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ms-office.activeX"/>
  <Override PartName="/ppt/activeX/activeX4.xml" ContentType="application/vnd.ms-office.activeX+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activeX/activeX3.xml" ContentType="application/vnd.ms-office.activeX+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activeX/activeX1.xml" ContentType="application/vnd.ms-office.activeX+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79" r:id="rId5"/>
    <p:sldId id="258" r:id="rId6"/>
    <p:sldId id="270" r:id="rId7"/>
    <p:sldId id="272" r:id="rId8"/>
    <p:sldId id="275" r:id="rId9"/>
    <p:sldId id="263" r:id="rId10"/>
    <p:sldId id="280" r:id="rId11"/>
    <p:sldId id="276" r:id="rId12"/>
    <p:sldId id="268" r:id="rId13"/>
    <p:sldId id="262" r:id="rId14"/>
    <p:sldId id="265" r:id="rId15"/>
    <p:sldId id="267" r:id="rId16"/>
    <p:sldId id="271" r:id="rId17"/>
  </p:sldIdLst>
  <p:sldSz cx="9144000" cy="6858000" type="screen4x3"/>
  <p:notesSz cx="6858000" cy="9144000"/>
  <p:defaultTextStyle>
    <a:defPPr>
      <a:defRPr lang="en-US"/>
    </a:defPPr>
    <a:lvl1pPr algn="l" rtl="0" fontAlgn="base">
      <a:spcBef>
        <a:spcPct val="0"/>
      </a:spcBef>
      <a:spcAft>
        <a:spcPct val="0"/>
      </a:spcAft>
      <a:defRPr sz="2800" b="1" kern="1200">
        <a:solidFill>
          <a:schemeClr val="accent2"/>
        </a:solidFill>
        <a:latin typeface="Times New Roman" pitchFamily="18" charset="0"/>
        <a:ea typeface="+mn-ea"/>
        <a:cs typeface="+mn-cs"/>
      </a:defRPr>
    </a:lvl1pPr>
    <a:lvl2pPr marL="457200" algn="l" rtl="0" fontAlgn="base">
      <a:spcBef>
        <a:spcPct val="0"/>
      </a:spcBef>
      <a:spcAft>
        <a:spcPct val="0"/>
      </a:spcAft>
      <a:defRPr sz="2800" b="1" kern="1200">
        <a:solidFill>
          <a:schemeClr val="accent2"/>
        </a:solidFill>
        <a:latin typeface="Times New Roman" pitchFamily="18" charset="0"/>
        <a:ea typeface="+mn-ea"/>
        <a:cs typeface="+mn-cs"/>
      </a:defRPr>
    </a:lvl2pPr>
    <a:lvl3pPr marL="914400" algn="l" rtl="0" fontAlgn="base">
      <a:spcBef>
        <a:spcPct val="0"/>
      </a:spcBef>
      <a:spcAft>
        <a:spcPct val="0"/>
      </a:spcAft>
      <a:defRPr sz="2800" b="1" kern="1200">
        <a:solidFill>
          <a:schemeClr val="accent2"/>
        </a:solidFill>
        <a:latin typeface="Times New Roman" pitchFamily="18" charset="0"/>
        <a:ea typeface="+mn-ea"/>
        <a:cs typeface="+mn-cs"/>
      </a:defRPr>
    </a:lvl3pPr>
    <a:lvl4pPr marL="1371600" algn="l" rtl="0" fontAlgn="base">
      <a:spcBef>
        <a:spcPct val="0"/>
      </a:spcBef>
      <a:spcAft>
        <a:spcPct val="0"/>
      </a:spcAft>
      <a:defRPr sz="2800" b="1" kern="1200">
        <a:solidFill>
          <a:schemeClr val="accent2"/>
        </a:solidFill>
        <a:latin typeface="Times New Roman" pitchFamily="18" charset="0"/>
        <a:ea typeface="+mn-ea"/>
        <a:cs typeface="+mn-cs"/>
      </a:defRPr>
    </a:lvl4pPr>
    <a:lvl5pPr marL="1828800" algn="l" rtl="0" fontAlgn="base">
      <a:spcBef>
        <a:spcPct val="0"/>
      </a:spcBef>
      <a:spcAft>
        <a:spcPct val="0"/>
      </a:spcAft>
      <a:defRPr sz="2800" b="1" kern="1200">
        <a:solidFill>
          <a:schemeClr val="accent2"/>
        </a:solidFill>
        <a:latin typeface="Times New Roman" pitchFamily="18" charset="0"/>
        <a:ea typeface="+mn-ea"/>
        <a:cs typeface="+mn-cs"/>
      </a:defRPr>
    </a:lvl5pPr>
    <a:lvl6pPr marL="2286000" algn="l" defTabSz="914400" rtl="0" eaLnBrk="1" latinLnBrk="0" hangingPunct="1">
      <a:defRPr sz="2800" b="1" kern="1200">
        <a:solidFill>
          <a:schemeClr val="accent2"/>
        </a:solidFill>
        <a:latin typeface="Times New Roman" pitchFamily="18" charset="0"/>
        <a:ea typeface="+mn-ea"/>
        <a:cs typeface="+mn-cs"/>
      </a:defRPr>
    </a:lvl6pPr>
    <a:lvl7pPr marL="2743200" algn="l" defTabSz="914400" rtl="0" eaLnBrk="1" latinLnBrk="0" hangingPunct="1">
      <a:defRPr sz="2800" b="1" kern="1200">
        <a:solidFill>
          <a:schemeClr val="accent2"/>
        </a:solidFill>
        <a:latin typeface="Times New Roman" pitchFamily="18" charset="0"/>
        <a:ea typeface="+mn-ea"/>
        <a:cs typeface="+mn-cs"/>
      </a:defRPr>
    </a:lvl7pPr>
    <a:lvl8pPr marL="3200400" algn="l" defTabSz="914400" rtl="0" eaLnBrk="1" latinLnBrk="0" hangingPunct="1">
      <a:defRPr sz="2800" b="1" kern="1200">
        <a:solidFill>
          <a:schemeClr val="accent2"/>
        </a:solidFill>
        <a:latin typeface="Times New Roman" pitchFamily="18" charset="0"/>
        <a:ea typeface="+mn-ea"/>
        <a:cs typeface="+mn-cs"/>
      </a:defRPr>
    </a:lvl8pPr>
    <a:lvl9pPr marL="3657600" algn="l" defTabSz="914400" rtl="0" eaLnBrk="1" latinLnBrk="0" hangingPunct="1">
      <a:defRPr sz="2800" b="1" kern="1200">
        <a:solidFill>
          <a:schemeClr val="accent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CC0066"/>
    <a:srgbClr val="FF99CC"/>
    <a:srgbClr val="FFFFCC"/>
    <a:srgbClr val="FFFF99"/>
    <a:srgbClr val="FFFF00"/>
    <a:srgbClr val="CCFF99"/>
    <a:srgbClr val="00FF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10FD7FEE-875F-11D6-83D2-525400E80BD5}" ax:persistence="persistStorage" r:id="rId1"/>
</file>

<file path=ppt/activeX/activeX2.xml><?xml version="1.0" encoding="utf-8"?>
<ax:ocx xmlns:ax="http://schemas.microsoft.com/office/2006/activeX" xmlns:r="http://schemas.openxmlformats.org/officeDocument/2006/relationships" ax:classid="{10FD7FEE-875F-11D6-83D2-525400E80BD5}" ax:persistence="persistStorage" r:id="rId1"/>
</file>

<file path=ppt/activeX/activeX3.xml><?xml version="1.0" encoding="utf-8"?>
<ax:ocx xmlns:ax="http://schemas.microsoft.com/office/2006/activeX" xmlns:r="http://schemas.openxmlformats.org/officeDocument/2006/relationships" ax:classid="{10FD7FEE-875F-11D6-83D2-525400E80BD5}" ax:persistence="persistStorage" r:id="rId1"/>
</file>

<file path=ppt/activeX/activeX4.xml><?xml version="1.0" encoding="utf-8"?>
<ax:ocx xmlns:ax="http://schemas.microsoft.com/office/2006/activeX" xmlns:r="http://schemas.openxmlformats.org/officeDocument/2006/relationships" ax:classid="{10FD7FEE-875F-11D6-83D2-525400E80BD5}"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D3F14-0EF0-4C5D-B840-AE014E4D6DE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7B8125-F6A3-428A-8178-4189B718E7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30B22B-E9CD-4D9C-92C1-5EE8F91EF4E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0EFD34-D992-4DCB-80B9-D52DBA3364F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4BBC36-F844-4E41-80FB-3AEA521380C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AB3C9F-CD93-4389-8B33-C7D14342B1B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B2A5C0-BC6C-4600-990B-6E6BF59788F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557142-88F8-4927-9F02-19C6E2835B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A515C3B-0882-46AF-8820-19D63EB62EB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AFD91B-A569-4CE9-826C-591BC31D301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EA18D6-DF9D-41BB-8581-4CA5BE580EF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FFFF"/>
            </a:gs>
            <a:gs pos="100000">
              <a:srgbClr val="CCFF99"/>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119C831C-9CE0-47EE-82B1-F30CAD82D8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4.xml"/><Relationship Id="rId1" Type="http://schemas.openxmlformats.org/officeDocument/2006/relationships/vmlDrawing" Target="../drawings/vmlDrawing4.v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2.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3.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EARTH"/>
          <p:cNvPicPr>
            <a:picLocks noChangeAspect="1" noChangeArrowheads="1" noCrop="1"/>
          </p:cNvPicPr>
          <p:nvPr/>
        </p:nvPicPr>
        <p:blipFill>
          <a:blip r:embed="rId2"/>
          <a:srcRect/>
          <a:stretch>
            <a:fillRect/>
          </a:stretch>
        </p:blipFill>
        <p:spPr bwMode="auto">
          <a:xfrm>
            <a:off x="3429000" y="2209800"/>
            <a:ext cx="1905000" cy="1905000"/>
          </a:xfrm>
          <a:prstGeom prst="rect">
            <a:avLst/>
          </a:prstGeom>
          <a:noFill/>
          <a:ln w="9525">
            <a:noFill/>
            <a:miter lim="800000"/>
            <a:headEnd/>
            <a:tailEnd/>
          </a:ln>
        </p:spPr>
      </p:pic>
      <p:sp>
        <p:nvSpPr>
          <p:cNvPr id="6147" name="WordArt 12"/>
          <p:cNvSpPr>
            <a:spLocks noChangeArrowheads="1" noChangeShapeType="1" noTextEdit="1"/>
          </p:cNvSpPr>
          <p:nvPr/>
        </p:nvSpPr>
        <p:spPr bwMode="auto">
          <a:xfrm>
            <a:off x="2362200" y="4267200"/>
            <a:ext cx="4191000" cy="37147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00FF"/>
                </a:solidFill>
                <a:effectLst>
                  <a:outerShdw dist="35921" dir="2700000" algn="ctr" rotWithShape="0">
                    <a:srgbClr val="C0C0C0">
                      <a:alpha val="79999"/>
                    </a:srgbClr>
                  </a:outerShdw>
                </a:effectLst>
                <a:latin typeface="Arial"/>
                <a:cs typeface="Arial"/>
              </a:rPr>
              <a:t>MÔN: TỰ NHIÊN &amp; XÃ HỘI</a:t>
            </a:r>
          </a:p>
        </p:txBody>
      </p:sp>
      <p:sp>
        <p:nvSpPr>
          <p:cNvPr id="6148" name="WordArt 14"/>
          <p:cNvSpPr>
            <a:spLocks noChangeArrowheads="1" noChangeShapeType="1" noTextEdit="1"/>
          </p:cNvSpPr>
          <p:nvPr/>
        </p:nvSpPr>
        <p:spPr bwMode="auto">
          <a:xfrm>
            <a:off x="2138363" y="4841875"/>
            <a:ext cx="4867275" cy="1177925"/>
          </a:xfrm>
          <a:prstGeom prst="rect">
            <a:avLst/>
          </a:prstGeom>
        </p:spPr>
        <p:txBody>
          <a:bodyPr wrap="none" fromWordArt="1">
            <a:prstTxWarp prst="textSlantUp">
              <a:avLst>
                <a:gd name="adj" fmla="val 32056"/>
              </a:avLst>
            </a:prstTxWarp>
          </a:bodyPr>
          <a:lstStyle/>
          <a:p>
            <a:pPr algn="ctr"/>
            <a:r>
              <a:rPr lang="en-US" sz="3600" kern="10">
                <a:ln w="9525">
                  <a:solidFill>
                    <a:srgbClr val="FF3300"/>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NĂM, THÁNG VÀ MÙA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4"/>
          <p:cNvGrpSpPr>
            <a:grpSpLocks/>
          </p:cNvGrpSpPr>
          <p:nvPr/>
        </p:nvGrpSpPr>
        <p:grpSpPr bwMode="auto">
          <a:xfrm>
            <a:off x="533400" y="493713"/>
            <a:ext cx="7924800" cy="871537"/>
            <a:chOff x="336" y="336"/>
            <a:chExt cx="4992" cy="594"/>
          </a:xfrm>
        </p:grpSpPr>
        <p:sp>
          <p:nvSpPr>
            <p:cNvPr id="12297" name="Text Box 5"/>
            <p:cNvSpPr txBox="1">
              <a:spLocks noChangeArrowheads="1"/>
            </p:cNvSpPr>
            <p:nvPr/>
          </p:nvSpPr>
          <p:spPr bwMode="auto">
            <a:xfrm>
              <a:off x="1584" y="576"/>
              <a:ext cx="3744" cy="354"/>
            </a:xfrm>
            <a:prstGeom prst="rect">
              <a:avLst/>
            </a:prstGeom>
            <a:noFill/>
            <a:ln w="9525">
              <a:noFill/>
              <a:miter lim="800000"/>
              <a:headEnd/>
              <a:tailEnd/>
            </a:ln>
          </p:spPr>
          <p:txBody>
            <a:bodyPr>
              <a:spAutoFit/>
            </a:bodyPr>
            <a:lstStyle/>
            <a:p>
              <a:pPr>
                <a:spcBef>
                  <a:spcPct val="50000"/>
                </a:spcBef>
              </a:pPr>
              <a:r>
                <a:rPr lang="en-US">
                  <a:latin typeface="Arial" charset="0"/>
                </a:rPr>
                <a:t>	   NĂM, THÁNG VÀ MÙA</a:t>
              </a:r>
            </a:p>
          </p:txBody>
        </p:sp>
        <p:sp>
          <p:nvSpPr>
            <p:cNvPr id="12298" name="Text Box 7"/>
            <p:cNvSpPr txBox="1">
              <a:spLocks noChangeArrowheads="1"/>
            </p:cNvSpPr>
            <p:nvPr/>
          </p:nvSpPr>
          <p:spPr bwMode="auto">
            <a:xfrm>
              <a:off x="2112" y="336"/>
              <a:ext cx="2208" cy="312"/>
            </a:xfrm>
            <a:prstGeom prst="rect">
              <a:avLst/>
            </a:prstGeom>
            <a:noFill/>
            <a:ln w="9525">
              <a:noFill/>
              <a:miter lim="800000"/>
              <a:headEnd/>
              <a:tailEnd/>
            </a:ln>
          </p:spPr>
          <p:txBody>
            <a:bodyPr>
              <a:spAutoFit/>
            </a:bodyPr>
            <a:lstStyle/>
            <a:p>
              <a:pPr>
                <a:spcBef>
                  <a:spcPct val="50000"/>
                </a:spcBef>
              </a:pPr>
              <a:r>
                <a:rPr lang="en-US" sz="2400" u="sng">
                  <a:latin typeface="Arial" charset="0"/>
                </a:rPr>
                <a:t>TỰ NHIÊN&amp;XÃ HỘI</a:t>
              </a:r>
            </a:p>
          </p:txBody>
        </p:sp>
        <p:sp>
          <p:nvSpPr>
            <p:cNvPr id="12299" name="Text Box 8"/>
            <p:cNvSpPr txBox="1">
              <a:spLocks noChangeArrowheads="1"/>
            </p:cNvSpPr>
            <p:nvPr/>
          </p:nvSpPr>
          <p:spPr bwMode="auto">
            <a:xfrm>
              <a:off x="336" y="576"/>
              <a:ext cx="1440" cy="354"/>
            </a:xfrm>
            <a:prstGeom prst="rect">
              <a:avLst/>
            </a:prstGeom>
            <a:noFill/>
            <a:ln w="9525">
              <a:noFill/>
              <a:miter lim="800000"/>
              <a:headEnd/>
              <a:tailEnd/>
            </a:ln>
          </p:spPr>
          <p:txBody>
            <a:bodyPr>
              <a:spAutoFit/>
            </a:bodyPr>
            <a:lstStyle/>
            <a:p>
              <a:pPr>
                <a:spcBef>
                  <a:spcPct val="50000"/>
                </a:spcBef>
              </a:pPr>
              <a:r>
                <a:rPr lang="en-US">
                  <a:latin typeface="Arial" charset="0"/>
                </a:rPr>
                <a:t>Tuần 32 tiết </a:t>
              </a:r>
            </a:p>
          </p:txBody>
        </p:sp>
      </p:grpSp>
      <p:sp>
        <p:nvSpPr>
          <p:cNvPr id="12291" name="Text Box 9"/>
          <p:cNvSpPr txBox="1">
            <a:spLocks noChangeArrowheads="1"/>
          </p:cNvSpPr>
          <p:nvPr/>
        </p:nvSpPr>
        <p:spPr bwMode="auto">
          <a:xfrm>
            <a:off x="457200" y="1905000"/>
            <a:ext cx="3200400" cy="519113"/>
          </a:xfrm>
          <a:prstGeom prst="rect">
            <a:avLst/>
          </a:prstGeom>
          <a:noFill/>
          <a:ln w="9525">
            <a:noFill/>
            <a:miter lim="800000"/>
            <a:headEnd/>
            <a:tailEnd/>
          </a:ln>
        </p:spPr>
        <p:txBody>
          <a:bodyPr>
            <a:spAutoFit/>
          </a:bodyPr>
          <a:lstStyle/>
          <a:p>
            <a:pPr>
              <a:spcBef>
                <a:spcPct val="50000"/>
              </a:spcBef>
            </a:pPr>
            <a:r>
              <a:rPr lang="en-US">
                <a:latin typeface="Arial" charset="0"/>
              </a:rPr>
              <a:t>1.  Năm, tháng: </a:t>
            </a:r>
          </a:p>
        </p:txBody>
      </p:sp>
      <p:sp>
        <p:nvSpPr>
          <p:cNvPr id="12292" name="Text Box 10"/>
          <p:cNvSpPr txBox="1">
            <a:spLocks noChangeArrowheads="1"/>
          </p:cNvSpPr>
          <p:nvPr/>
        </p:nvSpPr>
        <p:spPr bwMode="auto">
          <a:xfrm>
            <a:off x="457200" y="2514600"/>
            <a:ext cx="3657600" cy="954088"/>
          </a:xfrm>
          <a:prstGeom prst="rect">
            <a:avLst/>
          </a:prstGeom>
          <a:noFill/>
          <a:ln w="9525">
            <a:noFill/>
            <a:miter lim="800000"/>
            <a:headEnd/>
            <a:tailEnd/>
          </a:ln>
        </p:spPr>
        <p:txBody>
          <a:bodyPr>
            <a:spAutoFit/>
          </a:bodyPr>
          <a:lstStyle/>
          <a:p>
            <a:pPr>
              <a:spcBef>
                <a:spcPct val="50000"/>
              </a:spcBef>
            </a:pPr>
            <a:r>
              <a:rPr lang="en-US">
                <a:latin typeface="Arial" charset="0"/>
              </a:rPr>
              <a:t>2. Các mùa trong năm</a:t>
            </a:r>
          </a:p>
        </p:txBody>
      </p:sp>
      <p:sp>
        <p:nvSpPr>
          <p:cNvPr id="12293" name="AutoShape 11"/>
          <p:cNvSpPr>
            <a:spLocks noChangeArrowheads="1"/>
          </p:cNvSpPr>
          <p:nvPr/>
        </p:nvSpPr>
        <p:spPr bwMode="auto">
          <a:xfrm>
            <a:off x="5410200" y="1295400"/>
            <a:ext cx="3505200" cy="2362200"/>
          </a:xfrm>
          <a:prstGeom prst="irregularSeal2">
            <a:avLst/>
          </a:prstGeom>
          <a:solidFill>
            <a:srgbClr val="FFFF00"/>
          </a:solidFill>
          <a:ln w="9525">
            <a:solidFill>
              <a:schemeClr val="tx1"/>
            </a:solidFill>
            <a:miter lim="800000"/>
            <a:headEnd/>
            <a:tailEnd/>
          </a:ln>
        </p:spPr>
        <p:txBody>
          <a:bodyPr wrap="none" anchor="ctr"/>
          <a:lstStyle/>
          <a:p>
            <a:pPr algn="ctr"/>
            <a:r>
              <a:rPr lang="en-US">
                <a:solidFill>
                  <a:srgbClr val="FF3300"/>
                </a:solidFill>
                <a:latin typeface="Arial" charset="0"/>
              </a:rPr>
              <a:t>Thảo luận </a:t>
            </a:r>
          </a:p>
          <a:p>
            <a:pPr algn="ctr"/>
            <a:r>
              <a:rPr lang="en-US">
                <a:solidFill>
                  <a:srgbClr val="FF3300"/>
                </a:solidFill>
                <a:latin typeface="Arial" charset="0"/>
              </a:rPr>
              <a:t>nhóm đôi</a:t>
            </a:r>
          </a:p>
        </p:txBody>
      </p:sp>
      <p:sp>
        <p:nvSpPr>
          <p:cNvPr id="12294" name="Text Box 13"/>
          <p:cNvSpPr txBox="1">
            <a:spLocks noChangeArrowheads="1"/>
          </p:cNvSpPr>
          <p:nvPr/>
        </p:nvSpPr>
        <p:spPr bwMode="auto">
          <a:xfrm>
            <a:off x="762000" y="3429000"/>
            <a:ext cx="8153400" cy="954088"/>
          </a:xfrm>
          <a:prstGeom prst="rect">
            <a:avLst/>
          </a:prstGeom>
          <a:noFill/>
          <a:ln w="9525">
            <a:noFill/>
            <a:miter lim="800000"/>
            <a:headEnd/>
            <a:tailEnd/>
          </a:ln>
        </p:spPr>
        <p:txBody>
          <a:bodyPr>
            <a:spAutoFit/>
          </a:bodyPr>
          <a:lstStyle/>
          <a:p>
            <a:pPr>
              <a:spcBef>
                <a:spcPct val="50000"/>
              </a:spcBef>
            </a:pPr>
            <a:r>
              <a:rPr lang="en-US">
                <a:latin typeface="Arial" charset="0"/>
              </a:rPr>
              <a:t>Học sinh quan sát mô hình chuyển động của trái đất </a:t>
            </a:r>
          </a:p>
        </p:txBody>
      </p:sp>
      <p:sp>
        <p:nvSpPr>
          <p:cNvPr id="12295" name="Text Box 14"/>
          <p:cNvSpPr txBox="1">
            <a:spLocks noChangeArrowheads="1"/>
          </p:cNvSpPr>
          <p:nvPr/>
        </p:nvSpPr>
        <p:spPr bwMode="auto">
          <a:xfrm>
            <a:off x="609600" y="4267200"/>
            <a:ext cx="8229600" cy="1373188"/>
          </a:xfrm>
          <a:prstGeom prst="rect">
            <a:avLst/>
          </a:prstGeom>
          <a:noFill/>
          <a:ln w="9525">
            <a:noFill/>
            <a:miter lim="800000"/>
            <a:headEnd/>
            <a:tailEnd/>
          </a:ln>
        </p:spPr>
        <p:txBody>
          <a:bodyPr>
            <a:spAutoFit/>
          </a:bodyPr>
          <a:lstStyle/>
          <a:p>
            <a:pPr>
              <a:spcBef>
                <a:spcPct val="50000"/>
              </a:spcBef>
            </a:pPr>
            <a:r>
              <a:rPr lang="en-US">
                <a:latin typeface="Arial" charset="0"/>
              </a:rPr>
              <a:t>- Trong các vị trí A,B,C,D vị trí nào của trái đất thể hiện bắc bán cầu là mùa xuân, mùa hạ, mùa thu và mùa đông </a:t>
            </a:r>
          </a:p>
        </p:txBody>
      </p:sp>
      <p:sp>
        <p:nvSpPr>
          <p:cNvPr id="12296" name="Text Box 15"/>
          <p:cNvSpPr txBox="1">
            <a:spLocks noChangeArrowheads="1"/>
          </p:cNvSpPr>
          <p:nvPr/>
        </p:nvSpPr>
        <p:spPr bwMode="auto">
          <a:xfrm>
            <a:off x="762000" y="5867400"/>
            <a:ext cx="7924800" cy="946150"/>
          </a:xfrm>
          <a:prstGeom prst="rect">
            <a:avLst/>
          </a:prstGeom>
          <a:noFill/>
          <a:ln w="9525">
            <a:noFill/>
            <a:miter lim="800000"/>
            <a:headEnd/>
            <a:tailEnd/>
          </a:ln>
        </p:spPr>
        <p:txBody>
          <a:bodyPr>
            <a:spAutoFit/>
          </a:bodyPr>
          <a:lstStyle/>
          <a:p>
            <a:pPr>
              <a:spcBef>
                <a:spcPct val="50000"/>
              </a:spcBef>
            </a:pPr>
            <a:r>
              <a:rPr lang="en-US">
                <a:latin typeface="Arial" charset="0"/>
              </a:rPr>
              <a:t>- Cho biết màu sắc của bắc bán cầu vào các tháng 3,6,9,12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p:control spid="4098" r:id="rId2" imgW="8764223" imgH="6412917"/>
    </p:controls>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6414" name="Picture 30" descr="trai dat 6"/>
          <p:cNvPicPr>
            <a:picLocks noChangeAspect="1" noChangeArrowheads="1"/>
          </p:cNvPicPr>
          <p:nvPr/>
        </p:nvPicPr>
        <p:blipFill>
          <a:blip r:embed="rId2"/>
          <a:srcRect/>
          <a:stretch>
            <a:fillRect/>
          </a:stretch>
        </p:blipFill>
        <p:spPr bwMode="auto">
          <a:xfrm>
            <a:off x="6416675" y="320675"/>
            <a:ext cx="1460500" cy="1728788"/>
          </a:xfrm>
          <a:prstGeom prst="rect">
            <a:avLst/>
          </a:prstGeom>
          <a:noFill/>
          <a:ln w="9525">
            <a:noFill/>
            <a:miter lim="800000"/>
            <a:headEnd/>
            <a:tailEnd/>
          </a:ln>
        </p:spPr>
      </p:pic>
      <p:sp>
        <p:nvSpPr>
          <p:cNvPr id="16415" name="Rectangle 31"/>
          <p:cNvSpPr>
            <a:spLocks noChangeArrowheads="1"/>
          </p:cNvSpPr>
          <p:nvPr/>
        </p:nvSpPr>
        <p:spPr bwMode="auto">
          <a:xfrm>
            <a:off x="6418263" y="473075"/>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16" name="Picture 32" descr="trai dat 4"/>
          <p:cNvPicPr>
            <a:picLocks noChangeAspect="1" noChangeArrowheads="1"/>
          </p:cNvPicPr>
          <p:nvPr/>
        </p:nvPicPr>
        <p:blipFill>
          <a:blip r:embed="rId3"/>
          <a:srcRect/>
          <a:stretch>
            <a:fillRect/>
          </a:stretch>
        </p:blipFill>
        <p:spPr bwMode="auto">
          <a:xfrm>
            <a:off x="6418263" y="3986213"/>
            <a:ext cx="1460500" cy="1728787"/>
          </a:xfrm>
          <a:prstGeom prst="rect">
            <a:avLst/>
          </a:prstGeom>
          <a:noFill/>
          <a:ln w="9525">
            <a:noFill/>
            <a:miter lim="800000"/>
            <a:headEnd/>
            <a:tailEnd/>
          </a:ln>
        </p:spPr>
      </p:pic>
      <p:sp>
        <p:nvSpPr>
          <p:cNvPr id="16417" name="Rectangle 33"/>
          <p:cNvSpPr>
            <a:spLocks noChangeArrowheads="1"/>
          </p:cNvSpPr>
          <p:nvPr/>
        </p:nvSpPr>
        <p:spPr bwMode="auto">
          <a:xfrm>
            <a:off x="6373813" y="4087813"/>
            <a:ext cx="1512887" cy="1512887"/>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18" name="Picture 34" descr="trai dat 5"/>
          <p:cNvPicPr>
            <a:picLocks noChangeAspect="1" noChangeArrowheads="1"/>
          </p:cNvPicPr>
          <p:nvPr/>
        </p:nvPicPr>
        <p:blipFill>
          <a:blip r:embed="rId4"/>
          <a:srcRect/>
          <a:stretch>
            <a:fillRect/>
          </a:stretch>
        </p:blipFill>
        <p:spPr bwMode="auto">
          <a:xfrm>
            <a:off x="1520825" y="3986213"/>
            <a:ext cx="1460500" cy="1728787"/>
          </a:xfrm>
          <a:prstGeom prst="rect">
            <a:avLst/>
          </a:prstGeom>
          <a:solidFill>
            <a:srgbClr val="FF66FF"/>
          </a:solidFill>
          <a:ln w="9525">
            <a:noFill/>
            <a:miter lim="800000"/>
            <a:headEnd/>
            <a:tailEnd/>
          </a:ln>
        </p:spPr>
      </p:pic>
      <p:sp>
        <p:nvSpPr>
          <p:cNvPr id="16419" name="Rectangle 35"/>
          <p:cNvSpPr>
            <a:spLocks noChangeArrowheads="1"/>
          </p:cNvSpPr>
          <p:nvPr/>
        </p:nvSpPr>
        <p:spPr bwMode="auto">
          <a:xfrm>
            <a:off x="1535113" y="4130675"/>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20" name="Picture 36" descr="trai dat 3"/>
          <p:cNvPicPr>
            <a:picLocks noChangeAspect="1" noChangeArrowheads="1"/>
          </p:cNvPicPr>
          <p:nvPr/>
        </p:nvPicPr>
        <p:blipFill>
          <a:blip r:embed="rId5"/>
          <a:srcRect/>
          <a:stretch>
            <a:fillRect/>
          </a:stretch>
        </p:blipFill>
        <p:spPr bwMode="auto">
          <a:xfrm>
            <a:off x="1477963" y="558800"/>
            <a:ext cx="1460500" cy="1728788"/>
          </a:xfrm>
          <a:prstGeom prst="rect">
            <a:avLst/>
          </a:prstGeom>
          <a:noFill/>
          <a:ln w="9525">
            <a:noFill/>
            <a:miter lim="800000"/>
            <a:headEnd/>
            <a:tailEnd/>
          </a:ln>
        </p:spPr>
      </p:pic>
      <p:sp>
        <p:nvSpPr>
          <p:cNvPr id="16421" name="Rectangle 37"/>
          <p:cNvSpPr>
            <a:spLocks noChangeArrowheads="1"/>
          </p:cNvSpPr>
          <p:nvPr/>
        </p:nvSpPr>
        <p:spPr bwMode="auto">
          <a:xfrm>
            <a:off x="1404938" y="631825"/>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22" name="Picture 38" descr="trai dat 6"/>
          <p:cNvPicPr>
            <a:picLocks noChangeAspect="1" noChangeArrowheads="1"/>
          </p:cNvPicPr>
          <p:nvPr/>
        </p:nvPicPr>
        <p:blipFill>
          <a:blip r:embed="rId2"/>
          <a:srcRect/>
          <a:stretch>
            <a:fillRect/>
          </a:stretch>
        </p:blipFill>
        <p:spPr bwMode="auto">
          <a:xfrm>
            <a:off x="6416675" y="304800"/>
            <a:ext cx="1460500" cy="1728788"/>
          </a:xfrm>
          <a:prstGeom prst="rect">
            <a:avLst/>
          </a:prstGeom>
          <a:noFill/>
          <a:ln w="9525">
            <a:noFill/>
            <a:miter lim="800000"/>
            <a:headEnd/>
            <a:tailEnd/>
          </a:ln>
        </p:spPr>
      </p:pic>
      <p:sp>
        <p:nvSpPr>
          <p:cNvPr id="16423" name="Rectangle 39"/>
          <p:cNvSpPr>
            <a:spLocks noChangeArrowheads="1"/>
          </p:cNvSpPr>
          <p:nvPr/>
        </p:nvSpPr>
        <p:spPr bwMode="auto">
          <a:xfrm>
            <a:off x="6418263" y="45720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24" name="Picture 40" descr="trai dat 4"/>
          <p:cNvPicPr>
            <a:picLocks noChangeAspect="1" noChangeArrowheads="1"/>
          </p:cNvPicPr>
          <p:nvPr/>
        </p:nvPicPr>
        <p:blipFill>
          <a:blip r:embed="rId3"/>
          <a:srcRect/>
          <a:stretch>
            <a:fillRect/>
          </a:stretch>
        </p:blipFill>
        <p:spPr bwMode="auto">
          <a:xfrm>
            <a:off x="6418263" y="3970338"/>
            <a:ext cx="1460500" cy="1728787"/>
          </a:xfrm>
          <a:prstGeom prst="rect">
            <a:avLst/>
          </a:prstGeom>
          <a:noFill/>
          <a:ln w="9525">
            <a:noFill/>
            <a:miter lim="800000"/>
            <a:headEnd/>
            <a:tailEnd/>
          </a:ln>
        </p:spPr>
      </p:pic>
      <p:sp>
        <p:nvSpPr>
          <p:cNvPr id="16425" name="Rectangle 41"/>
          <p:cNvSpPr>
            <a:spLocks noChangeArrowheads="1"/>
          </p:cNvSpPr>
          <p:nvPr/>
        </p:nvSpPr>
        <p:spPr bwMode="auto">
          <a:xfrm>
            <a:off x="6373813" y="4071938"/>
            <a:ext cx="1512887" cy="1512887"/>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26" name="Picture 42" descr="trai dat 5"/>
          <p:cNvPicPr>
            <a:picLocks noChangeAspect="1" noChangeArrowheads="1"/>
          </p:cNvPicPr>
          <p:nvPr/>
        </p:nvPicPr>
        <p:blipFill>
          <a:blip r:embed="rId4"/>
          <a:srcRect/>
          <a:stretch>
            <a:fillRect/>
          </a:stretch>
        </p:blipFill>
        <p:spPr bwMode="auto">
          <a:xfrm>
            <a:off x="1520825" y="3970338"/>
            <a:ext cx="1460500" cy="1728787"/>
          </a:xfrm>
          <a:prstGeom prst="rect">
            <a:avLst/>
          </a:prstGeom>
          <a:solidFill>
            <a:srgbClr val="FF66FF"/>
          </a:solidFill>
          <a:ln w="9525">
            <a:noFill/>
            <a:miter lim="800000"/>
            <a:headEnd/>
            <a:tailEnd/>
          </a:ln>
        </p:spPr>
      </p:pic>
      <p:sp>
        <p:nvSpPr>
          <p:cNvPr id="16427" name="Rectangle 43"/>
          <p:cNvSpPr>
            <a:spLocks noChangeArrowheads="1"/>
          </p:cNvSpPr>
          <p:nvPr/>
        </p:nvSpPr>
        <p:spPr bwMode="auto">
          <a:xfrm>
            <a:off x="1535113" y="411480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28" name="Picture 44" descr="trai dat 3"/>
          <p:cNvPicPr>
            <a:picLocks noChangeAspect="1" noChangeArrowheads="1"/>
          </p:cNvPicPr>
          <p:nvPr/>
        </p:nvPicPr>
        <p:blipFill>
          <a:blip r:embed="rId5"/>
          <a:srcRect/>
          <a:stretch>
            <a:fillRect/>
          </a:stretch>
        </p:blipFill>
        <p:spPr bwMode="auto">
          <a:xfrm>
            <a:off x="1477963" y="542925"/>
            <a:ext cx="1460500" cy="1728788"/>
          </a:xfrm>
          <a:prstGeom prst="rect">
            <a:avLst/>
          </a:prstGeom>
          <a:noFill/>
          <a:ln w="9525">
            <a:noFill/>
            <a:miter lim="800000"/>
            <a:headEnd/>
            <a:tailEnd/>
          </a:ln>
        </p:spPr>
      </p:pic>
      <p:sp>
        <p:nvSpPr>
          <p:cNvPr id="16429" name="Rectangle 45"/>
          <p:cNvSpPr>
            <a:spLocks noChangeArrowheads="1"/>
          </p:cNvSpPr>
          <p:nvPr/>
        </p:nvSpPr>
        <p:spPr bwMode="auto">
          <a:xfrm>
            <a:off x="1404938" y="61595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30" name="Picture 46" descr="trai dat 6"/>
          <p:cNvPicPr>
            <a:picLocks noChangeAspect="1" noChangeArrowheads="1"/>
          </p:cNvPicPr>
          <p:nvPr/>
        </p:nvPicPr>
        <p:blipFill>
          <a:blip r:embed="rId2"/>
          <a:srcRect/>
          <a:stretch>
            <a:fillRect/>
          </a:stretch>
        </p:blipFill>
        <p:spPr bwMode="auto">
          <a:xfrm>
            <a:off x="6416675" y="304800"/>
            <a:ext cx="1460500" cy="1728788"/>
          </a:xfrm>
          <a:prstGeom prst="rect">
            <a:avLst/>
          </a:prstGeom>
          <a:noFill/>
          <a:ln w="9525">
            <a:noFill/>
            <a:miter lim="800000"/>
            <a:headEnd/>
            <a:tailEnd/>
          </a:ln>
        </p:spPr>
      </p:pic>
      <p:sp>
        <p:nvSpPr>
          <p:cNvPr id="16431" name="Rectangle 47"/>
          <p:cNvSpPr>
            <a:spLocks noChangeArrowheads="1"/>
          </p:cNvSpPr>
          <p:nvPr/>
        </p:nvSpPr>
        <p:spPr bwMode="auto">
          <a:xfrm>
            <a:off x="6418263" y="45720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32" name="Picture 48" descr="trai dat 4"/>
          <p:cNvPicPr>
            <a:picLocks noChangeAspect="1" noChangeArrowheads="1"/>
          </p:cNvPicPr>
          <p:nvPr/>
        </p:nvPicPr>
        <p:blipFill>
          <a:blip r:embed="rId3"/>
          <a:srcRect/>
          <a:stretch>
            <a:fillRect/>
          </a:stretch>
        </p:blipFill>
        <p:spPr bwMode="auto">
          <a:xfrm>
            <a:off x="6418263" y="3970338"/>
            <a:ext cx="1460500" cy="1728787"/>
          </a:xfrm>
          <a:prstGeom prst="rect">
            <a:avLst/>
          </a:prstGeom>
          <a:noFill/>
          <a:ln w="9525">
            <a:noFill/>
            <a:miter lim="800000"/>
            <a:headEnd/>
            <a:tailEnd/>
          </a:ln>
        </p:spPr>
      </p:pic>
      <p:sp>
        <p:nvSpPr>
          <p:cNvPr id="16433" name="Rectangle 49"/>
          <p:cNvSpPr>
            <a:spLocks noChangeArrowheads="1"/>
          </p:cNvSpPr>
          <p:nvPr/>
        </p:nvSpPr>
        <p:spPr bwMode="auto">
          <a:xfrm>
            <a:off x="6373813" y="4071938"/>
            <a:ext cx="1512887" cy="1512887"/>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34" name="Picture 50" descr="trai dat 5"/>
          <p:cNvPicPr>
            <a:picLocks noChangeAspect="1" noChangeArrowheads="1"/>
          </p:cNvPicPr>
          <p:nvPr/>
        </p:nvPicPr>
        <p:blipFill>
          <a:blip r:embed="rId4"/>
          <a:srcRect/>
          <a:stretch>
            <a:fillRect/>
          </a:stretch>
        </p:blipFill>
        <p:spPr bwMode="auto">
          <a:xfrm>
            <a:off x="1520825" y="3970338"/>
            <a:ext cx="1460500" cy="1728787"/>
          </a:xfrm>
          <a:prstGeom prst="rect">
            <a:avLst/>
          </a:prstGeom>
          <a:solidFill>
            <a:srgbClr val="FF66FF"/>
          </a:solidFill>
          <a:ln w="9525">
            <a:noFill/>
            <a:miter lim="800000"/>
            <a:headEnd/>
            <a:tailEnd/>
          </a:ln>
        </p:spPr>
      </p:pic>
      <p:sp>
        <p:nvSpPr>
          <p:cNvPr id="16435" name="Rectangle 51"/>
          <p:cNvSpPr>
            <a:spLocks noChangeArrowheads="1"/>
          </p:cNvSpPr>
          <p:nvPr/>
        </p:nvSpPr>
        <p:spPr bwMode="auto">
          <a:xfrm>
            <a:off x="1535113" y="411480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36" name="Picture 52" descr="trai dat 3"/>
          <p:cNvPicPr>
            <a:picLocks noChangeAspect="1" noChangeArrowheads="1"/>
          </p:cNvPicPr>
          <p:nvPr/>
        </p:nvPicPr>
        <p:blipFill>
          <a:blip r:embed="rId5"/>
          <a:srcRect/>
          <a:stretch>
            <a:fillRect/>
          </a:stretch>
        </p:blipFill>
        <p:spPr bwMode="auto">
          <a:xfrm>
            <a:off x="1477963" y="542925"/>
            <a:ext cx="1460500" cy="1728788"/>
          </a:xfrm>
          <a:prstGeom prst="rect">
            <a:avLst/>
          </a:prstGeom>
          <a:noFill/>
          <a:ln w="9525">
            <a:noFill/>
            <a:miter lim="800000"/>
            <a:headEnd/>
            <a:tailEnd/>
          </a:ln>
        </p:spPr>
      </p:pic>
      <p:sp>
        <p:nvSpPr>
          <p:cNvPr id="16437" name="Rectangle 53"/>
          <p:cNvSpPr>
            <a:spLocks noChangeArrowheads="1"/>
          </p:cNvSpPr>
          <p:nvPr/>
        </p:nvSpPr>
        <p:spPr bwMode="auto">
          <a:xfrm>
            <a:off x="1404938" y="61595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38" name="Picture 54" descr="trai dat 6"/>
          <p:cNvPicPr>
            <a:picLocks noChangeAspect="1" noChangeArrowheads="1"/>
          </p:cNvPicPr>
          <p:nvPr/>
        </p:nvPicPr>
        <p:blipFill>
          <a:blip r:embed="rId2"/>
          <a:srcRect/>
          <a:stretch>
            <a:fillRect/>
          </a:stretch>
        </p:blipFill>
        <p:spPr bwMode="auto">
          <a:xfrm>
            <a:off x="6416675" y="304800"/>
            <a:ext cx="1460500" cy="1728788"/>
          </a:xfrm>
          <a:prstGeom prst="rect">
            <a:avLst/>
          </a:prstGeom>
          <a:noFill/>
          <a:ln w="9525">
            <a:noFill/>
            <a:miter lim="800000"/>
            <a:headEnd/>
            <a:tailEnd/>
          </a:ln>
        </p:spPr>
      </p:pic>
      <p:sp>
        <p:nvSpPr>
          <p:cNvPr id="16439" name="Rectangle 55"/>
          <p:cNvSpPr>
            <a:spLocks noChangeArrowheads="1"/>
          </p:cNvSpPr>
          <p:nvPr/>
        </p:nvSpPr>
        <p:spPr bwMode="auto">
          <a:xfrm>
            <a:off x="6418263" y="45720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40" name="Picture 56" descr="trai dat 4"/>
          <p:cNvPicPr>
            <a:picLocks noChangeAspect="1" noChangeArrowheads="1"/>
          </p:cNvPicPr>
          <p:nvPr/>
        </p:nvPicPr>
        <p:blipFill>
          <a:blip r:embed="rId3"/>
          <a:srcRect/>
          <a:stretch>
            <a:fillRect/>
          </a:stretch>
        </p:blipFill>
        <p:spPr bwMode="auto">
          <a:xfrm>
            <a:off x="6418263" y="3970338"/>
            <a:ext cx="1460500" cy="1728787"/>
          </a:xfrm>
          <a:prstGeom prst="rect">
            <a:avLst/>
          </a:prstGeom>
          <a:noFill/>
          <a:ln w="9525">
            <a:noFill/>
            <a:miter lim="800000"/>
            <a:headEnd/>
            <a:tailEnd/>
          </a:ln>
        </p:spPr>
      </p:pic>
      <p:sp>
        <p:nvSpPr>
          <p:cNvPr id="16441" name="Rectangle 57"/>
          <p:cNvSpPr>
            <a:spLocks noChangeArrowheads="1"/>
          </p:cNvSpPr>
          <p:nvPr/>
        </p:nvSpPr>
        <p:spPr bwMode="auto">
          <a:xfrm>
            <a:off x="6373813" y="4071938"/>
            <a:ext cx="1512887" cy="1512887"/>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42" name="Picture 58" descr="trai dat 5"/>
          <p:cNvPicPr>
            <a:picLocks noChangeAspect="1" noChangeArrowheads="1"/>
          </p:cNvPicPr>
          <p:nvPr/>
        </p:nvPicPr>
        <p:blipFill>
          <a:blip r:embed="rId4"/>
          <a:srcRect/>
          <a:stretch>
            <a:fillRect/>
          </a:stretch>
        </p:blipFill>
        <p:spPr bwMode="auto">
          <a:xfrm>
            <a:off x="1520825" y="3970338"/>
            <a:ext cx="1460500" cy="1728787"/>
          </a:xfrm>
          <a:prstGeom prst="rect">
            <a:avLst/>
          </a:prstGeom>
          <a:solidFill>
            <a:srgbClr val="FF66FF"/>
          </a:solidFill>
          <a:ln w="9525">
            <a:noFill/>
            <a:miter lim="800000"/>
            <a:headEnd/>
            <a:tailEnd/>
          </a:ln>
        </p:spPr>
      </p:pic>
      <p:sp>
        <p:nvSpPr>
          <p:cNvPr id="16443" name="Rectangle 59"/>
          <p:cNvSpPr>
            <a:spLocks noChangeArrowheads="1"/>
          </p:cNvSpPr>
          <p:nvPr/>
        </p:nvSpPr>
        <p:spPr bwMode="auto">
          <a:xfrm>
            <a:off x="1535113" y="411480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44" name="Picture 60" descr="trai dat 3"/>
          <p:cNvPicPr>
            <a:picLocks noChangeAspect="1" noChangeArrowheads="1"/>
          </p:cNvPicPr>
          <p:nvPr/>
        </p:nvPicPr>
        <p:blipFill>
          <a:blip r:embed="rId5"/>
          <a:srcRect/>
          <a:stretch>
            <a:fillRect/>
          </a:stretch>
        </p:blipFill>
        <p:spPr bwMode="auto">
          <a:xfrm>
            <a:off x="1477963" y="542925"/>
            <a:ext cx="1460500" cy="1728788"/>
          </a:xfrm>
          <a:prstGeom prst="rect">
            <a:avLst/>
          </a:prstGeom>
          <a:noFill/>
          <a:ln w="9525">
            <a:noFill/>
            <a:miter lim="800000"/>
            <a:headEnd/>
            <a:tailEnd/>
          </a:ln>
        </p:spPr>
      </p:pic>
      <p:sp>
        <p:nvSpPr>
          <p:cNvPr id="16445" name="Rectangle 61"/>
          <p:cNvSpPr>
            <a:spLocks noChangeArrowheads="1"/>
          </p:cNvSpPr>
          <p:nvPr/>
        </p:nvSpPr>
        <p:spPr bwMode="auto">
          <a:xfrm>
            <a:off x="1404938" y="61595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46" name="Picture 62" descr="trai dat 6"/>
          <p:cNvPicPr>
            <a:picLocks noChangeAspect="1" noChangeArrowheads="1"/>
          </p:cNvPicPr>
          <p:nvPr/>
        </p:nvPicPr>
        <p:blipFill>
          <a:blip r:embed="rId2"/>
          <a:srcRect/>
          <a:stretch>
            <a:fillRect/>
          </a:stretch>
        </p:blipFill>
        <p:spPr bwMode="auto">
          <a:xfrm>
            <a:off x="6416675" y="304800"/>
            <a:ext cx="1460500" cy="1728788"/>
          </a:xfrm>
          <a:prstGeom prst="rect">
            <a:avLst/>
          </a:prstGeom>
          <a:noFill/>
          <a:ln w="9525">
            <a:noFill/>
            <a:miter lim="800000"/>
            <a:headEnd/>
            <a:tailEnd/>
          </a:ln>
        </p:spPr>
      </p:pic>
      <p:sp>
        <p:nvSpPr>
          <p:cNvPr id="16447" name="Rectangle 63"/>
          <p:cNvSpPr>
            <a:spLocks noChangeArrowheads="1"/>
          </p:cNvSpPr>
          <p:nvPr/>
        </p:nvSpPr>
        <p:spPr bwMode="auto">
          <a:xfrm>
            <a:off x="6418263" y="45720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48" name="Picture 64" descr="trai dat 4"/>
          <p:cNvPicPr>
            <a:picLocks noChangeAspect="1" noChangeArrowheads="1"/>
          </p:cNvPicPr>
          <p:nvPr/>
        </p:nvPicPr>
        <p:blipFill>
          <a:blip r:embed="rId3"/>
          <a:srcRect/>
          <a:stretch>
            <a:fillRect/>
          </a:stretch>
        </p:blipFill>
        <p:spPr bwMode="auto">
          <a:xfrm>
            <a:off x="6418263" y="3970338"/>
            <a:ext cx="1460500" cy="1728787"/>
          </a:xfrm>
          <a:prstGeom prst="rect">
            <a:avLst/>
          </a:prstGeom>
          <a:noFill/>
          <a:ln w="9525">
            <a:noFill/>
            <a:miter lim="800000"/>
            <a:headEnd/>
            <a:tailEnd/>
          </a:ln>
        </p:spPr>
      </p:pic>
      <p:sp>
        <p:nvSpPr>
          <p:cNvPr id="16449" name="Rectangle 65"/>
          <p:cNvSpPr>
            <a:spLocks noChangeArrowheads="1"/>
          </p:cNvSpPr>
          <p:nvPr/>
        </p:nvSpPr>
        <p:spPr bwMode="auto">
          <a:xfrm>
            <a:off x="6373813" y="4071938"/>
            <a:ext cx="1512887" cy="1512887"/>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50" name="Picture 66" descr="trai dat 5"/>
          <p:cNvPicPr>
            <a:picLocks noChangeAspect="1" noChangeArrowheads="1"/>
          </p:cNvPicPr>
          <p:nvPr/>
        </p:nvPicPr>
        <p:blipFill>
          <a:blip r:embed="rId4"/>
          <a:srcRect/>
          <a:stretch>
            <a:fillRect/>
          </a:stretch>
        </p:blipFill>
        <p:spPr bwMode="auto">
          <a:xfrm>
            <a:off x="1520825" y="3970338"/>
            <a:ext cx="1460500" cy="1728787"/>
          </a:xfrm>
          <a:prstGeom prst="rect">
            <a:avLst/>
          </a:prstGeom>
          <a:solidFill>
            <a:srgbClr val="FF66FF"/>
          </a:solidFill>
          <a:ln w="9525">
            <a:noFill/>
            <a:miter lim="800000"/>
            <a:headEnd/>
            <a:tailEnd/>
          </a:ln>
        </p:spPr>
      </p:pic>
      <p:sp>
        <p:nvSpPr>
          <p:cNvPr id="16451" name="Rectangle 67"/>
          <p:cNvSpPr>
            <a:spLocks noChangeArrowheads="1"/>
          </p:cNvSpPr>
          <p:nvPr/>
        </p:nvSpPr>
        <p:spPr bwMode="auto">
          <a:xfrm>
            <a:off x="1535113" y="411480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52" name="Picture 68" descr="trai dat 3"/>
          <p:cNvPicPr>
            <a:picLocks noChangeAspect="1" noChangeArrowheads="1"/>
          </p:cNvPicPr>
          <p:nvPr/>
        </p:nvPicPr>
        <p:blipFill>
          <a:blip r:embed="rId5"/>
          <a:srcRect/>
          <a:stretch>
            <a:fillRect/>
          </a:stretch>
        </p:blipFill>
        <p:spPr bwMode="auto">
          <a:xfrm>
            <a:off x="1477963" y="542925"/>
            <a:ext cx="1460500" cy="1728788"/>
          </a:xfrm>
          <a:prstGeom prst="rect">
            <a:avLst/>
          </a:prstGeom>
          <a:noFill/>
          <a:ln w="9525">
            <a:noFill/>
            <a:miter lim="800000"/>
            <a:headEnd/>
            <a:tailEnd/>
          </a:ln>
        </p:spPr>
      </p:pic>
      <p:sp>
        <p:nvSpPr>
          <p:cNvPr id="16453" name="Rectangle 69"/>
          <p:cNvSpPr>
            <a:spLocks noChangeArrowheads="1"/>
          </p:cNvSpPr>
          <p:nvPr/>
        </p:nvSpPr>
        <p:spPr bwMode="auto">
          <a:xfrm>
            <a:off x="1404938" y="61595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54" name="Picture 70" descr="trai dat 6"/>
          <p:cNvPicPr>
            <a:picLocks noChangeAspect="1" noChangeArrowheads="1"/>
          </p:cNvPicPr>
          <p:nvPr/>
        </p:nvPicPr>
        <p:blipFill>
          <a:blip r:embed="rId2"/>
          <a:srcRect/>
          <a:stretch>
            <a:fillRect/>
          </a:stretch>
        </p:blipFill>
        <p:spPr bwMode="auto">
          <a:xfrm>
            <a:off x="6416675" y="304800"/>
            <a:ext cx="1460500" cy="1728788"/>
          </a:xfrm>
          <a:prstGeom prst="rect">
            <a:avLst/>
          </a:prstGeom>
          <a:noFill/>
          <a:ln w="9525">
            <a:noFill/>
            <a:miter lim="800000"/>
            <a:headEnd/>
            <a:tailEnd/>
          </a:ln>
        </p:spPr>
      </p:pic>
      <p:sp>
        <p:nvSpPr>
          <p:cNvPr id="16455" name="Rectangle 71"/>
          <p:cNvSpPr>
            <a:spLocks noChangeArrowheads="1"/>
          </p:cNvSpPr>
          <p:nvPr/>
        </p:nvSpPr>
        <p:spPr bwMode="auto">
          <a:xfrm>
            <a:off x="6418263" y="45720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56" name="Picture 72" descr="trai dat 4"/>
          <p:cNvPicPr>
            <a:picLocks noChangeAspect="1" noChangeArrowheads="1"/>
          </p:cNvPicPr>
          <p:nvPr/>
        </p:nvPicPr>
        <p:blipFill>
          <a:blip r:embed="rId3"/>
          <a:srcRect/>
          <a:stretch>
            <a:fillRect/>
          </a:stretch>
        </p:blipFill>
        <p:spPr bwMode="auto">
          <a:xfrm>
            <a:off x="6418263" y="3970338"/>
            <a:ext cx="1460500" cy="1728787"/>
          </a:xfrm>
          <a:prstGeom prst="rect">
            <a:avLst/>
          </a:prstGeom>
          <a:noFill/>
          <a:ln w="9525">
            <a:noFill/>
            <a:miter lim="800000"/>
            <a:headEnd/>
            <a:tailEnd/>
          </a:ln>
        </p:spPr>
      </p:pic>
      <p:sp>
        <p:nvSpPr>
          <p:cNvPr id="16457" name="Rectangle 73"/>
          <p:cNvSpPr>
            <a:spLocks noChangeArrowheads="1"/>
          </p:cNvSpPr>
          <p:nvPr/>
        </p:nvSpPr>
        <p:spPr bwMode="auto">
          <a:xfrm>
            <a:off x="6373813" y="4071938"/>
            <a:ext cx="1512887" cy="1512887"/>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58" name="Picture 74" descr="trai dat 5"/>
          <p:cNvPicPr>
            <a:picLocks noChangeAspect="1" noChangeArrowheads="1"/>
          </p:cNvPicPr>
          <p:nvPr/>
        </p:nvPicPr>
        <p:blipFill>
          <a:blip r:embed="rId4"/>
          <a:srcRect/>
          <a:stretch>
            <a:fillRect/>
          </a:stretch>
        </p:blipFill>
        <p:spPr bwMode="auto">
          <a:xfrm>
            <a:off x="1520825" y="3970338"/>
            <a:ext cx="1460500" cy="1728787"/>
          </a:xfrm>
          <a:prstGeom prst="rect">
            <a:avLst/>
          </a:prstGeom>
          <a:solidFill>
            <a:srgbClr val="FF66FF"/>
          </a:solidFill>
          <a:ln w="9525">
            <a:noFill/>
            <a:miter lim="800000"/>
            <a:headEnd/>
            <a:tailEnd/>
          </a:ln>
        </p:spPr>
      </p:pic>
      <p:sp>
        <p:nvSpPr>
          <p:cNvPr id="16459" name="Rectangle 75"/>
          <p:cNvSpPr>
            <a:spLocks noChangeArrowheads="1"/>
          </p:cNvSpPr>
          <p:nvPr/>
        </p:nvSpPr>
        <p:spPr bwMode="auto">
          <a:xfrm>
            <a:off x="1535113" y="411480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60" name="Picture 76" descr="trai dat 3"/>
          <p:cNvPicPr>
            <a:picLocks noChangeAspect="1" noChangeArrowheads="1"/>
          </p:cNvPicPr>
          <p:nvPr/>
        </p:nvPicPr>
        <p:blipFill>
          <a:blip r:embed="rId5"/>
          <a:srcRect/>
          <a:stretch>
            <a:fillRect/>
          </a:stretch>
        </p:blipFill>
        <p:spPr bwMode="auto">
          <a:xfrm>
            <a:off x="1477963" y="542925"/>
            <a:ext cx="1460500" cy="1728788"/>
          </a:xfrm>
          <a:prstGeom prst="rect">
            <a:avLst/>
          </a:prstGeom>
          <a:noFill/>
          <a:ln w="9525">
            <a:noFill/>
            <a:miter lim="800000"/>
            <a:headEnd/>
            <a:tailEnd/>
          </a:ln>
        </p:spPr>
      </p:pic>
      <p:sp>
        <p:nvSpPr>
          <p:cNvPr id="16461" name="Rectangle 77"/>
          <p:cNvSpPr>
            <a:spLocks noChangeArrowheads="1"/>
          </p:cNvSpPr>
          <p:nvPr/>
        </p:nvSpPr>
        <p:spPr bwMode="auto">
          <a:xfrm>
            <a:off x="1404938" y="61595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62" name="Picture 78" descr="trai dat 6"/>
          <p:cNvPicPr>
            <a:picLocks noChangeAspect="1" noChangeArrowheads="1"/>
          </p:cNvPicPr>
          <p:nvPr/>
        </p:nvPicPr>
        <p:blipFill>
          <a:blip r:embed="rId2"/>
          <a:srcRect/>
          <a:stretch>
            <a:fillRect/>
          </a:stretch>
        </p:blipFill>
        <p:spPr bwMode="auto">
          <a:xfrm>
            <a:off x="6416675" y="304800"/>
            <a:ext cx="1460500" cy="1728788"/>
          </a:xfrm>
          <a:prstGeom prst="rect">
            <a:avLst/>
          </a:prstGeom>
          <a:noFill/>
          <a:ln w="9525">
            <a:noFill/>
            <a:miter lim="800000"/>
            <a:headEnd/>
            <a:tailEnd/>
          </a:ln>
        </p:spPr>
      </p:pic>
      <p:sp>
        <p:nvSpPr>
          <p:cNvPr id="16463" name="Rectangle 79"/>
          <p:cNvSpPr>
            <a:spLocks noChangeArrowheads="1"/>
          </p:cNvSpPr>
          <p:nvPr/>
        </p:nvSpPr>
        <p:spPr bwMode="auto">
          <a:xfrm>
            <a:off x="6418263" y="45720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64" name="Picture 80" descr="trai dat 4"/>
          <p:cNvPicPr>
            <a:picLocks noChangeAspect="1" noChangeArrowheads="1"/>
          </p:cNvPicPr>
          <p:nvPr/>
        </p:nvPicPr>
        <p:blipFill>
          <a:blip r:embed="rId3"/>
          <a:srcRect/>
          <a:stretch>
            <a:fillRect/>
          </a:stretch>
        </p:blipFill>
        <p:spPr bwMode="auto">
          <a:xfrm>
            <a:off x="6418263" y="3970338"/>
            <a:ext cx="1460500" cy="1728787"/>
          </a:xfrm>
          <a:prstGeom prst="rect">
            <a:avLst/>
          </a:prstGeom>
          <a:noFill/>
          <a:ln w="9525">
            <a:noFill/>
            <a:miter lim="800000"/>
            <a:headEnd/>
            <a:tailEnd/>
          </a:ln>
        </p:spPr>
      </p:pic>
      <p:sp>
        <p:nvSpPr>
          <p:cNvPr id="16465" name="Rectangle 81"/>
          <p:cNvSpPr>
            <a:spLocks noChangeArrowheads="1"/>
          </p:cNvSpPr>
          <p:nvPr/>
        </p:nvSpPr>
        <p:spPr bwMode="auto">
          <a:xfrm>
            <a:off x="6373813" y="4071938"/>
            <a:ext cx="1512887" cy="1512887"/>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66" name="Picture 82" descr="trai dat 5"/>
          <p:cNvPicPr>
            <a:picLocks noChangeAspect="1" noChangeArrowheads="1"/>
          </p:cNvPicPr>
          <p:nvPr/>
        </p:nvPicPr>
        <p:blipFill>
          <a:blip r:embed="rId4"/>
          <a:srcRect/>
          <a:stretch>
            <a:fillRect/>
          </a:stretch>
        </p:blipFill>
        <p:spPr bwMode="auto">
          <a:xfrm>
            <a:off x="1520825" y="3970338"/>
            <a:ext cx="1460500" cy="1728787"/>
          </a:xfrm>
          <a:prstGeom prst="rect">
            <a:avLst/>
          </a:prstGeom>
          <a:solidFill>
            <a:srgbClr val="FF66FF"/>
          </a:solidFill>
          <a:ln w="9525">
            <a:noFill/>
            <a:miter lim="800000"/>
            <a:headEnd/>
            <a:tailEnd/>
          </a:ln>
        </p:spPr>
      </p:pic>
      <p:sp>
        <p:nvSpPr>
          <p:cNvPr id="16467" name="Rectangle 83"/>
          <p:cNvSpPr>
            <a:spLocks noChangeArrowheads="1"/>
          </p:cNvSpPr>
          <p:nvPr/>
        </p:nvSpPr>
        <p:spPr bwMode="auto">
          <a:xfrm>
            <a:off x="1535113" y="411480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68" name="Picture 84" descr="trai dat 3"/>
          <p:cNvPicPr>
            <a:picLocks noChangeAspect="1" noChangeArrowheads="1"/>
          </p:cNvPicPr>
          <p:nvPr/>
        </p:nvPicPr>
        <p:blipFill>
          <a:blip r:embed="rId5"/>
          <a:srcRect/>
          <a:stretch>
            <a:fillRect/>
          </a:stretch>
        </p:blipFill>
        <p:spPr bwMode="auto">
          <a:xfrm>
            <a:off x="1477963" y="542925"/>
            <a:ext cx="1460500" cy="1728788"/>
          </a:xfrm>
          <a:prstGeom prst="rect">
            <a:avLst/>
          </a:prstGeom>
          <a:noFill/>
          <a:ln w="9525">
            <a:noFill/>
            <a:miter lim="800000"/>
            <a:headEnd/>
            <a:tailEnd/>
          </a:ln>
        </p:spPr>
      </p:pic>
      <p:sp>
        <p:nvSpPr>
          <p:cNvPr id="16469" name="Rectangle 85"/>
          <p:cNvSpPr>
            <a:spLocks noChangeArrowheads="1"/>
          </p:cNvSpPr>
          <p:nvPr/>
        </p:nvSpPr>
        <p:spPr bwMode="auto">
          <a:xfrm>
            <a:off x="1404938" y="61595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70" name="Picture 86" descr="trai dat 6"/>
          <p:cNvPicPr>
            <a:picLocks noChangeAspect="1" noChangeArrowheads="1"/>
          </p:cNvPicPr>
          <p:nvPr/>
        </p:nvPicPr>
        <p:blipFill>
          <a:blip r:embed="rId2"/>
          <a:srcRect/>
          <a:stretch>
            <a:fillRect/>
          </a:stretch>
        </p:blipFill>
        <p:spPr bwMode="auto">
          <a:xfrm>
            <a:off x="6416675" y="304800"/>
            <a:ext cx="1460500" cy="1728788"/>
          </a:xfrm>
          <a:prstGeom prst="rect">
            <a:avLst/>
          </a:prstGeom>
          <a:noFill/>
          <a:ln w="9525">
            <a:noFill/>
            <a:miter lim="800000"/>
            <a:headEnd/>
            <a:tailEnd/>
          </a:ln>
        </p:spPr>
      </p:pic>
      <p:sp>
        <p:nvSpPr>
          <p:cNvPr id="16471" name="Rectangle 87"/>
          <p:cNvSpPr>
            <a:spLocks noChangeArrowheads="1"/>
          </p:cNvSpPr>
          <p:nvPr/>
        </p:nvSpPr>
        <p:spPr bwMode="auto">
          <a:xfrm>
            <a:off x="6418263" y="45720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72" name="Picture 88" descr="trai dat 4"/>
          <p:cNvPicPr>
            <a:picLocks noChangeAspect="1" noChangeArrowheads="1"/>
          </p:cNvPicPr>
          <p:nvPr/>
        </p:nvPicPr>
        <p:blipFill>
          <a:blip r:embed="rId3"/>
          <a:srcRect/>
          <a:stretch>
            <a:fillRect/>
          </a:stretch>
        </p:blipFill>
        <p:spPr bwMode="auto">
          <a:xfrm>
            <a:off x="6418263" y="3970338"/>
            <a:ext cx="1460500" cy="1728787"/>
          </a:xfrm>
          <a:prstGeom prst="rect">
            <a:avLst/>
          </a:prstGeom>
          <a:noFill/>
          <a:ln w="9525">
            <a:noFill/>
            <a:miter lim="800000"/>
            <a:headEnd/>
            <a:tailEnd/>
          </a:ln>
        </p:spPr>
      </p:pic>
      <p:sp>
        <p:nvSpPr>
          <p:cNvPr id="16473" name="Rectangle 89"/>
          <p:cNvSpPr>
            <a:spLocks noChangeArrowheads="1"/>
          </p:cNvSpPr>
          <p:nvPr/>
        </p:nvSpPr>
        <p:spPr bwMode="auto">
          <a:xfrm>
            <a:off x="6373813" y="4071938"/>
            <a:ext cx="1512887" cy="1512887"/>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74" name="Picture 90" descr="trai dat 5"/>
          <p:cNvPicPr>
            <a:picLocks noChangeAspect="1" noChangeArrowheads="1"/>
          </p:cNvPicPr>
          <p:nvPr/>
        </p:nvPicPr>
        <p:blipFill>
          <a:blip r:embed="rId4"/>
          <a:srcRect/>
          <a:stretch>
            <a:fillRect/>
          </a:stretch>
        </p:blipFill>
        <p:spPr bwMode="auto">
          <a:xfrm>
            <a:off x="1520825" y="3970338"/>
            <a:ext cx="1460500" cy="1728787"/>
          </a:xfrm>
          <a:prstGeom prst="rect">
            <a:avLst/>
          </a:prstGeom>
          <a:solidFill>
            <a:srgbClr val="FF66FF"/>
          </a:solidFill>
          <a:ln w="9525">
            <a:noFill/>
            <a:miter lim="800000"/>
            <a:headEnd/>
            <a:tailEnd/>
          </a:ln>
        </p:spPr>
      </p:pic>
      <p:sp>
        <p:nvSpPr>
          <p:cNvPr id="16475" name="Rectangle 91"/>
          <p:cNvSpPr>
            <a:spLocks noChangeArrowheads="1"/>
          </p:cNvSpPr>
          <p:nvPr/>
        </p:nvSpPr>
        <p:spPr bwMode="auto">
          <a:xfrm>
            <a:off x="1535113" y="411480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76" name="Picture 92" descr="trai dat 3"/>
          <p:cNvPicPr>
            <a:picLocks noChangeAspect="1" noChangeArrowheads="1"/>
          </p:cNvPicPr>
          <p:nvPr/>
        </p:nvPicPr>
        <p:blipFill>
          <a:blip r:embed="rId5"/>
          <a:srcRect/>
          <a:stretch>
            <a:fillRect/>
          </a:stretch>
        </p:blipFill>
        <p:spPr bwMode="auto">
          <a:xfrm>
            <a:off x="1477963" y="542925"/>
            <a:ext cx="1460500" cy="1728788"/>
          </a:xfrm>
          <a:prstGeom prst="rect">
            <a:avLst/>
          </a:prstGeom>
          <a:noFill/>
          <a:ln w="9525">
            <a:noFill/>
            <a:miter lim="800000"/>
            <a:headEnd/>
            <a:tailEnd/>
          </a:ln>
        </p:spPr>
      </p:pic>
      <p:sp>
        <p:nvSpPr>
          <p:cNvPr id="16477" name="Rectangle 93"/>
          <p:cNvSpPr>
            <a:spLocks noChangeArrowheads="1"/>
          </p:cNvSpPr>
          <p:nvPr/>
        </p:nvSpPr>
        <p:spPr bwMode="auto">
          <a:xfrm>
            <a:off x="1404938" y="61595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78" name="Picture 94" descr="trai dat 6"/>
          <p:cNvPicPr>
            <a:picLocks noChangeAspect="1" noChangeArrowheads="1"/>
          </p:cNvPicPr>
          <p:nvPr/>
        </p:nvPicPr>
        <p:blipFill>
          <a:blip r:embed="rId2"/>
          <a:srcRect/>
          <a:stretch>
            <a:fillRect/>
          </a:stretch>
        </p:blipFill>
        <p:spPr bwMode="auto">
          <a:xfrm>
            <a:off x="6416675" y="304800"/>
            <a:ext cx="1460500" cy="1728788"/>
          </a:xfrm>
          <a:prstGeom prst="rect">
            <a:avLst/>
          </a:prstGeom>
          <a:noFill/>
          <a:ln w="9525">
            <a:noFill/>
            <a:miter lim="800000"/>
            <a:headEnd/>
            <a:tailEnd/>
          </a:ln>
        </p:spPr>
      </p:pic>
      <p:sp>
        <p:nvSpPr>
          <p:cNvPr id="16479" name="Rectangle 95"/>
          <p:cNvSpPr>
            <a:spLocks noChangeArrowheads="1"/>
          </p:cNvSpPr>
          <p:nvPr/>
        </p:nvSpPr>
        <p:spPr bwMode="auto">
          <a:xfrm>
            <a:off x="6418263" y="45720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80" name="Picture 96" descr="trai dat 4"/>
          <p:cNvPicPr>
            <a:picLocks noChangeAspect="1" noChangeArrowheads="1"/>
          </p:cNvPicPr>
          <p:nvPr/>
        </p:nvPicPr>
        <p:blipFill>
          <a:blip r:embed="rId3"/>
          <a:srcRect/>
          <a:stretch>
            <a:fillRect/>
          </a:stretch>
        </p:blipFill>
        <p:spPr bwMode="auto">
          <a:xfrm>
            <a:off x="6418263" y="3970338"/>
            <a:ext cx="1460500" cy="1728787"/>
          </a:xfrm>
          <a:prstGeom prst="rect">
            <a:avLst/>
          </a:prstGeom>
          <a:noFill/>
          <a:ln w="9525">
            <a:noFill/>
            <a:miter lim="800000"/>
            <a:headEnd/>
            <a:tailEnd/>
          </a:ln>
        </p:spPr>
      </p:pic>
      <p:sp>
        <p:nvSpPr>
          <p:cNvPr id="16481" name="Rectangle 97"/>
          <p:cNvSpPr>
            <a:spLocks noChangeArrowheads="1"/>
          </p:cNvSpPr>
          <p:nvPr/>
        </p:nvSpPr>
        <p:spPr bwMode="auto">
          <a:xfrm>
            <a:off x="6373813" y="4071938"/>
            <a:ext cx="1512887" cy="1512887"/>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82" name="Picture 98" descr="trai dat 5"/>
          <p:cNvPicPr>
            <a:picLocks noChangeAspect="1" noChangeArrowheads="1"/>
          </p:cNvPicPr>
          <p:nvPr/>
        </p:nvPicPr>
        <p:blipFill>
          <a:blip r:embed="rId4"/>
          <a:srcRect/>
          <a:stretch>
            <a:fillRect/>
          </a:stretch>
        </p:blipFill>
        <p:spPr bwMode="auto">
          <a:xfrm>
            <a:off x="1520825" y="3970338"/>
            <a:ext cx="1460500" cy="1728787"/>
          </a:xfrm>
          <a:prstGeom prst="rect">
            <a:avLst/>
          </a:prstGeom>
          <a:solidFill>
            <a:srgbClr val="FF66FF"/>
          </a:solidFill>
          <a:ln w="9525">
            <a:noFill/>
            <a:miter lim="800000"/>
            <a:headEnd/>
            <a:tailEnd/>
          </a:ln>
        </p:spPr>
      </p:pic>
      <p:sp>
        <p:nvSpPr>
          <p:cNvPr id="16483" name="Rectangle 99"/>
          <p:cNvSpPr>
            <a:spLocks noChangeArrowheads="1"/>
          </p:cNvSpPr>
          <p:nvPr/>
        </p:nvSpPr>
        <p:spPr bwMode="auto">
          <a:xfrm>
            <a:off x="1535113" y="411480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84" name="Picture 100" descr="trai dat 3"/>
          <p:cNvPicPr>
            <a:picLocks noChangeAspect="1" noChangeArrowheads="1"/>
          </p:cNvPicPr>
          <p:nvPr/>
        </p:nvPicPr>
        <p:blipFill>
          <a:blip r:embed="rId5"/>
          <a:srcRect/>
          <a:stretch>
            <a:fillRect/>
          </a:stretch>
        </p:blipFill>
        <p:spPr bwMode="auto">
          <a:xfrm>
            <a:off x="1477963" y="542925"/>
            <a:ext cx="1460500" cy="1728788"/>
          </a:xfrm>
          <a:prstGeom prst="rect">
            <a:avLst/>
          </a:prstGeom>
          <a:noFill/>
          <a:ln w="9525">
            <a:noFill/>
            <a:miter lim="800000"/>
            <a:headEnd/>
            <a:tailEnd/>
          </a:ln>
        </p:spPr>
      </p:pic>
      <p:sp>
        <p:nvSpPr>
          <p:cNvPr id="16485" name="Rectangle 101"/>
          <p:cNvSpPr>
            <a:spLocks noChangeArrowheads="1"/>
          </p:cNvSpPr>
          <p:nvPr/>
        </p:nvSpPr>
        <p:spPr bwMode="auto">
          <a:xfrm>
            <a:off x="1404938" y="61595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86" name="Picture 102" descr="trai dat 6"/>
          <p:cNvPicPr>
            <a:picLocks noChangeAspect="1" noChangeArrowheads="1"/>
          </p:cNvPicPr>
          <p:nvPr/>
        </p:nvPicPr>
        <p:blipFill>
          <a:blip r:embed="rId2"/>
          <a:srcRect/>
          <a:stretch>
            <a:fillRect/>
          </a:stretch>
        </p:blipFill>
        <p:spPr bwMode="auto">
          <a:xfrm>
            <a:off x="6416675" y="304800"/>
            <a:ext cx="1460500" cy="1728788"/>
          </a:xfrm>
          <a:prstGeom prst="rect">
            <a:avLst/>
          </a:prstGeom>
          <a:noFill/>
          <a:ln w="9525">
            <a:noFill/>
            <a:miter lim="800000"/>
            <a:headEnd/>
            <a:tailEnd/>
          </a:ln>
        </p:spPr>
      </p:pic>
      <p:sp>
        <p:nvSpPr>
          <p:cNvPr id="16487" name="Rectangle 103"/>
          <p:cNvSpPr>
            <a:spLocks noChangeArrowheads="1"/>
          </p:cNvSpPr>
          <p:nvPr/>
        </p:nvSpPr>
        <p:spPr bwMode="auto">
          <a:xfrm>
            <a:off x="6418263" y="45720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88" name="Picture 104" descr="trai dat 4"/>
          <p:cNvPicPr>
            <a:picLocks noChangeAspect="1" noChangeArrowheads="1"/>
          </p:cNvPicPr>
          <p:nvPr/>
        </p:nvPicPr>
        <p:blipFill>
          <a:blip r:embed="rId3"/>
          <a:srcRect/>
          <a:stretch>
            <a:fillRect/>
          </a:stretch>
        </p:blipFill>
        <p:spPr bwMode="auto">
          <a:xfrm>
            <a:off x="6418263" y="3970338"/>
            <a:ext cx="1460500" cy="1728787"/>
          </a:xfrm>
          <a:prstGeom prst="rect">
            <a:avLst/>
          </a:prstGeom>
          <a:noFill/>
          <a:ln w="9525">
            <a:noFill/>
            <a:miter lim="800000"/>
            <a:headEnd/>
            <a:tailEnd/>
          </a:ln>
        </p:spPr>
      </p:pic>
      <p:sp>
        <p:nvSpPr>
          <p:cNvPr id="16489" name="Rectangle 105"/>
          <p:cNvSpPr>
            <a:spLocks noChangeArrowheads="1"/>
          </p:cNvSpPr>
          <p:nvPr/>
        </p:nvSpPr>
        <p:spPr bwMode="auto">
          <a:xfrm>
            <a:off x="6373813" y="4071938"/>
            <a:ext cx="1512887" cy="1512887"/>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90" name="Picture 106" descr="trai dat 5"/>
          <p:cNvPicPr>
            <a:picLocks noChangeAspect="1" noChangeArrowheads="1"/>
          </p:cNvPicPr>
          <p:nvPr/>
        </p:nvPicPr>
        <p:blipFill>
          <a:blip r:embed="rId4"/>
          <a:srcRect/>
          <a:stretch>
            <a:fillRect/>
          </a:stretch>
        </p:blipFill>
        <p:spPr bwMode="auto">
          <a:xfrm>
            <a:off x="1520825" y="3970338"/>
            <a:ext cx="1460500" cy="1728787"/>
          </a:xfrm>
          <a:prstGeom prst="rect">
            <a:avLst/>
          </a:prstGeom>
          <a:solidFill>
            <a:srgbClr val="FF66FF"/>
          </a:solidFill>
          <a:ln w="9525">
            <a:noFill/>
            <a:miter lim="800000"/>
            <a:headEnd/>
            <a:tailEnd/>
          </a:ln>
        </p:spPr>
      </p:pic>
      <p:sp>
        <p:nvSpPr>
          <p:cNvPr id="16491" name="Rectangle 107"/>
          <p:cNvSpPr>
            <a:spLocks noChangeArrowheads="1"/>
          </p:cNvSpPr>
          <p:nvPr/>
        </p:nvSpPr>
        <p:spPr bwMode="auto">
          <a:xfrm>
            <a:off x="1535113" y="411480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92" name="Picture 108" descr="trai dat 3"/>
          <p:cNvPicPr>
            <a:picLocks noChangeAspect="1" noChangeArrowheads="1"/>
          </p:cNvPicPr>
          <p:nvPr/>
        </p:nvPicPr>
        <p:blipFill>
          <a:blip r:embed="rId5"/>
          <a:srcRect/>
          <a:stretch>
            <a:fillRect/>
          </a:stretch>
        </p:blipFill>
        <p:spPr bwMode="auto">
          <a:xfrm>
            <a:off x="1477963" y="542925"/>
            <a:ext cx="1460500" cy="1728788"/>
          </a:xfrm>
          <a:prstGeom prst="rect">
            <a:avLst/>
          </a:prstGeom>
          <a:noFill/>
          <a:ln w="9525">
            <a:noFill/>
            <a:miter lim="800000"/>
            <a:headEnd/>
            <a:tailEnd/>
          </a:ln>
        </p:spPr>
      </p:pic>
      <p:sp>
        <p:nvSpPr>
          <p:cNvPr id="16493" name="Rectangle 109"/>
          <p:cNvSpPr>
            <a:spLocks noChangeArrowheads="1"/>
          </p:cNvSpPr>
          <p:nvPr/>
        </p:nvSpPr>
        <p:spPr bwMode="auto">
          <a:xfrm>
            <a:off x="1404938" y="61595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94" name="Picture 110" descr="trai dat 6"/>
          <p:cNvPicPr>
            <a:picLocks noChangeAspect="1" noChangeArrowheads="1"/>
          </p:cNvPicPr>
          <p:nvPr/>
        </p:nvPicPr>
        <p:blipFill>
          <a:blip r:embed="rId2"/>
          <a:srcRect/>
          <a:stretch>
            <a:fillRect/>
          </a:stretch>
        </p:blipFill>
        <p:spPr bwMode="auto">
          <a:xfrm>
            <a:off x="6416675" y="304800"/>
            <a:ext cx="1460500" cy="1728788"/>
          </a:xfrm>
          <a:prstGeom prst="rect">
            <a:avLst/>
          </a:prstGeom>
          <a:noFill/>
          <a:ln w="9525">
            <a:noFill/>
            <a:miter lim="800000"/>
            <a:headEnd/>
            <a:tailEnd/>
          </a:ln>
        </p:spPr>
      </p:pic>
      <p:sp>
        <p:nvSpPr>
          <p:cNvPr id="16495" name="Rectangle 111"/>
          <p:cNvSpPr>
            <a:spLocks noChangeArrowheads="1"/>
          </p:cNvSpPr>
          <p:nvPr/>
        </p:nvSpPr>
        <p:spPr bwMode="auto">
          <a:xfrm>
            <a:off x="6418263" y="45720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96" name="Picture 112" descr="trai dat 4"/>
          <p:cNvPicPr>
            <a:picLocks noChangeAspect="1" noChangeArrowheads="1"/>
          </p:cNvPicPr>
          <p:nvPr/>
        </p:nvPicPr>
        <p:blipFill>
          <a:blip r:embed="rId3"/>
          <a:srcRect/>
          <a:stretch>
            <a:fillRect/>
          </a:stretch>
        </p:blipFill>
        <p:spPr bwMode="auto">
          <a:xfrm>
            <a:off x="6418263" y="3970338"/>
            <a:ext cx="1460500" cy="1728787"/>
          </a:xfrm>
          <a:prstGeom prst="rect">
            <a:avLst/>
          </a:prstGeom>
          <a:noFill/>
          <a:ln w="9525">
            <a:noFill/>
            <a:miter lim="800000"/>
            <a:headEnd/>
            <a:tailEnd/>
          </a:ln>
        </p:spPr>
      </p:pic>
      <p:sp>
        <p:nvSpPr>
          <p:cNvPr id="16497" name="Rectangle 113"/>
          <p:cNvSpPr>
            <a:spLocks noChangeArrowheads="1"/>
          </p:cNvSpPr>
          <p:nvPr/>
        </p:nvSpPr>
        <p:spPr bwMode="auto">
          <a:xfrm>
            <a:off x="6373813" y="4071938"/>
            <a:ext cx="1512887" cy="1512887"/>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498" name="Picture 114" descr="trai dat 5"/>
          <p:cNvPicPr>
            <a:picLocks noChangeAspect="1" noChangeArrowheads="1"/>
          </p:cNvPicPr>
          <p:nvPr/>
        </p:nvPicPr>
        <p:blipFill>
          <a:blip r:embed="rId4"/>
          <a:srcRect/>
          <a:stretch>
            <a:fillRect/>
          </a:stretch>
        </p:blipFill>
        <p:spPr bwMode="auto">
          <a:xfrm>
            <a:off x="1520825" y="3970338"/>
            <a:ext cx="1460500" cy="1728787"/>
          </a:xfrm>
          <a:prstGeom prst="rect">
            <a:avLst/>
          </a:prstGeom>
          <a:solidFill>
            <a:srgbClr val="FF66FF"/>
          </a:solidFill>
          <a:ln w="9525">
            <a:noFill/>
            <a:miter lim="800000"/>
            <a:headEnd/>
            <a:tailEnd/>
          </a:ln>
        </p:spPr>
      </p:pic>
      <p:sp>
        <p:nvSpPr>
          <p:cNvPr id="16499" name="Rectangle 115"/>
          <p:cNvSpPr>
            <a:spLocks noChangeArrowheads="1"/>
          </p:cNvSpPr>
          <p:nvPr/>
        </p:nvSpPr>
        <p:spPr bwMode="auto">
          <a:xfrm>
            <a:off x="1535113" y="411480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500" name="Picture 116" descr="trai dat 3"/>
          <p:cNvPicPr>
            <a:picLocks noChangeAspect="1" noChangeArrowheads="1"/>
          </p:cNvPicPr>
          <p:nvPr/>
        </p:nvPicPr>
        <p:blipFill>
          <a:blip r:embed="rId5"/>
          <a:srcRect/>
          <a:stretch>
            <a:fillRect/>
          </a:stretch>
        </p:blipFill>
        <p:spPr bwMode="auto">
          <a:xfrm>
            <a:off x="1477963" y="542925"/>
            <a:ext cx="1460500" cy="1728788"/>
          </a:xfrm>
          <a:prstGeom prst="rect">
            <a:avLst/>
          </a:prstGeom>
          <a:noFill/>
          <a:ln w="9525">
            <a:noFill/>
            <a:miter lim="800000"/>
            <a:headEnd/>
            <a:tailEnd/>
          </a:ln>
        </p:spPr>
      </p:pic>
      <p:sp>
        <p:nvSpPr>
          <p:cNvPr id="16501" name="Rectangle 117"/>
          <p:cNvSpPr>
            <a:spLocks noChangeArrowheads="1"/>
          </p:cNvSpPr>
          <p:nvPr/>
        </p:nvSpPr>
        <p:spPr bwMode="auto">
          <a:xfrm>
            <a:off x="1404938" y="61595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502" name="Picture 118" descr="trai dat 6"/>
          <p:cNvPicPr>
            <a:picLocks noChangeAspect="1" noChangeArrowheads="1"/>
          </p:cNvPicPr>
          <p:nvPr/>
        </p:nvPicPr>
        <p:blipFill>
          <a:blip r:embed="rId2"/>
          <a:srcRect/>
          <a:stretch>
            <a:fillRect/>
          </a:stretch>
        </p:blipFill>
        <p:spPr bwMode="auto">
          <a:xfrm>
            <a:off x="6416675" y="304800"/>
            <a:ext cx="1460500" cy="1728788"/>
          </a:xfrm>
          <a:prstGeom prst="rect">
            <a:avLst/>
          </a:prstGeom>
          <a:noFill/>
          <a:ln w="9525">
            <a:noFill/>
            <a:miter lim="800000"/>
            <a:headEnd/>
            <a:tailEnd/>
          </a:ln>
        </p:spPr>
      </p:pic>
      <p:sp>
        <p:nvSpPr>
          <p:cNvPr id="16503" name="Rectangle 119"/>
          <p:cNvSpPr>
            <a:spLocks noChangeArrowheads="1"/>
          </p:cNvSpPr>
          <p:nvPr/>
        </p:nvSpPr>
        <p:spPr bwMode="auto">
          <a:xfrm>
            <a:off x="6418263" y="45720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504" name="Picture 120" descr="trai dat 4"/>
          <p:cNvPicPr>
            <a:picLocks noChangeAspect="1" noChangeArrowheads="1"/>
          </p:cNvPicPr>
          <p:nvPr/>
        </p:nvPicPr>
        <p:blipFill>
          <a:blip r:embed="rId3"/>
          <a:srcRect/>
          <a:stretch>
            <a:fillRect/>
          </a:stretch>
        </p:blipFill>
        <p:spPr bwMode="auto">
          <a:xfrm>
            <a:off x="6418263" y="3970338"/>
            <a:ext cx="1460500" cy="1728787"/>
          </a:xfrm>
          <a:prstGeom prst="rect">
            <a:avLst/>
          </a:prstGeom>
          <a:noFill/>
          <a:ln w="9525">
            <a:noFill/>
            <a:miter lim="800000"/>
            <a:headEnd/>
            <a:tailEnd/>
          </a:ln>
        </p:spPr>
      </p:pic>
      <p:sp>
        <p:nvSpPr>
          <p:cNvPr id="16505" name="Rectangle 121"/>
          <p:cNvSpPr>
            <a:spLocks noChangeArrowheads="1"/>
          </p:cNvSpPr>
          <p:nvPr/>
        </p:nvSpPr>
        <p:spPr bwMode="auto">
          <a:xfrm>
            <a:off x="6373813" y="4071938"/>
            <a:ext cx="1512887" cy="1512887"/>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506" name="Picture 122" descr="trai dat 5"/>
          <p:cNvPicPr>
            <a:picLocks noChangeAspect="1" noChangeArrowheads="1"/>
          </p:cNvPicPr>
          <p:nvPr/>
        </p:nvPicPr>
        <p:blipFill>
          <a:blip r:embed="rId4"/>
          <a:srcRect/>
          <a:stretch>
            <a:fillRect/>
          </a:stretch>
        </p:blipFill>
        <p:spPr bwMode="auto">
          <a:xfrm>
            <a:off x="1520825" y="3970338"/>
            <a:ext cx="1460500" cy="1728787"/>
          </a:xfrm>
          <a:prstGeom prst="rect">
            <a:avLst/>
          </a:prstGeom>
          <a:solidFill>
            <a:srgbClr val="FF66FF"/>
          </a:solidFill>
          <a:ln w="9525">
            <a:noFill/>
            <a:miter lim="800000"/>
            <a:headEnd/>
            <a:tailEnd/>
          </a:ln>
        </p:spPr>
      </p:pic>
      <p:sp>
        <p:nvSpPr>
          <p:cNvPr id="16507" name="Rectangle 123"/>
          <p:cNvSpPr>
            <a:spLocks noChangeArrowheads="1"/>
          </p:cNvSpPr>
          <p:nvPr/>
        </p:nvSpPr>
        <p:spPr bwMode="auto">
          <a:xfrm>
            <a:off x="1535113" y="4114800"/>
            <a:ext cx="1512887"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6508" name="Picture 124" descr="trai dat 3"/>
          <p:cNvPicPr>
            <a:picLocks noChangeAspect="1" noChangeArrowheads="1"/>
          </p:cNvPicPr>
          <p:nvPr/>
        </p:nvPicPr>
        <p:blipFill>
          <a:blip r:embed="rId5"/>
          <a:srcRect/>
          <a:stretch>
            <a:fillRect/>
          </a:stretch>
        </p:blipFill>
        <p:spPr bwMode="auto">
          <a:xfrm>
            <a:off x="1477963" y="542925"/>
            <a:ext cx="1460500" cy="1728788"/>
          </a:xfrm>
          <a:prstGeom prst="rect">
            <a:avLst/>
          </a:prstGeom>
          <a:noFill/>
          <a:ln w="9525">
            <a:noFill/>
            <a:miter lim="800000"/>
            <a:headEnd/>
            <a:tailEnd/>
          </a:ln>
        </p:spPr>
      </p:pic>
      <p:sp>
        <p:nvSpPr>
          <p:cNvPr id="13409" name="Oval 125"/>
          <p:cNvSpPr>
            <a:spLocks noChangeArrowheads="1"/>
          </p:cNvSpPr>
          <p:nvPr/>
        </p:nvSpPr>
        <p:spPr bwMode="auto">
          <a:xfrm>
            <a:off x="901700" y="831850"/>
            <a:ext cx="7632700" cy="4537075"/>
          </a:xfrm>
          <a:prstGeom prst="ellipse">
            <a:avLst/>
          </a:prstGeom>
          <a:noFill/>
          <a:ln w="28575">
            <a:solidFill>
              <a:schemeClr val="bg1"/>
            </a:solidFill>
            <a:prstDash val="dash"/>
            <a:round/>
            <a:headEnd/>
            <a:tailEnd/>
          </a:ln>
        </p:spPr>
        <p:txBody>
          <a:bodyPr wrap="none" anchor="ctr"/>
          <a:lstStyle/>
          <a:p>
            <a:endParaRPr lang="en-US">
              <a:latin typeface="Arial" charset="0"/>
            </a:endParaRPr>
          </a:p>
        </p:txBody>
      </p:sp>
      <p:pic>
        <p:nvPicPr>
          <p:cNvPr id="13410" name="Picture 129" descr="SUN_MED_"/>
          <p:cNvPicPr>
            <a:picLocks noChangeAspect="1" noChangeArrowheads="1" noCrop="1"/>
          </p:cNvPicPr>
          <p:nvPr/>
        </p:nvPicPr>
        <p:blipFill>
          <a:blip r:embed="rId6"/>
          <a:srcRect/>
          <a:stretch>
            <a:fillRect/>
          </a:stretch>
        </p:blipFill>
        <p:spPr bwMode="auto">
          <a:xfrm>
            <a:off x="3886200" y="2366963"/>
            <a:ext cx="1371600" cy="1371600"/>
          </a:xfrm>
          <a:prstGeom prst="rect">
            <a:avLst/>
          </a:prstGeom>
          <a:noFill/>
          <a:ln w="9525">
            <a:noFill/>
            <a:miter lim="800000"/>
            <a:headEnd/>
            <a:tailEnd/>
          </a:ln>
        </p:spPr>
      </p:pic>
      <p:sp>
        <p:nvSpPr>
          <p:cNvPr id="16515" name="Text Box 131"/>
          <p:cNvSpPr txBox="1">
            <a:spLocks noChangeArrowheads="1"/>
          </p:cNvSpPr>
          <p:nvPr/>
        </p:nvSpPr>
        <p:spPr bwMode="auto">
          <a:xfrm>
            <a:off x="533400" y="5803900"/>
            <a:ext cx="8610600" cy="1587500"/>
          </a:xfrm>
          <a:prstGeom prst="rect">
            <a:avLst/>
          </a:prstGeom>
          <a:noFill/>
          <a:ln w="9525">
            <a:noFill/>
            <a:miter lim="800000"/>
            <a:headEnd/>
            <a:tailEnd/>
          </a:ln>
        </p:spPr>
        <p:txBody>
          <a:bodyPr>
            <a:spAutoFit/>
          </a:bodyPr>
          <a:lstStyle/>
          <a:p>
            <a:pPr>
              <a:spcBef>
                <a:spcPct val="50000"/>
              </a:spcBef>
            </a:pPr>
            <a:r>
              <a:rPr lang="en-US">
                <a:solidFill>
                  <a:schemeClr val="bg1"/>
                </a:solidFill>
                <a:latin typeface="Arial" charset="0"/>
              </a:rPr>
              <a:t>Hai nửa cầu  của trái đất luân phiên nhau ngả gần và chếch xa mặt trời sinh ra các mùa.</a:t>
            </a:r>
          </a:p>
          <a:p>
            <a:pPr>
              <a:spcBef>
                <a:spcPct val="50000"/>
              </a:spcBef>
            </a:pPr>
            <a:endParaRPr lang="en-US" b="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path" presetSubtype="0" repeatCount="indefinite"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6" dur="5000" fill="hold"/>
                                        <p:tgtEl>
                                          <p:spTgt spid="16508"/>
                                        </p:tgtEl>
                                        <p:attrNameLst>
                                          <p:attrName>ppt_x</p:attrName>
                                          <p:attrName>ppt_y</p:attrName>
                                        </p:attrNameLst>
                                      </p:cBhvr>
                                      <p:rCtr x="-71" y="257"/>
                                    </p:animMotion>
                                  </p:childTnLst>
                                </p:cTn>
                              </p:par>
                            </p:childTnLst>
                          </p:cTn>
                        </p:par>
                        <p:par>
                          <p:cTn id="7" fill="hold" nodeType="afterGroup">
                            <p:stCondLst>
                              <p:cond delay="5000"/>
                            </p:stCondLst>
                            <p:childTnLst>
                              <p:par>
                                <p:cTn id="8" presetID="6" presetClass="exit" presetSubtype="16" fill="hold" nodeType="afterEffect">
                                  <p:stCondLst>
                                    <p:cond delay="0"/>
                                  </p:stCondLst>
                                  <p:childTnLst>
                                    <p:animEffect transition="out" filter="circle(in)">
                                      <p:cBhvr>
                                        <p:cTn id="9" dur="10"/>
                                        <p:tgtEl>
                                          <p:spTgt spid="16508"/>
                                        </p:tgtEl>
                                      </p:cBhvr>
                                    </p:animEffect>
                                    <p:set>
                                      <p:cBhvr>
                                        <p:cTn id="10" dur="1" fill="hold">
                                          <p:stCondLst>
                                            <p:cond delay="9"/>
                                          </p:stCondLst>
                                        </p:cTn>
                                        <p:tgtEl>
                                          <p:spTgt spid="16508"/>
                                        </p:tgtEl>
                                        <p:attrNameLst>
                                          <p:attrName>style.visibility</p:attrName>
                                        </p:attrNameLst>
                                      </p:cBhvr>
                                      <p:to>
                                        <p:strVal val="hidden"/>
                                      </p:to>
                                    </p:set>
                                  </p:childTnLst>
                                </p:cTn>
                              </p:par>
                            </p:childTnLst>
                          </p:cTn>
                        </p:par>
                        <p:par>
                          <p:cTn id="11" fill="hold" nodeType="afterGroup">
                            <p:stCondLst>
                              <p:cond delay="5010"/>
                            </p:stCondLst>
                            <p:childTnLst>
                              <p:par>
                                <p:cTn id="12" presetID="4" presetClass="exit" presetSubtype="16" fill="hold" grpId="0" nodeType="afterEffect">
                                  <p:stCondLst>
                                    <p:cond delay="0"/>
                                  </p:stCondLst>
                                  <p:childTnLst>
                                    <p:animEffect transition="out" filter="box(in)">
                                      <p:cBhvr>
                                        <p:cTn id="13" dur="10"/>
                                        <p:tgtEl>
                                          <p:spTgt spid="16507"/>
                                        </p:tgtEl>
                                      </p:cBhvr>
                                    </p:animEffect>
                                    <p:set>
                                      <p:cBhvr>
                                        <p:cTn id="14" dur="1" fill="hold">
                                          <p:stCondLst>
                                            <p:cond delay="9"/>
                                          </p:stCondLst>
                                        </p:cTn>
                                        <p:tgtEl>
                                          <p:spTgt spid="16507"/>
                                        </p:tgtEl>
                                        <p:attrNameLst>
                                          <p:attrName>style.visibility</p:attrName>
                                        </p:attrNameLst>
                                      </p:cBhvr>
                                      <p:to>
                                        <p:strVal val="hidden"/>
                                      </p:to>
                                    </p:set>
                                  </p:childTnLst>
                                </p:cTn>
                              </p:par>
                            </p:childTnLst>
                          </p:cTn>
                        </p:par>
                        <p:par>
                          <p:cTn id="15" fill="hold" nodeType="afterGroup">
                            <p:stCondLst>
                              <p:cond delay="5020"/>
                            </p:stCondLst>
                            <p:childTnLst>
                              <p:par>
                                <p:cTn id="16"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7" dur="5000" fill="hold"/>
                                        <p:tgtEl>
                                          <p:spTgt spid="16506"/>
                                        </p:tgtEl>
                                        <p:attrNameLst>
                                          <p:attrName>ppt_x</p:attrName>
                                          <p:attrName>ppt_y</p:attrName>
                                        </p:attrNameLst>
                                      </p:cBhvr>
                                      <p:rCtr x="269" y="36"/>
                                    </p:animMotion>
                                  </p:childTnLst>
                                </p:cTn>
                              </p:par>
                            </p:childTnLst>
                          </p:cTn>
                        </p:par>
                        <p:par>
                          <p:cTn id="18" fill="hold" nodeType="afterGroup">
                            <p:stCondLst>
                              <p:cond delay="10020"/>
                            </p:stCondLst>
                            <p:childTnLst>
                              <p:par>
                                <p:cTn id="19" presetID="6" presetClass="exit" presetSubtype="16" fill="hold" nodeType="afterEffect">
                                  <p:stCondLst>
                                    <p:cond delay="0"/>
                                  </p:stCondLst>
                                  <p:childTnLst>
                                    <p:animEffect transition="out" filter="circle(in)">
                                      <p:cBhvr>
                                        <p:cTn id="20" dur="10"/>
                                        <p:tgtEl>
                                          <p:spTgt spid="16506"/>
                                        </p:tgtEl>
                                      </p:cBhvr>
                                    </p:animEffect>
                                    <p:set>
                                      <p:cBhvr>
                                        <p:cTn id="21" dur="1" fill="hold">
                                          <p:stCondLst>
                                            <p:cond delay="9"/>
                                          </p:stCondLst>
                                        </p:cTn>
                                        <p:tgtEl>
                                          <p:spTgt spid="16506"/>
                                        </p:tgtEl>
                                        <p:attrNameLst>
                                          <p:attrName>style.visibility</p:attrName>
                                        </p:attrNameLst>
                                      </p:cBhvr>
                                      <p:to>
                                        <p:strVal val="hidden"/>
                                      </p:to>
                                    </p:set>
                                  </p:childTnLst>
                                </p:cTn>
                              </p:par>
                            </p:childTnLst>
                          </p:cTn>
                        </p:par>
                        <p:par>
                          <p:cTn id="22" fill="hold" nodeType="afterGroup">
                            <p:stCondLst>
                              <p:cond delay="10030"/>
                            </p:stCondLst>
                            <p:childTnLst>
                              <p:par>
                                <p:cTn id="23" presetID="4" presetClass="exit" presetSubtype="16" fill="hold" grpId="0" nodeType="afterEffect">
                                  <p:stCondLst>
                                    <p:cond delay="0"/>
                                  </p:stCondLst>
                                  <p:childTnLst>
                                    <p:animEffect transition="out" filter="box(in)">
                                      <p:cBhvr>
                                        <p:cTn id="24" dur="10"/>
                                        <p:tgtEl>
                                          <p:spTgt spid="16505"/>
                                        </p:tgtEl>
                                      </p:cBhvr>
                                    </p:animEffect>
                                    <p:set>
                                      <p:cBhvr>
                                        <p:cTn id="25" dur="1" fill="hold">
                                          <p:stCondLst>
                                            <p:cond delay="9"/>
                                          </p:stCondLst>
                                        </p:cTn>
                                        <p:tgtEl>
                                          <p:spTgt spid="16505"/>
                                        </p:tgtEl>
                                        <p:attrNameLst>
                                          <p:attrName>style.visibility</p:attrName>
                                        </p:attrNameLst>
                                      </p:cBhvr>
                                      <p:to>
                                        <p:strVal val="hidden"/>
                                      </p:to>
                                    </p:set>
                                  </p:childTnLst>
                                </p:cTn>
                              </p:par>
                            </p:childTnLst>
                          </p:cTn>
                        </p:par>
                        <p:par>
                          <p:cTn id="26" fill="hold" nodeType="afterGroup">
                            <p:stCondLst>
                              <p:cond delay="10040"/>
                            </p:stCondLst>
                            <p:childTnLst>
                              <p:par>
                                <p:cTn id="27"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8" dur="5000" fill="hold"/>
                                        <p:tgtEl>
                                          <p:spTgt spid="16504"/>
                                        </p:tgtEl>
                                        <p:attrNameLst>
                                          <p:attrName>ppt_x</p:attrName>
                                          <p:attrName>ppt_y</p:attrName>
                                        </p:attrNameLst>
                                      </p:cBhvr>
                                      <p:rCtr x="77" y="-260"/>
                                    </p:animMotion>
                                  </p:childTnLst>
                                </p:cTn>
                              </p:par>
                            </p:childTnLst>
                          </p:cTn>
                        </p:par>
                        <p:par>
                          <p:cTn id="29" fill="hold" nodeType="afterGroup">
                            <p:stCondLst>
                              <p:cond delay="15040"/>
                            </p:stCondLst>
                            <p:childTnLst>
                              <p:par>
                                <p:cTn id="30" presetID="6" presetClass="exit" presetSubtype="16" fill="hold" nodeType="afterEffect">
                                  <p:stCondLst>
                                    <p:cond delay="0"/>
                                  </p:stCondLst>
                                  <p:childTnLst>
                                    <p:animEffect transition="out" filter="circle(in)">
                                      <p:cBhvr>
                                        <p:cTn id="31" dur="10"/>
                                        <p:tgtEl>
                                          <p:spTgt spid="16504"/>
                                        </p:tgtEl>
                                      </p:cBhvr>
                                    </p:animEffect>
                                    <p:set>
                                      <p:cBhvr>
                                        <p:cTn id="32" dur="1" fill="hold">
                                          <p:stCondLst>
                                            <p:cond delay="9"/>
                                          </p:stCondLst>
                                        </p:cTn>
                                        <p:tgtEl>
                                          <p:spTgt spid="16504"/>
                                        </p:tgtEl>
                                        <p:attrNameLst>
                                          <p:attrName>style.visibility</p:attrName>
                                        </p:attrNameLst>
                                      </p:cBhvr>
                                      <p:to>
                                        <p:strVal val="hidden"/>
                                      </p:to>
                                    </p:set>
                                  </p:childTnLst>
                                </p:cTn>
                              </p:par>
                            </p:childTnLst>
                          </p:cTn>
                        </p:par>
                        <p:par>
                          <p:cTn id="33" fill="hold" nodeType="afterGroup">
                            <p:stCondLst>
                              <p:cond delay="15050"/>
                            </p:stCondLst>
                            <p:childTnLst>
                              <p:par>
                                <p:cTn id="34" presetID="4" presetClass="exit" presetSubtype="16" fill="hold" grpId="0" nodeType="afterEffect">
                                  <p:stCondLst>
                                    <p:cond delay="0"/>
                                  </p:stCondLst>
                                  <p:childTnLst>
                                    <p:animEffect transition="out" filter="box(in)">
                                      <p:cBhvr>
                                        <p:cTn id="35" dur="10"/>
                                        <p:tgtEl>
                                          <p:spTgt spid="16503"/>
                                        </p:tgtEl>
                                      </p:cBhvr>
                                    </p:animEffect>
                                    <p:set>
                                      <p:cBhvr>
                                        <p:cTn id="36" dur="1" fill="hold">
                                          <p:stCondLst>
                                            <p:cond delay="9"/>
                                          </p:stCondLst>
                                        </p:cTn>
                                        <p:tgtEl>
                                          <p:spTgt spid="16503"/>
                                        </p:tgtEl>
                                        <p:attrNameLst>
                                          <p:attrName>style.visibility</p:attrName>
                                        </p:attrNameLst>
                                      </p:cBhvr>
                                      <p:to>
                                        <p:strVal val="hidden"/>
                                      </p:to>
                                    </p:set>
                                  </p:childTnLst>
                                </p:cTn>
                              </p:par>
                            </p:childTnLst>
                          </p:cTn>
                        </p:par>
                        <p:par>
                          <p:cTn id="37" fill="hold" nodeType="afterGroup">
                            <p:stCondLst>
                              <p:cond delay="15060"/>
                            </p:stCondLst>
                            <p:childTnLst>
                              <p:par>
                                <p:cTn id="38"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9" dur="5000" fill="hold"/>
                                        <p:tgtEl>
                                          <p:spTgt spid="16502"/>
                                        </p:tgtEl>
                                        <p:attrNameLst>
                                          <p:attrName>ppt_x</p:attrName>
                                          <p:attrName>ppt_y</p:attrName>
                                        </p:attrNameLst>
                                      </p:cBhvr>
                                      <p:rCtr x="-271" y="-30"/>
                                    </p:animMotion>
                                  </p:childTnLst>
                                </p:cTn>
                              </p:par>
                            </p:childTnLst>
                          </p:cTn>
                        </p:par>
                        <p:par>
                          <p:cTn id="40" fill="hold" nodeType="afterGroup">
                            <p:stCondLst>
                              <p:cond delay="20060"/>
                            </p:stCondLst>
                            <p:childTnLst>
                              <p:par>
                                <p:cTn id="41" presetID="6" presetClass="exit" presetSubtype="16" fill="hold" nodeType="afterEffect">
                                  <p:stCondLst>
                                    <p:cond delay="0"/>
                                  </p:stCondLst>
                                  <p:childTnLst>
                                    <p:animEffect transition="out" filter="circle(in)">
                                      <p:cBhvr>
                                        <p:cTn id="42" dur="10"/>
                                        <p:tgtEl>
                                          <p:spTgt spid="16502"/>
                                        </p:tgtEl>
                                      </p:cBhvr>
                                    </p:animEffect>
                                    <p:set>
                                      <p:cBhvr>
                                        <p:cTn id="43" dur="1" fill="hold">
                                          <p:stCondLst>
                                            <p:cond delay="9"/>
                                          </p:stCondLst>
                                        </p:cTn>
                                        <p:tgtEl>
                                          <p:spTgt spid="16502"/>
                                        </p:tgtEl>
                                        <p:attrNameLst>
                                          <p:attrName>style.visibility</p:attrName>
                                        </p:attrNameLst>
                                      </p:cBhvr>
                                      <p:to>
                                        <p:strVal val="hidden"/>
                                      </p:to>
                                    </p:set>
                                  </p:childTnLst>
                                </p:cTn>
                              </p:par>
                            </p:childTnLst>
                          </p:cTn>
                        </p:par>
                        <p:par>
                          <p:cTn id="44" fill="hold" nodeType="afterGroup">
                            <p:stCondLst>
                              <p:cond delay="20070"/>
                            </p:stCondLst>
                            <p:childTnLst>
                              <p:par>
                                <p:cTn id="45" presetID="4" presetClass="exit" presetSubtype="16" fill="hold" grpId="0" nodeType="afterEffect">
                                  <p:stCondLst>
                                    <p:cond delay="0"/>
                                  </p:stCondLst>
                                  <p:childTnLst>
                                    <p:animEffect transition="out" filter="box(in)">
                                      <p:cBhvr>
                                        <p:cTn id="46" dur="10"/>
                                        <p:tgtEl>
                                          <p:spTgt spid="16501"/>
                                        </p:tgtEl>
                                      </p:cBhvr>
                                    </p:animEffect>
                                    <p:set>
                                      <p:cBhvr>
                                        <p:cTn id="47" dur="1" fill="hold">
                                          <p:stCondLst>
                                            <p:cond delay="9"/>
                                          </p:stCondLst>
                                        </p:cTn>
                                        <p:tgtEl>
                                          <p:spTgt spid="16501"/>
                                        </p:tgtEl>
                                        <p:attrNameLst>
                                          <p:attrName>style.visibility</p:attrName>
                                        </p:attrNameLst>
                                      </p:cBhvr>
                                      <p:to>
                                        <p:strVal val="hidden"/>
                                      </p:to>
                                    </p:set>
                                  </p:childTnLst>
                                </p:cTn>
                              </p:par>
                            </p:childTnLst>
                          </p:cTn>
                        </p:par>
                        <p:par>
                          <p:cTn id="48" fill="hold" nodeType="afterGroup">
                            <p:stCondLst>
                              <p:cond delay="20080"/>
                            </p:stCondLst>
                            <p:childTnLst>
                              <p:par>
                                <p:cTn id="49"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50" dur="5000" fill="hold"/>
                                        <p:tgtEl>
                                          <p:spTgt spid="16500"/>
                                        </p:tgtEl>
                                        <p:attrNameLst>
                                          <p:attrName>ppt_x</p:attrName>
                                          <p:attrName>ppt_y</p:attrName>
                                        </p:attrNameLst>
                                      </p:cBhvr>
                                      <p:rCtr x="-71" y="257"/>
                                    </p:animMotion>
                                  </p:childTnLst>
                                </p:cTn>
                              </p:par>
                            </p:childTnLst>
                          </p:cTn>
                        </p:par>
                        <p:par>
                          <p:cTn id="51" fill="hold" nodeType="afterGroup">
                            <p:stCondLst>
                              <p:cond delay="25080"/>
                            </p:stCondLst>
                            <p:childTnLst>
                              <p:par>
                                <p:cTn id="52" presetID="6" presetClass="exit" presetSubtype="16" fill="hold" nodeType="afterEffect">
                                  <p:stCondLst>
                                    <p:cond delay="0"/>
                                  </p:stCondLst>
                                  <p:childTnLst>
                                    <p:animEffect transition="out" filter="circle(in)">
                                      <p:cBhvr>
                                        <p:cTn id="53" dur="10"/>
                                        <p:tgtEl>
                                          <p:spTgt spid="16500"/>
                                        </p:tgtEl>
                                      </p:cBhvr>
                                    </p:animEffect>
                                    <p:set>
                                      <p:cBhvr>
                                        <p:cTn id="54" dur="1" fill="hold">
                                          <p:stCondLst>
                                            <p:cond delay="9"/>
                                          </p:stCondLst>
                                        </p:cTn>
                                        <p:tgtEl>
                                          <p:spTgt spid="16500"/>
                                        </p:tgtEl>
                                        <p:attrNameLst>
                                          <p:attrName>style.visibility</p:attrName>
                                        </p:attrNameLst>
                                      </p:cBhvr>
                                      <p:to>
                                        <p:strVal val="hidden"/>
                                      </p:to>
                                    </p:set>
                                  </p:childTnLst>
                                </p:cTn>
                              </p:par>
                            </p:childTnLst>
                          </p:cTn>
                        </p:par>
                        <p:par>
                          <p:cTn id="55" fill="hold" nodeType="afterGroup">
                            <p:stCondLst>
                              <p:cond delay="25090"/>
                            </p:stCondLst>
                            <p:childTnLst>
                              <p:par>
                                <p:cTn id="56" presetID="4" presetClass="exit" presetSubtype="16" fill="hold" grpId="0" nodeType="afterEffect">
                                  <p:stCondLst>
                                    <p:cond delay="0"/>
                                  </p:stCondLst>
                                  <p:childTnLst>
                                    <p:animEffect transition="out" filter="box(in)">
                                      <p:cBhvr>
                                        <p:cTn id="57" dur="10"/>
                                        <p:tgtEl>
                                          <p:spTgt spid="16499"/>
                                        </p:tgtEl>
                                      </p:cBhvr>
                                    </p:animEffect>
                                    <p:set>
                                      <p:cBhvr>
                                        <p:cTn id="58" dur="1" fill="hold">
                                          <p:stCondLst>
                                            <p:cond delay="9"/>
                                          </p:stCondLst>
                                        </p:cTn>
                                        <p:tgtEl>
                                          <p:spTgt spid="16499"/>
                                        </p:tgtEl>
                                        <p:attrNameLst>
                                          <p:attrName>style.visibility</p:attrName>
                                        </p:attrNameLst>
                                      </p:cBhvr>
                                      <p:to>
                                        <p:strVal val="hidden"/>
                                      </p:to>
                                    </p:set>
                                  </p:childTnLst>
                                </p:cTn>
                              </p:par>
                            </p:childTnLst>
                          </p:cTn>
                        </p:par>
                        <p:par>
                          <p:cTn id="59" fill="hold" nodeType="afterGroup">
                            <p:stCondLst>
                              <p:cond delay="25100"/>
                            </p:stCondLst>
                            <p:childTnLst>
                              <p:par>
                                <p:cTn id="60"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61" dur="5000" fill="hold"/>
                                        <p:tgtEl>
                                          <p:spTgt spid="16498"/>
                                        </p:tgtEl>
                                        <p:attrNameLst>
                                          <p:attrName>ppt_x</p:attrName>
                                          <p:attrName>ppt_y</p:attrName>
                                        </p:attrNameLst>
                                      </p:cBhvr>
                                      <p:rCtr x="269" y="36"/>
                                    </p:animMotion>
                                  </p:childTnLst>
                                </p:cTn>
                              </p:par>
                            </p:childTnLst>
                          </p:cTn>
                        </p:par>
                        <p:par>
                          <p:cTn id="62" fill="hold" nodeType="afterGroup">
                            <p:stCondLst>
                              <p:cond delay="30100"/>
                            </p:stCondLst>
                            <p:childTnLst>
                              <p:par>
                                <p:cTn id="63" presetID="6" presetClass="exit" presetSubtype="16" fill="hold" nodeType="afterEffect">
                                  <p:stCondLst>
                                    <p:cond delay="0"/>
                                  </p:stCondLst>
                                  <p:childTnLst>
                                    <p:animEffect transition="out" filter="circle(in)">
                                      <p:cBhvr>
                                        <p:cTn id="64" dur="10"/>
                                        <p:tgtEl>
                                          <p:spTgt spid="16498"/>
                                        </p:tgtEl>
                                      </p:cBhvr>
                                    </p:animEffect>
                                    <p:set>
                                      <p:cBhvr>
                                        <p:cTn id="65" dur="1" fill="hold">
                                          <p:stCondLst>
                                            <p:cond delay="9"/>
                                          </p:stCondLst>
                                        </p:cTn>
                                        <p:tgtEl>
                                          <p:spTgt spid="16498"/>
                                        </p:tgtEl>
                                        <p:attrNameLst>
                                          <p:attrName>style.visibility</p:attrName>
                                        </p:attrNameLst>
                                      </p:cBhvr>
                                      <p:to>
                                        <p:strVal val="hidden"/>
                                      </p:to>
                                    </p:set>
                                  </p:childTnLst>
                                </p:cTn>
                              </p:par>
                            </p:childTnLst>
                          </p:cTn>
                        </p:par>
                        <p:par>
                          <p:cTn id="66" fill="hold" nodeType="afterGroup">
                            <p:stCondLst>
                              <p:cond delay="30110"/>
                            </p:stCondLst>
                            <p:childTnLst>
                              <p:par>
                                <p:cTn id="67" presetID="4" presetClass="exit" presetSubtype="16" fill="hold" grpId="0" nodeType="afterEffect">
                                  <p:stCondLst>
                                    <p:cond delay="0"/>
                                  </p:stCondLst>
                                  <p:childTnLst>
                                    <p:animEffect transition="out" filter="box(in)">
                                      <p:cBhvr>
                                        <p:cTn id="68" dur="10"/>
                                        <p:tgtEl>
                                          <p:spTgt spid="16497"/>
                                        </p:tgtEl>
                                      </p:cBhvr>
                                    </p:animEffect>
                                    <p:set>
                                      <p:cBhvr>
                                        <p:cTn id="69" dur="1" fill="hold">
                                          <p:stCondLst>
                                            <p:cond delay="9"/>
                                          </p:stCondLst>
                                        </p:cTn>
                                        <p:tgtEl>
                                          <p:spTgt spid="16497"/>
                                        </p:tgtEl>
                                        <p:attrNameLst>
                                          <p:attrName>style.visibility</p:attrName>
                                        </p:attrNameLst>
                                      </p:cBhvr>
                                      <p:to>
                                        <p:strVal val="hidden"/>
                                      </p:to>
                                    </p:set>
                                  </p:childTnLst>
                                </p:cTn>
                              </p:par>
                            </p:childTnLst>
                          </p:cTn>
                        </p:par>
                        <p:par>
                          <p:cTn id="70" fill="hold" nodeType="afterGroup">
                            <p:stCondLst>
                              <p:cond delay="30120"/>
                            </p:stCondLst>
                            <p:childTnLst>
                              <p:par>
                                <p:cTn id="71"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72" dur="5000" fill="hold"/>
                                        <p:tgtEl>
                                          <p:spTgt spid="16496"/>
                                        </p:tgtEl>
                                        <p:attrNameLst>
                                          <p:attrName>ppt_x</p:attrName>
                                          <p:attrName>ppt_y</p:attrName>
                                        </p:attrNameLst>
                                      </p:cBhvr>
                                      <p:rCtr x="77" y="-260"/>
                                    </p:animMotion>
                                  </p:childTnLst>
                                </p:cTn>
                              </p:par>
                            </p:childTnLst>
                          </p:cTn>
                        </p:par>
                        <p:par>
                          <p:cTn id="73" fill="hold" nodeType="afterGroup">
                            <p:stCondLst>
                              <p:cond delay="35120"/>
                            </p:stCondLst>
                            <p:childTnLst>
                              <p:par>
                                <p:cTn id="74" presetID="6" presetClass="exit" presetSubtype="16" fill="hold" nodeType="afterEffect">
                                  <p:stCondLst>
                                    <p:cond delay="0"/>
                                  </p:stCondLst>
                                  <p:childTnLst>
                                    <p:animEffect transition="out" filter="circle(in)">
                                      <p:cBhvr>
                                        <p:cTn id="75" dur="10"/>
                                        <p:tgtEl>
                                          <p:spTgt spid="16496"/>
                                        </p:tgtEl>
                                      </p:cBhvr>
                                    </p:animEffect>
                                    <p:set>
                                      <p:cBhvr>
                                        <p:cTn id="76" dur="1" fill="hold">
                                          <p:stCondLst>
                                            <p:cond delay="9"/>
                                          </p:stCondLst>
                                        </p:cTn>
                                        <p:tgtEl>
                                          <p:spTgt spid="16496"/>
                                        </p:tgtEl>
                                        <p:attrNameLst>
                                          <p:attrName>style.visibility</p:attrName>
                                        </p:attrNameLst>
                                      </p:cBhvr>
                                      <p:to>
                                        <p:strVal val="hidden"/>
                                      </p:to>
                                    </p:set>
                                  </p:childTnLst>
                                </p:cTn>
                              </p:par>
                            </p:childTnLst>
                          </p:cTn>
                        </p:par>
                        <p:par>
                          <p:cTn id="77" fill="hold" nodeType="afterGroup">
                            <p:stCondLst>
                              <p:cond delay="35130"/>
                            </p:stCondLst>
                            <p:childTnLst>
                              <p:par>
                                <p:cTn id="78" presetID="4" presetClass="exit" presetSubtype="16" fill="hold" grpId="0" nodeType="afterEffect">
                                  <p:stCondLst>
                                    <p:cond delay="0"/>
                                  </p:stCondLst>
                                  <p:childTnLst>
                                    <p:animEffect transition="out" filter="box(in)">
                                      <p:cBhvr>
                                        <p:cTn id="79" dur="10"/>
                                        <p:tgtEl>
                                          <p:spTgt spid="16495"/>
                                        </p:tgtEl>
                                      </p:cBhvr>
                                    </p:animEffect>
                                    <p:set>
                                      <p:cBhvr>
                                        <p:cTn id="80" dur="1" fill="hold">
                                          <p:stCondLst>
                                            <p:cond delay="9"/>
                                          </p:stCondLst>
                                        </p:cTn>
                                        <p:tgtEl>
                                          <p:spTgt spid="16495"/>
                                        </p:tgtEl>
                                        <p:attrNameLst>
                                          <p:attrName>style.visibility</p:attrName>
                                        </p:attrNameLst>
                                      </p:cBhvr>
                                      <p:to>
                                        <p:strVal val="hidden"/>
                                      </p:to>
                                    </p:set>
                                  </p:childTnLst>
                                </p:cTn>
                              </p:par>
                            </p:childTnLst>
                          </p:cTn>
                        </p:par>
                        <p:par>
                          <p:cTn id="81" fill="hold" nodeType="afterGroup">
                            <p:stCondLst>
                              <p:cond delay="35140"/>
                            </p:stCondLst>
                            <p:childTnLst>
                              <p:par>
                                <p:cTn id="82"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83" dur="5000" fill="hold"/>
                                        <p:tgtEl>
                                          <p:spTgt spid="16494"/>
                                        </p:tgtEl>
                                        <p:attrNameLst>
                                          <p:attrName>ppt_x</p:attrName>
                                          <p:attrName>ppt_y</p:attrName>
                                        </p:attrNameLst>
                                      </p:cBhvr>
                                      <p:rCtr x="-271" y="-30"/>
                                    </p:animMotion>
                                  </p:childTnLst>
                                </p:cTn>
                              </p:par>
                            </p:childTnLst>
                          </p:cTn>
                        </p:par>
                        <p:par>
                          <p:cTn id="84" fill="hold" nodeType="afterGroup">
                            <p:stCondLst>
                              <p:cond delay="40140"/>
                            </p:stCondLst>
                            <p:childTnLst>
                              <p:par>
                                <p:cTn id="85" presetID="6" presetClass="exit" presetSubtype="16" fill="hold" nodeType="afterEffect">
                                  <p:stCondLst>
                                    <p:cond delay="0"/>
                                  </p:stCondLst>
                                  <p:childTnLst>
                                    <p:animEffect transition="out" filter="circle(in)">
                                      <p:cBhvr>
                                        <p:cTn id="86" dur="10"/>
                                        <p:tgtEl>
                                          <p:spTgt spid="16494"/>
                                        </p:tgtEl>
                                      </p:cBhvr>
                                    </p:animEffect>
                                    <p:set>
                                      <p:cBhvr>
                                        <p:cTn id="87" dur="1" fill="hold">
                                          <p:stCondLst>
                                            <p:cond delay="9"/>
                                          </p:stCondLst>
                                        </p:cTn>
                                        <p:tgtEl>
                                          <p:spTgt spid="16494"/>
                                        </p:tgtEl>
                                        <p:attrNameLst>
                                          <p:attrName>style.visibility</p:attrName>
                                        </p:attrNameLst>
                                      </p:cBhvr>
                                      <p:to>
                                        <p:strVal val="hidden"/>
                                      </p:to>
                                    </p:set>
                                  </p:childTnLst>
                                </p:cTn>
                              </p:par>
                            </p:childTnLst>
                          </p:cTn>
                        </p:par>
                        <p:par>
                          <p:cTn id="88" fill="hold" nodeType="afterGroup">
                            <p:stCondLst>
                              <p:cond delay="40150"/>
                            </p:stCondLst>
                            <p:childTnLst>
                              <p:par>
                                <p:cTn id="89" presetID="4" presetClass="exit" presetSubtype="16" fill="hold" grpId="0" nodeType="afterEffect">
                                  <p:stCondLst>
                                    <p:cond delay="0"/>
                                  </p:stCondLst>
                                  <p:childTnLst>
                                    <p:animEffect transition="out" filter="box(in)">
                                      <p:cBhvr>
                                        <p:cTn id="90" dur="10"/>
                                        <p:tgtEl>
                                          <p:spTgt spid="16493"/>
                                        </p:tgtEl>
                                      </p:cBhvr>
                                    </p:animEffect>
                                    <p:set>
                                      <p:cBhvr>
                                        <p:cTn id="91" dur="1" fill="hold">
                                          <p:stCondLst>
                                            <p:cond delay="9"/>
                                          </p:stCondLst>
                                        </p:cTn>
                                        <p:tgtEl>
                                          <p:spTgt spid="16493"/>
                                        </p:tgtEl>
                                        <p:attrNameLst>
                                          <p:attrName>style.visibility</p:attrName>
                                        </p:attrNameLst>
                                      </p:cBhvr>
                                      <p:to>
                                        <p:strVal val="hidden"/>
                                      </p:to>
                                    </p:set>
                                  </p:childTnLst>
                                </p:cTn>
                              </p:par>
                            </p:childTnLst>
                          </p:cTn>
                        </p:par>
                        <p:par>
                          <p:cTn id="92" fill="hold" nodeType="afterGroup">
                            <p:stCondLst>
                              <p:cond delay="40160"/>
                            </p:stCondLst>
                            <p:childTnLst>
                              <p:par>
                                <p:cTn id="93"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94" dur="5000" fill="hold"/>
                                        <p:tgtEl>
                                          <p:spTgt spid="16492"/>
                                        </p:tgtEl>
                                        <p:attrNameLst>
                                          <p:attrName>ppt_x</p:attrName>
                                          <p:attrName>ppt_y</p:attrName>
                                        </p:attrNameLst>
                                      </p:cBhvr>
                                      <p:rCtr x="-71" y="257"/>
                                    </p:animMotion>
                                  </p:childTnLst>
                                </p:cTn>
                              </p:par>
                            </p:childTnLst>
                          </p:cTn>
                        </p:par>
                        <p:par>
                          <p:cTn id="95" fill="hold" nodeType="afterGroup">
                            <p:stCondLst>
                              <p:cond delay="45160"/>
                            </p:stCondLst>
                            <p:childTnLst>
                              <p:par>
                                <p:cTn id="96" presetID="6" presetClass="exit" presetSubtype="16" fill="hold" nodeType="afterEffect">
                                  <p:stCondLst>
                                    <p:cond delay="0"/>
                                  </p:stCondLst>
                                  <p:childTnLst>
                                    <p:animEffect transition="out" filter="circle(in)">
                                      <p:cBhvr>
                                        <p:cTn id="97" dur="10"/>
                                        <p:tgtEl>
                                          <p:spTgt spid="16492"/>
                                        </p:tgtEl>
                                      </p:cBhvr>
                                    </p:animEffect>
                                    <p:set>
                                      <p:cBhvr>
                                        <p:cTn id="98" dur="1" fill="hold">
                                          <p:stCondLst>
                                            <p:cond delay="9"/>
                                          </p:stCondLst>
                                        </p:cTn>
                                        <p:tgtEl>
                                          <p:spTgt spid="16492"/>
                                        </p:tgtEl>
                                        <p:attrNameLst>
                                          <p:attrName>style.visibility</p:attrName>
                                        </p:attrNameLst>
                                      </p:cBhvr>
                                      <p:to>
                                        <p:strVal val="hidden"/>
                                      </p:to>
                                    </p:set>
                                  </p:childTnLst>
                                </p:cTn>
                              </p:par>
                            </p:childTnLst>
                          </p:cTn>
                        </p:par>
                        <p:par>
                          <p:cTn id="99" fill="hold" nodeType="afterGroup">
                            <p:stCondLst>
                              <p:cond delay="45170"/>
                            </p:stCondLst>
                            <p:childTnLst>
                              <p:par>
                                <p:cTn id="100" presetID="4" presetClass="exit" presetSubtype="16" fill="hold" grpId="0" nodeType="afterEffect">
                                  <p:stCondLst>
                                    <p:cond delay="0"/>
                                  </p:stCondLst>
                                  <p:childTnLst>
                                    <p:animEffect transition="out" filter="box(in)">
                                      <p:cBhvr>
                                        <p:cTn id="101" dur="10"/>
                                        <p:tgtEl>
                                          <p:spTgt spid="16491"/>
                                        </p:tgtEl>
                                      </p:cBhvr>
                                    </p:animEffect>
                                    <p:set>
                                      <p:cBhvr>
                                        <p:cTn id="102" dur="1" fill="hold">
                                          <p:stCondLst>
                                            <p:cond delay="9"/>
                                          </p:stCondLst>
                                        </p:cTn>
                                        <p:tgtEl>
                                          <p:spTgt spid="16491"/>
                                        </p:tgtEl>
                                        <p:attrNameLst>
                                          <p:attrName>style.visibility</p:attrName>
                                        </p:attrNameLst>
                                      </p:cBhvr>
                                      <p:to>
                                        <p:strVal val="hidden"/>
                                      </p:to>
                                    </p:set>
                                  </p:childTnLst>
                                </p:cTn>
                              </p:par>
                            </p:childTnLst>
                          </p:cTn>
                        </p:par>
                        <p:par>
                          <p:cTn id="103" fill="hold" nodeType="afterGroup">
                            <p:stCondLst>
                              <p:cond delay="45180"/>
                            </p:stCondLst>
                            <p:childTnLst>
                              <p:par>
                                <p:cTn id="104"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05" dur="5000" fill="hold"/>
                                        <p:tgtEl>
                                          <p:spTgt spid="16490"/>
                                        </p:tgtEl>
                                        <p:attrNameLst>
                                          <p:attrName>ppt_x</p:attrName>
                                          <p:attrName>ppt_y</p:attrName>
                                        </p:attrNameLst>
                                      </p:cBhvr>
                                      <p:rCtr x="269" y="36"/>
                                    </p:animMotion>
                                  </p:childTnLst>
                                </p:cTn>
                              </p:par>
                            </p:childTnLst>
                          </p:cTn>
                        </p:par>
                        <p:par>
                          <p:cTn id="106" fill="hold" nodeType="afterGroup">
                            <p:stCondLst>
                              <p:cond delay="50180"/>
                            </p:stCondLst>
                            <p:childTnLst>
                              <p:par>
                                <p:cTn id="107" presetID="6" presetClass="exit" presetSubtype="16" fill="hold" nodeType="afterEffect">
                                  <p:stCondLst>
                                    <p:cond delay="0"/>
                                  </p:stCondLst>
                                  <p:childTnLst>
                                    <p:animEffect transition="out" filter="circle(in)">
                                      <p:cBhvr>
                                        <p:cTn id="108" dur="10"/>
                                        <p:tgtEl>
                                          <p:spTgt spid="16490"/>
                                        </p:tgtEl>
                                      </p:cBhvr>
                                    </p:animEffect>
                                    <p:set>
                                      <p:cBhvr>
                                        <p:cTn id="109" dur="1" fill="hold">
                                          <p:stCondLst>
                                            <p:cond delay="9"/>
                                          </p:stCondLst>
                                        </p:cTn>
                                        <p:tgtEl>
                                          <p:spTgt spid="16490"/>
                                        </p:tgtEl>
                                        <p:attrNameLst>
                                          <p:attrName>style.visibility</p:attrName>
                                        </p:attrNameLst>
                                      </p:cBhvr>
                                      <p:to>
                                        <p:strVal val="hidden"/>
                                      </p:to>
                                    </p:set>
                                  </p:childTnLst>
                                </p:cTn>
                              </p:par>
                            </p:childTnLst>
                          </p:cTn>
                        </p:par>
                        <p:par>
                          <p:cTn id="110" fill="hold" nodeType="afterGroup">
                            <p:stCondLst>
                              <p:cond delay="50190"/>
                            </p:stCondLst>
                            <p:childTnLst>
                              <p:par>
                                <p:cTn id="111" presetID="4" presetClass="exit" presetSubtype="16" fill="hold" grpId="0" nodeType="afterEffect">
                                  <p:stCondLst>
                                    <p:cond delay="0"/>
                                  </p:stCondLst>
                                  <p:childTnLst>
                                    <p:animEffect transition="out" filter="box(in)">
                                      <p:cBhvr>
                                        <p:cTn id="112" dur="10"/>
                                        <p:tgtEl>
                                          <p:spTgt spid="16489"/>
                                        </p:tgtEl>
                                      </p:cBhvr>
                                    </p:animEffect>
                                    <p:set>
                                      <p:cBhvr>
                                        <p:cTn id="113" dur="1" fill="hold">
                                          <p:stCondLst>
                                            <p:cond delay="9"/>
                                          </p:stCondLst>
                                        </p:cTn>
                                        <p:tgtEl>
                                          <p:spTgt spid="16489"/>
                                        </p:tgtEl>
                                        <p:attrNameLst>
                                          <p:attrName>style.visibility</p:attrName>
                                        </p:attrNameLst>
                                      </p:cBhvr>
                                      <p:to>
                                        <p:strVal val="hidden"/>
                                      </p:to>
                                    </p:set>
                                  </p:childTnLst>
                                </p:cTn>
                              </p:par>
                            </p:childTnLst>
                          </p:cTn>
                        </p:par>
                        <p:par>
                          <p:cTn id="114" fill="hold" nodeType="afterGroup">
                            <p:stCondLst>
                              <p:cond delay="50200"/>
                            </p:stCondLst>
                            <p:childTnLst>
                              <p:par>
                                <p:cTn id="115"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116" dur="5000" fill="hold"/>
                                        <p:tgtEl>
                                          <p:spTgt spid="16488"/>
                                        </p:tgtEl>
                                        <p:attrNameLst>
                                          <p:attrName>ppt_x</p:attrName>
                                          <p:attrName>ppt_y</p:attrName>
                                        </p:attrNameLst>
                                      </p:cBhvr>
                                      <p:rCtr x="77" y="-260"/>
                                    </p:animMotion>
                                  </p:childTnLst>
                                </p:cTn>
                              </p:par>
                            </p:childTnLst>
                          </p:cTn>
                        </p:par>
                        <p:par>
                          <p:cTn id="117" fill="hold" nodeType="afterGroup">
                            <p:stCondLst>
                              <p:cond delay="55200"/>
                            </p:stCondLst>
                            <p:childTnLst>
                              <p:par>
                                <p:cTn id="118" presetID="6" presetClass="exit" presetSubtype="16" fill="hold" nodeType="afterEffect">
                                  <p:stCondLst>
                                    <p:cond delay="0"/>
                                  </p:stCondLst>
                                  <p:childTnLst>
                                    <p:animEffect transition="out" filter="circle(in)">
                                      <p:cBhvr>
                                        <p:cTn id="119" dur="10"/>
                                        <p:tgtEl>
                                          <p:spTgt spid="16488"/>
                                        </p:tgtEl>
                                      </p:cBhvr>
                                    </p:animEffect>
                                    <p:set>
                                      <p:cBhvr>
                                        <p:cTn id="120" dur="1" fill="hold">
                                          <p:stCondLst>
                                            <p:cond delay="9"/>
                                          </p:stCondLst>
                                        </p:cTn>
                                        <p:tgtEl>
                                          <p:spTgt spid="16488"/>
                                        </p:tgtEl>
                                        <p:attrNameLst>
                                          <p:attrName>style.visibility</p:attrName>
                                        </p:attrNameLst>
                                      </p:cBhvr>
                                      <p:to>
                                        <p:strVal val="hidden"/>
                                      </p:to>
                                    </p:set>
                                  </p:childTnLst>
                                </p:cTn>
                              </p:par>
                            </p:childTnLst>
                          </p:cTn>
                        </p:par>
                        <p:par>
                          <p:cTn id="121" fill="hold" nodeType="afterGroup">
                            <p:stCondLst>
                              <p:cond delay="55210"/>
                            </p:stCondLst>
                            <p:childTnLst>
                              <p:par>
                                <p:cTn id="122" presetID="4" presetClass="exit" presetSubtype="16" fill="hold" grpId="0" nodeType="afterEffect">
                                  <p:stCondLst>
                                    <p:cond delay="0"/>
                                  </p:stCondLst>
                                  <p:childTnLst>
                                    <p:animEffect transition="out" filter="box(in)">
                                      <p:cBhvr>
                                        <p:cTn id="123" dur="10"/>
                                        <p:tgtEl>
                                          <p:spTgt spid="16487"/>
                                        </p:tgtEl>
                                      </p:cBhvr>
                                    </p:animEffect>
                                    <p:set>
                                      <p:cBhvr>
                                        <p:cTn id="124" dur="1" fill="hold">
                                          <p:stCondLst>
                                            <p:cond delay="9"/>
                                          </p:stCondLst>
                                        </p:cTn>
                                        <p:tgtEl>
                                          <p:spTgt spid="16487"/>
                                        </p:tgtEl>
                                        <p:attrNameLst>
                                          <p:attrName>style.visibility</p:attrName>
                                        </p:attrNameLst>
                                      </p:cBhvr>
                                      <p:to>
                                        <p:strVal val="hidden"/>
                                      </p:to>
                                    </p:set>
                                  </p:childTnLst>
                                </p:cTn>
                              </p:par>
                            </p:childTnLst>
                          </p:cTn>
                        </p:par>
                        <p:par>
                          <p:cTn id="125" fill="hold" nodeType="afterGroup">
                            <p:stCondLst>
                              <p:cond delay="55220"/>
                            </p:stCondLst>
                            <p:childTnLst>
                              <p:par>
                                <p:cTn id="126"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127" dur="5000" fill="hold"/>
                                        <p:tgtEl>
                                          <p:spTgt spid="16486"/>
                                        </p:tgtEl>
                                        <p:attrNameLst>
                                          <p:attrName>ppt_x</p:attrName>
                                          <p:attrName>ppt_y</p:attrName>
                                        </p:attrNameLst>
                                      </p:cBhvr>
                                      <p:rCtr x="-271" y="-30"/>
                                    </p:animMotion>
                                  </p:childTnLst>
                                </p:cTn>
                              </p:par>
                            </p:childTnLst>
                          </p:cTn>
                        </p:par>
                        <p:par>
                          <p:cTn id="128" fill="hold" nodeType="afterGroup">
                            <p:stCondLst>
                              <p:cond delay="60220"/>
                            </p:stCondLst>
                            <p:childTnLst>
                              <p:par>
                                <p:cTn id="129" presetID="6" presetClass="exit" presetSubtype="16" fill="hold" nodeType="afterEffect">
                                  <p:stCondLst>
                                    <p:cond delay="0"/>
                                  </p:stCondLst>
                                  <p:childTnLst>
                                    <p:animEffect transition="out" filter="circle(in)">
                                      <p:cBhvr>
                                        <p:cTn id="130" dur="10"/>
                                        <p:tgtEl>
                                          <p:spTgt spid="16486"/>
                                        </p:tgtEl>
                                      </p:cBhvr>
                                    </p:animEffect>
                                    <p:set>
                                      <p:cBhvr>
                                        <p:cTn id="131" dur="1" fill="hold">
                                          <p:stCondLst>
                                            <p:cond delay="9"/>
                                          </p:stCondLst>
                                        </p:cTn>
                                        <p:tgtEl>
                                          <p:spTgt spid="16486"/>
                                        </p:tgtEl>
                                        <p:attrNameLst>
                                          <p:attrName>style.visibility</p:attrName>
                                        </p:attrNameLst>
                                      </p:cBhvr>
                                      <p:to>
                                        <p:strVal val="hidden"/>
                                      </p:to>
                                    </p:set>
                                  </p:childTnLst>
                                </p:cTn>
                              </p:par>
                            </p:childTnLst>
                          </p:cTn>
                        </p:par>
                        <p:par>
                          <p:cTn id="132" fill="hold" nodeType="afterGroup">
                            <p:stCondLst>
                              <p:cond delay="60230"/>
                            </p:stCondLst>
                            <p:childTnLst>
                              <p:par>
                                <p:cTn id="133" presetID="4" presetClass="exit" presetSubtype="16" fill="hold" grpId="0" nodeType="afterEffect">
                                  <p:stCondLst>
                                    <p:cond delay="0"/>
                                  </p:stCondLst>
                                  <p:childTnLst>
                                    <p:animEffect transition="out" filter="box(in)">
                                      <p:cBhvr>
                                        <p:cTn id="134" dur="10"/>
                                        <p:tgtEl>
                                          <p:spTgt spid="16485"/>
                                        </p:tgtEl>
                                      </p:cBhvr>
                                    </p:animEffect>
                                    <p:set>
                                      <p:cBhvr>
                                        <p:cTn id="135" dur="1" fill="hold">
                                          <p:stCondLst>
                                            <p:cond delay="9"/>
                                          </p:stCondLst>
                                        </p:cTn>
                                        <p:tgtEl>
                                          <p:spTgt spid="16485"/>
                                        </p:tgtEl>
                                        <p:attrNameLst>
                                          <p:attrName>style.visibility</p:attrName>
                                        </p:attrNameLst>
                                      </p:cBhvr>
                                      <p:to>
                                        <p:strVal val="hidden"/>
                                      </p:to>
                                    </p:set>
                                  </p:childTnLst>
                                </p:cTn>
                              </p:par>
                            </p:childTnLst>
                          </p:cTn>
                        </p:par>
                        <p:par>
                          <p:cTn id="136" fill="hold" nodeType="afterGroup">
                            <p:stCondLst>
                              <p:cond delay="60240"/>
                            </p:stCondLst>
                            <p:childTnLst>
                              <p:par>
                                <p:cTn id="137"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138" dur="5000" fill="hold"/>
                                        <p:tgtEl>
                                          <p:spTgt spid="16484"/>
                                        </p:tgtEl>
                                        <p:attrNameLst>
                                          <p:attrName>ppt_x</p:attrName>
                                          <p:attrName>ppt_y</p:attrName>
                                        </p:attrNameLst>
                                      </p:cBhvr>
                                      <p:rCtr x="-71" y="257"/>
                                    </p:animMotion>
                                  </p:childTnLst>
                                </p:cTn>
                              </p:par>
                            </p:childTnLst>
                          </p:cTn>
                        </p:par>
                        <p:par>
                          <p:cTn id="139" fill="hold" nodeType="afterGroup">
                            <p:stCondLst>
                              <p:cond delay="65240"/>
                            </p:stCondLst>
                            <p:childTnLst>
                              <p:par>
                                <p:cTn id="140" presetID="6" presetClass="exit" presetSubtype="16" fill="hold" nodeType="afterEffect">
                                  <p:stCondLst>
                                    <p:cond delay="0"/>
                                  </p:stCondLst>
                                  <p:childTnLst>
                                    <p:animEffect transition="out" filter="circle(in)">
                                      <p:cBhvr>
                                        <p:cTn id="141" dur="10"/>
                                        <p:tgtEl>
                                          <p:spTgt spid="16484"/>
                                        </p:tgtEl>
                                      </p:cBhvr>
                                    </p:animEffect>
                                    <p:set>
                                      <p:cBhvr>
                                        <p:cTn id="142" dur="1" fill="hold">
                                          <p:stCondLst>
                                            <p:cond delay="9"/>
                                          </p:stCondLst>
                                        </p:cTn>
                                        <p:tgtEl>
                                          <p:spTgt spid="16484"/>
                                        </p:tgtEl>
                                        <p:attrNameLst>
                                          <p:attrName>style.visibility</p:attrName>
                                        </p:attrNameLst>
                                      </p:cBhvr>
                                      <p:to>
                                        <p:strVal val="hidden"/>
                                      </p:to>
                                    </p:set>
                                  </p:childTnLst>
                                </p:cTn>
                              </p:par>
                            </p:childTnLst>
                          </p:cTn>
                        </p:par>
                        <p:par>
                          <p:cTn id="143" fill="hold" nodeType="afterGroup">
                            <p:stCondLst>
                              <p:cond delay="65250"/>
                            </p:stCondLst>
                            <p:childTnLst>
                              <p:par>
                                <p:cTn id="144" presetID="4" presetClass="exit" presetSubtype="16" fill="hold" grpId="0" nodeType="afterEffect">
                                  <p:stCondLst>
                                    <p:cond delay="0"/>
                                  </p:stCondLst>
                                  <p:childTnLst>
                                    <p:animEffect transition="out" filter="box(in)">
                                      <p:cBhvr>
                                        <p:cTn id="145" dur="10"/>
                                        <p:tgtEl>
                                          <p:spTgt spid="16483"/>
                                        </p:tgtEl>
                                      </p:cBhvr>
                                    </p:animEffect>
                                    <p:set>
                                      <p:cBhvr>
                                        <p:cTn id="146" dur="1" fill="hold">
                                          <p:stCondLst>
                                            <p:cond delay="9"/>
                                          </p:stCondLst>
                                        </p:cTn>
                                        <p:tgtEl>
                                          <p:spTgt spid="16483"/>
                                        </p:tgtEl>
                                        <p:attrNameLst>
                                          <p:attrName>style.visibility</p:attrName>
                                        </p:attrNameLst>
                                      </p:cBhvr>
                                      <p:to>
                                        <p:strVal val="hidden"/>
                                      </p:to>
                                    </p:set>
                                  </p:childTnLst>
                                </p:cTn>
                              </p:par>
                            </p:childTnLst>
                          </p:cTn>
                        </p:par>
                        <p:par>
                          <p:cTn id="147" fill="hold" nodeType="afterGroup">
                            <p:stCondLst>
                              <p:cond delay="65260"/>
                            </p:stCondLst>
                            <p:childTnLst>
                              <p:par>
                                <p:cTn id="148"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49" dur="5000" fill="hold"/>
                                        <p:tgtEl>
                                          <p:spTgt spid="16482"/>
                                        </p:tgtEl>
                                        <p:attrNameLst>
                                          <p:attrName>ppt_x</p:attrName>
                                          <p:attrName>ppt_y</p:attrName>
                                        </p:attrNameLst>
                                      </p:cBhvr>
                                      <p:rCtr x="269" y="36"/>
                                    </p:animMotion>
                                  </p:childTnLst>
                                </p:cTn>
                              </p:par>
                            </p:childTnLst>
                          </p:cTn>
                        </p:par>
                        <p:par>
                          <p:cTn id="150" fill="hold" nodeType="afterGroup">
                            <p:stCondLst>
                              <p:cond delay="70260"/>
                            </p:stCondLst>
                            <p:childTnLst>
                              <p:par>
                                <p:cTn id="151" presetID="6" presetClass="exit" presetSubtype="16" fill="hold" nodeType="afterEffect">
                                  <p:stCondLst>
                                    <p:cond delay="0"/>
                                  </p:stCondLst>
                                  <p:childTnLst>
                                    <p:animEffect transition="out" filter="circle(in)">
                                      <p:cBhvr>
                                        <p:cTn id="152" dur="10"/>
                                        <p:tgtEl>
                                          <p:spTgt spid="16482"/>
                                        </p:tgtEl>
                                      </p:cBhvr>
                                    </p:animEffect>
                                    <p:set>
                                      <p:cBhvr>
                                        <p:cTn id="153" dur="1" fill="hold">
                                          <p:stCondLst>
                                            <p:cond delay="9"/>
                                          </p:stCondLst>
                                        </p:cTn>
                                        <p:tgtEl>
                                          <p:spTgt spid="16482"/>
                                        </p:tgtEl>
                                        <p:attrNameLst>
                                          <p:attrName>style.visibility</p:attrName>
                                        </p:attrNameLst>
                                      </p:cBhvr>
                                      <p:to>
                                        <p:strVal val="hidden"/>
                                      </p:to>
                                    </p:set>
                                  </p:childTnLst>
                                </p:cTn>
                              </p:par>
                            </p:childTnLst>
                          </p:cTn>
                        </p:par>
                        <p:par>
                          <p:cTn id="154" fill="hold" nodeType="afterGroup">
                            <p:stCondLst>
                              <p:cond delay="70270"/>
                            </p:stCondLst>
                            <p:childTnLst>
                              <p:par>
                                <p:cTn id="155" presetID="4" presetClass="exit" presetSubtype="16" fill="hold" grpId="0" nodeType="afterEffect">
                                  <p:stCondLst>
                                    <p:cond delay="0"/>
                                  </p:stCondLst>
                                  <p:childTnLst>
                                    <p:animEffect transition="out" filter="box(in)">
                                      <p:cBhvr>
                                        <p:cTn id="156" dur="10"/>
                                        <p:tgtEl>
                                          <p:spTgt spid="16481"/>
                                        </p:tgtEl>
                                      </p:cBhvr>
                                    </p:animEffect>
                                    <p:set>
                                      <p:cBhvr>
                                        <p:cTn id="157" dur="1" fill="hold">
                                          <p:stCondLst>
                                            <p:cond delay="9"/>
                                          </p:stCondLst>
                                        </p:cTn>
                                        <p:tgtEl>
                                          <p:spTgt spid="16481"/>
                                        </p:tgtEl>
                                        <p:attrNameLst>
                                          <p:attrName>style.visibility</p:attrName>
                                        </p:attrNameLst>
                                      </p:cBhvr>
                                      <p:to>
                                        <p:strVal val="hidden"/>
                                      </p:to>
                                    </p:set>
                                  </p:childTnLst>
                                </p:cTn>
                              </p:par>
                            </p:childTnLst>
                          </p:cTn>
                        </p:par>
                        <p:par>
                          <p:cTn id="158" fill="hold" nodeType="afterGroup">
                            <p:stCondLst>
                              <p:cond delay="70280"/>
                            </p:stCondLst>
                            <p:childTnLst>
                              <p:par>
                                <p:cTn id="159"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160" dur="5000" fill="hold"/>
                                        <p:tgtEl>
                                          <p:spTgt spid="16480"/>
                                        </p:tgtEl>
                                        <p:attrNameLst>
                                          <p:attrName>ppt_x</p:attrName>
                                          <p:attrName>ppt_y</p:attrName>
                                        </p:attrNameLst>
                                      </p:cBhvr>
                                      <p:rCtr x="77" y="-260"/>
                                    </p:animMotion>
                                  </p:childTnLst>
                                </p:cTn>
                              </p:par>
                            </p:childTnLst>
                          </p:cTn>
                        </p:par>
                        <p:par>
                          <p:cTn id="161" fill="hold" nodeType="afterGroup">
                            <p:stCondLst>
                              <p:cond delay="75280"/>
                            </p:stCondLst>
                            <p:childTnLst>
                              <p:par>
                                <p:cTn id="162" presetID="6" presetClass="exit" presetSubtype="16" fill="hold" nodeType="afterEffect">
                                  <p:stCondLst>
                                    <p:cond delay="0"/>
                                  </p:stCondLst>
                                  <p:childTnLst>
                                    <p:animEffect transition="out" filter="circle(in)">
                                      <p:cBhvr>
                                        <p:cTn id="163" dur="10"/>
                                        <p:tgtEl>
                                          <p:spTgt spid="16480"/>
                                        </p:tgtEl>
                                      </p:cBhvr>
                                    </p:animEffect>
                                    <p:set>
                                      <p:cBhvr>
                                        <p:cTn id="164" dur="1" fill="hold">
                                          <p:stCondLst>
                                            <p:cond delay="9"/>
                                          </p:stCondLst>
                                        </p:cTn>
                                        <p:tgtEl>
                                          <p:spTgt spid="16480"/>
                                        </p:tgtEl>
                                        <p:attrNameLst>
                                          <p:attrName>style.visibility</p:attrName>
                                        </p:attrNameLst>
                                      </p:cBhvr>
                                      <p:to>
                                        <p:strVal val="hidden"/>
                                      </p:to>
                                    </p:set>
                                  </p:childTnLst>
                                </p:cTn>
                              </p:par>
                            </p:childTnLst>
                          </p:cTn>
                        </p:par>
                        <p:par>
                          <p:cTn id="165" fill="hold" nodeType="afterGroup">
                            <p:stCondLst>
                              <p:cond delay="75290"/>
                            </p:stCondLst>
                            <p:childTnLst>
                              <p:par>
                                <p:cTn id="166" presetID="4" presetClass="exit" presetSubtype="16" fill="hold" grpId="0" nodeType="afterEffect">
                                  <p:stCondLst>
                                    <p:cond delay="0"/>
                                  </p:stCondLst>
                                  <p:childTnLst>
                                    <p:animEffect transition="out" filter="box(in)">
                                      <p:cBhvr>
                                        <p:cTn id="167" dur="10"/>
                                        <p:tgtEl>
                                          <p:spTgt spid="16479"/>
                                        </p:tgtEl>
                                      </p:cBhvr>
                                    </p:animEffect>
                                    <p:set>
                                      <p:cBhvr>
                                        <p:cTn id="168" dur="1" fill="hold">
                                          <p:stCondLst>
                                            <p:cond delay="9"/>
                                          </p:stCondLst>
                                        </p:cTn>
                                        <p:tgtEl>
                                          <p:spTgt spid="16479"/>
                                        </p:tgtEl>
                                        <p:attrNameLst>
                                          <p:attrName>style.visibility</p:attrName>
                                        </p:attrNameLst>
                                      </p:cBhvr>
                                      <p:to>
                                        <p:strVal val="hidden"/>
                                      </p:to>
                                    </p:set>
                                  </p:childTnLst>
                                </p:cTn>
                              </p:par>
                            </p:childTnLst>
                          </p:cTn>
                        </p:par>
                        <p:par>
                          <p:cTn id="169" fill="hold" nodeType="afterGroup">
                            <p:stCondLst>
                              <p:cond delay="75300"/>
                            </p:stCondLst>
                            <p:childTnLst>
                              <p:par>
                                <p:cTn id="170"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171" dur="5000" fill="hold"/>
                                        <p:tgtEl>
                                          <p:spTgt spid="16478"/>
                                        </p:tgtEl>
                                        <p:attrNameLst>
                                          <p:attrName>ppt_x</p:attrName>
                                          <p:attrName>ppt_y</p:attrName>
                                        </p:attrNameLst>
                                      </p:cBhvr>
                                      <p:rCtr x="-271" y="-30"/>
                                    </p:animMotion>
                                  </p:childTnLst>
                                </p:cTn>
                              </p:par>
                            </p:childTnLst>
                          </p:cTn>
                        </p:par>
                        <p:par>
                          <p:cTn id="172" fill="hold" nodeType="afterGroup">
                            <p:stCondLst>
                              <p:cond delay="80300"/>
                            </p:stCondLst>
                            <p:childTnLst>
                              <p:par>
                                <p:cTn id="173" presetID="6" presetClass="exit" presetSubtype="16" fill="hold" nodeType="afterEffect">
                                  <p:stCondLst>
                                    <p:cond delay="0"/>
                                  </p:stCondLst>
                                  <p:childTnLst>
                                    <p:animEffect transition="out" filter="circle(in)">
                                      <p:cBhvr>
                                        <p:cTn id="174" dur="10"/>
                                        <p:tgtEl>
                                          <p:spTgt spid="16478"/>
                                        </p:tgtEl>
                                      </p:cBhvr>
                                    </p:animEffect>
                                    <p:set>
                                      <p:cBhvr>
                                        <p:cTn id="175" dur="1" fill="hold">
                                          <p:stCondLst>
                                            <p:cond delay="9"/>
                                          </p:stCondLst>
                                        </p:cTn>
                                        <p:tgtEl>
                                          <p:spTgt spid="16478"/>
                                        </p:tgtEl>
                                        <p:attrNameLst>
                                          <p:attrName>style.visibility</p:attrName>
                                        </p:attrNameLst>
                                      </p:cBhvr>
                                      <p:to>
                                        <p:strVal val="hidden"/>
                                      </p:to>
                                    </p:set>
                                  </p:childTnLst>
                                </p:cTn>
                              </p:par>
                            </p:childTnLst>
                          </p:cTn>
                        </p:par>
                        <p:par>
                          <p:cTn id="176" fill="hold" nodeType="afterGroup">
                            <p:stCondLst>
                              <p:cond delay="80310"/>
                            </p:stCondLst>
                            <p:childTnLst>
                              <p:par>
                                <p:cTn id="177" presetID="4" presetClass="exit" presetSubtype="16" fill="hold" grpId="0" nodeType="afterEffect">
                                  <p:stCondLst>
                                    <p:cond delay="0"/>
                                  </p:stCondLst>
                                  <p:childTnLst>
                                    <p:animEffect transition="out" filter="box(in)">
                                      <p:cBhvr>
                                        <p:cTn id="178" dur="10"/>
                                        <p:tgtEl>
                                          <p:spTgt spid="16477"/>
                                        </p:tgtEl>
                                      </p:cBhvr>
                                    </p:animEffect>
                                    <p:set>
                                      <p:cBhvr>
                                        <p:cTn id="179" dur="1" fill="hold">
                                          <p:stCondLst>
                                            <p:cond delay="9"/>
                                          </p:stCondLst>
                                        </p:cTn>
                                        <p:tgtEl>
                                          <p:spTgt spid="16477"/>
                                        </p:tgtEl>
                                        <p:attrNameLst>
                                          <p:attrName>style.visibility</p:attrName>
                                        </p:attrNameLst>
                                      </p:cBhvr>
                                      <p:to>
                                        <p:strVal val="hidden"/>
                                      </p:to>
                                    </p:set>
                                  </p:childTnLst>
                                </p:cTn>
                              </p:par>
                            </p:childTnLst>
                          </p:cTn>
                        </p:par>
                        <p:par>
                          <p:cTn id="180" fill="hold" nodeType="afterGroup">
                            <p:stCondLst>
                              <p:cond delay="80320"/>
                            </p:stCondLst>
                            <p:childTnLst>
                              <p:par>
                                <p:cTn id="181"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182" dur="5000" fill="hold"/>
                                        <p:tgtEl>
                                          <p:spTgt spid="16476"/>
                                        </p:tgtEl>
                                        <p:attrNameLst>
                                          <p:attrName>ppt_x</p:attrName>
                                          <p:attrName>ppt_y</p:attrName>
                                        </p:attrNameLst>
                                      </p:cBhvr>
                                      <p:rCtr x="-71" y="257"/>
                                    </p:animMotion>
                                  </p:childTnLst>
                                </p:cTn>
                              </p:par>
                            </p:childTnLst>
                          </p:cTn>
                        </p:par>
                        <p:par>
                          <p:cTn id="183" fill="hold" nodeType="afterGroup">
                            <p:stCondLst>
                              <p:cond delay="85320"/>
                            </p:stCondLst>
                            <p:childTnLst>
                              <p:par>
                                <p:cTn id="184" presetID="6" presetClass="exit" presetSubtype="16" fill="hold" nodeType="afterEffect">
                                  <p:stCondLst>
                                    <p:cond delay="0"/>
                                  </p:stCondLst>
                                  <p:childTnLst>
                                    <p:animEffect transition="out" filter="circle(in)">
                                      <p:cBhvr>
                                        <p:cTn id="185" dur="10"/>
                                        <p:tgtEl>
                                          <p:spTgt spid="16476"/>
                                        </p:tgtEl>
                                      </p:cBhvr>
                                    </p:animEffect>
                                    <p:set>
                                      <p:cBhvr>
                                        <p:cTn id="186" dur="1" fill="hold">
                                          <p:stCondLst>
                                            <p:cond delay="9"/>
                                          </p:stCondLst>
                                        </p:cTn>
                                        <p:tgtEl>
                                          <p:spTgt spid="16476"/>
                                        </p:tgtEl>
                                        <p:attrNameLst>
                                          <p:attrName>style.visibility</p:attrName>
                                        </p:attrNameLst>
                                      </p:cBhvr>
                                      <p:to>
                                        <p:strVal val="hidden"/>
                                      </p:to>
                                    </p:set>
                                  </p:childTnLst>
                                </p:cTn>
                              </p:par>
                            </p:childTnLst>
                          </p:cTn>
                        </p:par>
                        <p:par>
                          <p:cTn id="187" fill="hold" nodeType="afterGroup">
                            <p:stCondLst>
                              <p:cond delay="85330"/>
                            </p:stCondLst>
                            <p:childTnLst>
                              <p:par>
                                <p:cTn id="188" presetID="4" presetClass="exit" presetSubtype="16" fill="hold" grpId="0" nodeType="afterEffect">
                                  <p:stCondLst>
                                    <p:cond delay="0"/>
                                  </p:stCondLst>
                                  <p:childTnLst>
                                    <p:animEffect transition="out" filter="box(in)">
                                      <p:cBhvr>
                                        <p:cTn id="189" dur="10"/>
                                        <p:tgtEl>
                                          <p:spTgt spid="16475"/>
                                        </p:tgtEl>
                                      </p:cBhvr>
                                    </p:animEffect>
                                    <p:set>
                                      <p:cBhvr>
                                        <p:cTn id="190" dur="1" fill="hold">
                                          <p:stCondLst>
                                            <p:cond delay="9"/>
                                          </p:stCondLst>
                                        </p:cTn>
                                        <p:tgtEl>
                                          <p:spTgt spid="16475"/>
                                        </p:tgtEl>
                                        <p:attrNameLst>
                                          <p:attrName>style.visibility</p:attrName>
                                        </p:attrNameLst>
                                      </p:cBhvr>
                                      <p:to>
                                        <p:strVal val="hidden"/>
                                      </p:to>
                                    </p:set>
                                  </p:childTnLst>
                                </p:cTn>
                              </p:par>
                            </p:childTnLst>
                          </p:cTn>
                        </p:par>
                        <p:par>
                          <p:cTn id="191" fill="hold" nodeType="afterGroup">
                            <p:stCondLst>
                              <p:cond delay="85340"/>
                            </p:stCondLst>
                            <p:childTnLst>
                              <p:par>
                                <p:cTn id="192"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93" dur="5000" fill="hold"/>
                                        <p:tgtEl>
                                          <p:spTgt spid="16474"/>
                                        </p:tgtEl>
                                        <p:attrNameLst>
                                          <p:attrName>ppt_x</p:attrName>
                                          <p:attrName>ppt_y</p:attrName>
                                        </p:attrNameLst>
                                      </p:cBhvr>
                                      <p:rCtr x="269" y="36"/>
                                    </p:animMotion>
                                  </p:childTnLst>
                                </p:cTn>
                              </p:par>
                            </p:childTnLst>
                          </p:cTn>
                        </p:par>
                        <p:par>
                          <p:cTn id="194" fill="hold" nodeType="afterGroup">
                            <p:stCondLst>
                              <p:cond delay="90340"/>
                            </p:stCondLst>
                            <p:childTnLst>
                              <p:par>
                                <p:cTn id="195" presetID="6" presetClass="exit" presetSubtype="16" fill="hold" nodeType="afterEffect">
                                  <p:stCondLst>
                                    <p:cond delay="0"/>
                                  </p:stCondLst>
                                  <p:childTnLst>
                                    <p:animEffect transition="out" filter="circle(in)">
                                      <p:cBhvr>
                                        <p:cTn id="196" dur="10"/>
                                        <p:tgtEl>
                                          <p:spTgt spid="16474"/>
                                        </p:tgtEl>
                                      </p:cBhvr>
                                    </p:animEffect>
                                    <p:set>
                                      <p:cBhvr>
                                        <p:cTn id="197" dur="1" fill="hold">
                                          <p:stCondLst>
                                            <p:cond delay="9"/>
                                          </p:stCondLst>
                                        </p:cTn>
                                        <p:tgtEl>
                                          <p:spTgt spid="16474"/>
                                        </p:tgtEl>
                                        <p:attrNameLst>
                                          <p:attrName>style.visibility</p:attrName>
                                        </p:attrNameLst>
                                      </p:cBhvr>
                                      <p:to>
                                        <p:strVal val="hidden"/>
                                      </p:to>
                                    </p:set>
                                  </p:childTnLst>
                                </p:cTn>
                              </p:par>
                            </p:childTnLst>
                          </p:cTn>
                        </p:par>
                        <p:par>
                          <p:cTn id="198" fill="hold" nodeType="afterGroup">
                            <p:stCondLst>
                              <p:cond delay="90350"/>
                            </p:stCondLst>
                            <p:childTnLst>
                              <p:par>
                                <p:cTn id="199" presetID="4" presetClass="exit" presetSubtype="16" fill="hold" grpId="0" nodeType="afterEffect">
                                  <p:stCondLst>
                                    <p:cond delay="0"/>
                                  </p:stCondLst>
                                  <p:childTnLst>
                                    <p:animEffect transition="out" filter="box(in)">
                                      <p:cBhvr>
                                        <p:cTn id="200" dur="10"/>
                                        <p:tgtEl>
                                          <p:spTgt spid="16473"/>
                                        </p:tgtEl>
                                      </p:cBhvr>
                                    </p:animEffect>
                                    <p:set>
                                      <p:cBhvr>
                                        <p:cTn id="201" dur="1" fill="hold">
                                          <p:stCondLst>
                                            <p:cond delay="9"/>
                                          </p:stCondLst>
                                        </p:cTn>
                                        <p:tgtEl>
                                          <p:spTgt spid="16473"/>
                                        </p:tgtEl>
                                        <p:attrNameLst>
                                          <p:attrName>style.visibility</p:attrName>
                                        </p:attrNameLst>
                                      </p:cBhvr>
                                      <p:to>
                                        <p:strVal val="hidden"/>
                                      </p:to>
                                    </p:set>
                                  </p:childTnLst>
                                </p:cTn>
                              </p:par>
                            </p:childTnLst>
                          </p:cTn>
                        </p:par>
                        <p:par>
                          <p:cTn id="202" fill="hold" nodeType="afterGroup">
                            <p:stCondLst>
                              <p:cond delay="90360"/>
                            </p:stCondLst>
                            <p:childTnLst>
                              <p:par>
                                <p:cTn id="203"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04" dur="5000" fill="hold"/>
                                        <p:tgtEl>
                                          <p:spTgt spid="16472"/>
                                        </p:tgtEl>
                                        <p:attrNameLst>
                                          <p:attrName>ppt_x</p:attrName>
                                          <p:attrName>ppt_y</p:attrName>
                                        </p:attrNameLst>
                                      </p:cBhvr>
                                      <p:rCtr x="77" y="-260"/>
                                    </p:animMotion>
                                  </p:childTnLst>
                                </p:cTn>
                              </p:par>
                            </p:childTnLst>
                          </p:cTn>
                        </p:par>
                        <p:par>
                          <p:cTn id="205" fill="hold" nodeType="afterGroup">
                            <p:stCondLst>
                              <p:cond delay="95360"/>
                            </p:stCondLst>
                            <p:childTnLst>
                              <p:par>
                                <p:cTn id="206" presetID="6" presetClass="exit" presetSubtype="16" fill="hold" nodeType="afterEffect">
                                  <p:stCondLst>
                                    <p:cond delay="0"/>
                                  </p:stCondLst>
                                  <p:childTnLst>
                                    <p:animEffect transition="out" filter="circle(in)">
                                      <p:cBhvr>
                                        <p:cTn id="207" dur="10"/>
                                        <p:tgtEl>
                                          <p:spTgt spid="16472"/>
                                        </p:tgtEl>
                                      </p:cBhvr>
                                    </p:animEffect>
                                    <p:set>
                                      <p:cBhvr>
                                        <p:cTn id="208" dur="1" fill="hold">
                                          <p:stCondLst>
                                            <p:cond delay="9"/>
                                          </p:stCondLst>
                                        </p:cTn>
                                        <p:tgtEl>
                                          <p:spTgt spid="16472"/>
                                        </p:tgtEl>
                                        <p:attrNameLst>
                                          <p:attrName>style.visibility</p:attrName>
                                        </p:attrNameLst>
                                      </p:cBhvr>
                                      <p:to>
                                        <p:strVal val="hidden"/>
                                      </p:to>
                                    </p:set>
                                  </p:childTnLst>
                                </p:cTn>
                              </p:par>
                            </p:childTnLst>
                          </p:cTn>
                        </p:par>
                        <p:par>
                          <p:cTn id="209" fill="hold" nodeType="afterGroup">
                            <p:stCondLst>
                              <p:cond delay="95370"/>
                            </p:stCondLst>
                            <p:childTnLst>
                              <p:par>
                                <p:cTn id="210" presetID="4" presetClass="exit" presetSubtype="16" fill="hold" grpId="0" nodeType="afterEffect">
                                  <p:stCondLst>
                                    <p:cond delay="0"/>
                                  </p:stCondLst>
                                  <p:childTnLst>
                                    <p:animEffect transition="out" filter="box(in)">
                                      <p:cBhvr>
                                        <p:cTn id="211" dur="10"/>
                                        <p:tgtEl>
                                          <p:spTgt spid="16471"/>
                                        </p:tgtEl>
                                      </p:cBhvr>
                                    </p:animEffect>
                                    <p:set>
                                      <p:cBhvr>
                                        <p:cTn id="212" dur="1" fill="hold">
                                          <p:stCondLst>
                                            <p:cond delay="9"/>
                                          </p:stCondLst>
                                        </p:cTn>
                                        <p:tgtEl>
                                          <p:spTgt spid="16471"/>
                                        </p:tgtEl>
                                        <p:attrNameLst>
                                          <p:attrName>style.visibility</p:attrName>
                                        </p:attrNameLst>
                                      </p:cBhvr>
                                      <p:to>
                                        <p:strVal val="hidden"/>
                                      </p:to>
                                    </p:set>
                                  </p:childTnLst>
                                </p:cTn>
                              </p:par>
                            </p:childTnLst>
                          </p:cTn>
                        </p:par>
                        <p:par>
                          <p:cTn id="213" fill="hold" nodeType="afterGroup">
                            <p:stCondLst>
                              <p:cond delay="95380"/>
                            </p:stCondLst>
                            <p:childTnLst>
                              <p:par>
                                <p:cTn id="214"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215" dur="5000" fill="hold"/>
                                        <p:tgtEl>
                                          <p:spTgt spid="16470"/>
                                        </p:tgtEl>
                                        <p:attrNameLst>
                                          <p:attrName>ppt_x</p:attrName>
                                          <p:attrName>ppt_y</p:attrName>
                                        </p:attrNameLst>
                                      </p:cBhvr>
                                      <p:rCtr x="-271" y="-30"/>
                                    </p:animMotion>
                                  </p:childTnLst>
                                </p:cTn>
                              </p:par>
                            </p:childTnLst>
                          </p:cTn>
                        </p:par>
                        <p:par>
                          <p:cTn id="216" fill="hold" nodeType="afterGroup">
                            <p:stCondLst>
                              <p:cond delay="100380"/>
                            </p:stCondLst>
                            <p:childTnLst>
                              <p:par>
                                <p:cTn id="217" presetID="6" presetClass="exit" presetSubtype="16" fill="hold" nodeType="afterEffect">
                                  <p:stCondLst>
                                    <p:cond delay="0"/>
                                  </p:stCondLst>
                                  <p:childTnLst>
                                    <p:animEffect transition="out" filter="circle(in)">
                                      <p:cBhvr>
                                        <p:cTn id="218" dur="10"/>
                                        <p:tgtEl>
                                          <p:spTgt spid="16470"/>
                                        </p:tgtEl>
                                      </p:cBhvr>
                                    </p:animEffect>
                                    <p:set>
                                      <p:cBhvr>
                                        <p:cTn id="219" dur="1" fill="hold">
                                          <p:stCondLst>
                                            <p:cond delay="9"/>
                                          </p:stCondLst>
                                        </p:cTn>
                                        <p:tgtEl>
                                          <p:spTgt spid="16470"/>
                                        </p:tgtEl>
                                        <p:attrNameLst>
                                          <p:attrName>style.visibility</p:attrName>
                                        </p:attrNameLst>
                                      </p:cBhvr>
                                      <p:to>
                                        <p:strVal val="hidden"/>
                                      </p:to>
                                    </p:set>
                                  </p:childTnLst>
                                </p:cTn>
                              </p:par>
                            </p:childTnLst>
                          </p:cTn>
                        </p:par>
                        <p:par>
                          <p:cTn id="220" fill="hold" nodeType="afterGroup">
                            <p:stCondLst>
                              <p:cond delay="100390"/>
                            </p:stCondLst>
                            <p:childTnLst>
                              <p:par>
                                <p:cTn id="221" presetID="4" presetClass="exit" presetSubtype="16" fill="hold" grpId="0" nodeType="afterEffect">
                                  <p:stCondLst>
                                    <p:cond delay="0"/>
                                  </p:stCondLst>
                                  <p:childTnLst>
                                    <p:animEffect transition="out" filter="box(in)">
                                      <p:cBhvr>
                                        <p:cTn id="222" dur="10"/>
                                        <p:tgtEl>
                                          <p:spTgt spid="16469"/>
                                        </p:tgtEl>
                                      </p:cBhvr>
                                    </p:animEffect>
                                    <p:set>
                                      <p:cBhvr>
                                        <p:cTn id="223" dur="1" fill="hold">
                                          <p:stCondLst>
                                            <p:cond delay="9"/>
                                          </p:stCondLst>
                                        </p:cTn>
                                        <p:tgtEl>
                                          <p:spTgt spid="16469"/>
                                        </p:tgtEl>
                                        <p:attrNameLst>
                                          <p:attrName>style.visibility</p:attrName>
                                        </p:attrNameLst>
                                      </p:cBhvr>
                                      <p:to>
                                        <p:strVal val="hidden"/>
                                      </p:to>
                                    </p:set>
                                  </p:childTnLst>
                                </p:cTn>
                              </p:par>
                            </p:childTnLst>
                          </p:cTn>
                        </p:par>
                        <p:par>
                          <p:cTn id="224" fill="hold" nodeType="afterGroup">
                            <p:stCondLst>
                              <p:cond delay="100400"/>
                            </p:stCondLst>
                            <p:childTnLst>
                              <p:par>
                                <p:cTn id="225"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226" dur="5000" fill="hold"/>
                                        <p:tgtEl>
                                          <p:spTgt spid="16468"/>
                                        </p:tgtEl>
                                        <p:attrNameLst>
                                          <p:attrName>ppt_x</p:attrName>
                                          <p:attrName>ppt_y</p:attrName>
                                        </p:attrNameLst>
                                      </p:cBhvr>
                                      <p:rCtr x="-71" y="257"/>
                                    </p:animMotion>
                                  </p:childTnLst>
                                </p:cTn>
                              </p:par>
                            </p:childTnLst>
                          </p:cTn>
                        </p:par>
                        <p:par>
                          <p:cTn id="227" fill="hold" nodeType="afterGroup">
                            <p:stCondLst>
                              <p:cond delay="105400"/>
                            </p:stCondLst>
                            <p:childTnLst>
                              <p:par>
                                <p:cTn id="228" presetID="6" presetClass="exit" presetSubtype="16" fill="hold" nodeType="afterEffect">
                                  <p:stCondLst>
                                    <p:cond delay="0"/>
                                  </p:stCondLst>
                                  <p:childTnLst>
                                    <p:animEffect transition="out" filter="circle(in)">
                                      <p:cBhvr>
                                        <p:cTn id="229" dur="10"/>
                                        <p:tgtEl>
                                          <p:spTgt spid="16468"/>
                                        </p:tgtEl>
                                      </p:cBhvr>
                                    </p:animEffect>
                                    <p:set>
                                      <p:cBhvr>
                                        <p:cTn id="230" dur="1" fill="hold">
                                          <p:stCondLst>
                                            <p:cond delay="9"/>
                                          </p:stCondLst>
                                        </p:cTn>
                                        <p:tgtEl>
                                          <p:spTgt spid="16468"/>
                                        </p:tgtEl>
                                        <p:attrNameLst>
                                          <p:attrName>style.visibility</p:attrName>
                                        </p:attrNameLst>
                                      </p:cBhvr>
                                      <p:to>
                                        <p:strVal val="hidden"/>
                                      </p:to>
                                    </p:set>
                                  </p:childTnLst>
                                </p:cTn>
                              </p:par>
                            </p:childTnLst>
                          </p:cTn>
                        </p:par>
                        <p:par>
                          <p:cTn id="231" fill="hold" nodeType="afterGroup">
                            <p:stCondLst>
                              <p:cond delay="105410"/>
                            </p:stCondLst>
                            <p:childTnLst>
                              <p:par>
                                <p:cTn id="232" presetID="4" presetClass="exit" presetSubtype="16" fill="hold" grpId="0" nodeType="afterEffect">
                                  <p:stCondLst>
                                    <p:cond delay="0"/>
                                  </p:stCondLst>
                                  <p:childTnLst>
                                    <p:animEffect transition="out" filter="box(in)">
                                      <p:cBhvr>
                                        <p:cTn id="233" dur="10"/>
                                        <p:tgtEl>
                                          <p:spTgt spid="16467"/>
                                        </p:tgtEl>
                                      </p:cBhvr>
                                    </p:animEffect>
                                    <p:set>
                                      <p:cBhvr>
                                        <p:cTn id="234" dur="1" fill="hold">
                                          <p:stCondLst>
                                            <p:cond delay="9"/>
                                          </p:stCondLst>
                                        </p:cTn>
                                        <p:tgtEl>
                                          <p:spTgt spid="16467"/>
                                        </p:tgtEl>
                                        <p:attrNameLst>
                                          <p:attrName>style.visibility</p:attrName>
                                        </p:attrNameLst>
                                      </p:cBhvr>
                                      <p:to>
                                        <p:strVal val="hidden"/>
                                      </p:to>
                                    </p:set>
                                  </p:childTnLst>
                                </p:cTn>
                              </p:par>
                            </p:childTnLst>
                          </p:cTn>
                        </p:par>
                        <p:par>
                          <p:cTn id="235" fill="hold" nodeType="afterGroup">
                            <p:stCondLst>
                              <p:cond delay="105420"/>
                            </p:stCondLst>
                            <p:childTnLst>
                              <p:par>
                                <p:cTn id="236"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237" dur="5000" fill="hold"/>
                                        <p:tgtEl>
                                          <p:spTgt spid="16466"/>
                                        </p:tgtEl>
                                        <p:attrNameLst>
                                          <p:attrName>ppt_x</p:attrName>
                                          <p:attrName>ppt_y</p:attrName>
                                        </p:attrNameLst>
                                      </p:cBhvr>
                                      <p:rCtr x="269" y="36"/>
                                    </p:animMotion>
                                  </p:childTnLst>
                                </p:cTn>
                              </p:par>
                            </p:childTnLst>
                          </p:cTn>
                        </p:par>
                        <p:par>
                          <p:cTn id="238" fill="hold" nodeType="afterGroup">
                            <p:stCondLst>
                              <p:cond delay="110420"/>
                            </p:stCondLst>
                            <p:childTnLst>
                              <p:par>
                                <p:cTn id="239" presetID="6" presetClass="exit" presetSubtype="16" fill="hold" nodeType="afterEffect">
                                  <p:stCondLst>
                                    <p:cond delay="0"/>
                                  </p:stCondLst>
                                  <p:childTnLst>
                                    <p:animEffect transition="out" filter="circle(in)">
                                      <p:cBhvr>
                                        <p:cTn id="240" dur="10"/>
                                        <p:tgtEl>
                                          <p:spTgt spid="16466"/>
                                        </p:tgtEl>
                                      </p:cBhvr>
                                    </p:animEffect>
                                    <p:set>
                                      <p:cBhvr>
                                        <p:cTn id="241" dur="1" fill="hold">
                                          <p:stCondLst>
                                            <p:cond delay="9"/>
                                          </p:stCondLst>
                                        </p:cTn>
                                        <p:tgtEl>
                                          <p:spTgt spid="16466"/>
                                        </p:tgtEl>
                                        <p:attrNameLst>
                                          <p:attrName>style.visibility</p:attrName>
                                        </p:attrNameLst>
                                      </p:cBhvr>
                                      <p:to>
                                        <p:strVal val="hidden"/>
                                      </p:to>
                                    </p:set>
                                  </p:childTnLst>
                                </p:cTn>
                              </p:par>
                            </p:childTnLst>
                          </p:cTn>
                        </p:par>
                        <p:par>
                          <p:cTn id="242" fill="hold" nodeType="afterGroup">
                            <p:stCondLst>
                              <p:cond delay="110430"/>
                            </p:stCondLst>
                            <p:childTnLst>
                              <p:par>
                                <p:cTn id="243" presetID="4" presetClass="exit" presetSubtype="16" fill="hold" grpId="0" nodeType="afterEffect">
                                  <p:stCondLst>
                                    <p:cond delay="0"/>
                                  </p:stCondLst>
                                  <p:childTnLst>
                                    <p:animEffect transition="out" filter="box(in)">
                                      <p:cBhvr>
                                        <p:cTn id="244" dur="10"/>
                                        <p:tgtEl>
                                          <p:spTgt spid="16465"/>
                                        </p:tgtEl>
                                      </p:cBhvr>
                                    </p:animEffect>
                                    <p:set>
                                      <p:cBhvr>
                                        <p:cTn id="245" dur="1" fill="hold">
                                          <p:stCondLst>
                                            <p:cond delay="9"/>
                                          </p:stCondLst>
                                        </p:cTn>
                                        <p:tgtEl>
                                          <p:spTgt spid="16465"/>
                                        </p:tgtEl>
                                        <p:attrNameLst>
                                          <p:attrName>style.visibility</p:attrName>
                                        </p:attrNameLst>
                                      </p:cBhvr>
                                      <p:to>
                                        <p:strVal val="hidden"/>
                                      </p:to>
                                    </p:set>
                                  </p:childTnLst>
                                </p:cTn>
                              </p:par>
                            </p:childTnLst>
                          </p:cTn>
                        </p:par>
                        <p:par>
                          <p:cTn id="246" fill="hold" nodeType="afterGroup">
                            <p:stCondLst>
                              <p:cond delay="110440"/>
                            </p:stCondLst>
                            <p:childTnLst>
                              <p:par>
                                <p:cTn id="247"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48" dur="5000" fill="hold"/>
                                        <p:tgtEl>
                                          <p:spTgt spid="16464"/>
                                        </p:tgtEl>
                                        <p:attrNameLst>
                                          <p:attrName>ppt_x</p:attrName>
                                          <p:attrName>ppt_y</p:attrName>
                                        </p:attrNameLst>
                                      </p:cBhvr>
                                      <p:rCtr x="77" y="-260"/>
                                    </p:animMotion>
                                  </p:childTnLst>
                                </p:cTn>
                              </p:par>
                            </p:childTnLst>
                          </p:cTn>
                        </p:par>
                        <p:par>
                          <p:cTn id="249" fill="hold" nodeType="afterGroup">
                            <p:stCondLst>
                              <p:cond delay="115440"/>
                            </p:stCondLst>
                            <p:childTnLst>
                              <p:par>
                                <p:cTn id="250" presetID="6" presetClass="exit" presetSubtype="16" fill="hold" nodeType="afterEffect">
                                  <p:stCondLst>
                                    <p:cond delay="0"/>
                                  </p:stCondLst>
                                  <p:childTnLst>
                                    <p:animEffect transition="out" filter="circle(in)">
                                      <p:cBhvr>
                                        <p:cTn id="251" dur="10"/>
                                        <p:tgtEl>
                                          <p:spTgt spid="16464"/>
                                        </p:tgtEl>
                                      </p:cBhvr>
                                    </p:animEffect>
                                    <p:set>
                                      <p:cBhvr>
                                        <p:cTn id="252" dur="1" fill="hold">
                                          <p:stCondLst>
                                            <p:cond delay="9"/>
                                          </p:stCondLst>
                                        </p:cTn>
                                        <p:tgtEl>
                                          <p:spTgt spid="16464"/>
                                        </p:tgtEl>
                                        <p:attrNameLst>
                                          <p:attrName>style.visibility</p:attrName>
                                        </p:attrNameLst>
                                      </p:cBhvr>
                                      <p:to>
                                        <p:strVal val="hidden"/>
                                      </p:to>
                                    </p:set>
                                  </p:childTnLst>
                                </p:cTn>
                              </p:par>
                            </p:childTnLst>
                          </p:cTn>
                        </p:par>
                        <p:par>
                          <p:cTn id="253" fill="hold" nodeType="afterGroup">
                            <p:stCondLst>
                              <p:cond delay="115450"/>
                            </p:stCondLst>
                            <p:childTnLst>
                              <p:par>
                                <p:cTn id="254" presetID="4" presetClass="exit" presetSubtype="16" fill="hold" grpId="0" nodeType="afterEffect">
                                  <p:stCondLst>
                                    <p:cond delay="0"/>
                                  </p:stCondLst>
                                  <p:childTnLst>
                                    <p:animEffect transition="out" filter="box(in)">
                                      <p:cBhvr>
                                        <p:cTn id="255" dur="10"/>
                                        <p:tgtEl>
                                          <p:spTgt spid="16463"/>
                                        </p:tgtEl>
                                      </p:cBhvr>
                                    </p:animEffect>
                                    <p:set>
                                      <p:cBhvr>
                                        <p:cTn id="256" dur="1" fill="hold">
                                          <p:stCondLst>
                                            <p:cond delay="9"/>
                                          </p:stCondLst>
                                        </p:cTn>
                                        <p:tgtEl>
                                          <p:spTgt spid="16463"/>
                                        </p:tgtEl>
                                        <p:attrNameLst>
                                          <p:attrName>style.visibility</p:attrName>
                                        </p:attrNameLst>
                                      </p:cBhvr>
                                      <p:to>
                                        <p:strVal val="hidden"/>
                                      </p:to>
                                    </p:set>
                                  </p:childTnLst>
                                </p:cTn>
                              </p:par>
                            </p:childTnLst>
                          </p:cTn>
                        </p:par>
                        <p:par>
                          <p:cTn id="257" fill="hold" nodeType="afterGroup">
                            <p:stCondLst>
                              <p:cond delay="115460"/>
                            </p:stCondLst>
                            <p:childTnLst>
                              <p:par>
                                <p:cTn id="258"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259" dur="5000" fill="hold"/>
                                        <p:tgtEl>
                                          <p:spTgt spid="16462"/>
                                        </p:tgtEl>
                                        <p:attrNameLst>
                                          <p:attrName>ppt_x</p:attrName>
                                          <p:attrName>ppt_y</p:attrName>
                                        </p:attrNameLst>
                                      </p:cBhvr>
                                      <p:rCtr x="-271" y="-30"/>
                                    </p:animMotion>
                                  </p:childTnLst>
                                </p:cTn>
                              </p:par>
                            </p:childTnLst>
                          </p:cTn>
                        </p:par>
                        <p:par>
                          <p:cTn id="260" fill="hold" nodeType="afterGroup">
                            <p:stCondLst>
                              <p:cond delay="120460"/>
                            </p:stCondLst>
                            <p:childTnLst>
                              <p:par>
                                <p:cTn id="261" presetID="6" presetClass="exit" presetSubtype="16" fill="hold" nodeType="afterEffect">
                                  <p:stCondLst>
                                    <p:cond delay="0"/>
                                  </p:stCondLst>
                                  <p:childTnLst>
                                    <p:animEffect transition="out" filter="circle(in)">
                                      <p:cBhvr>
                                        <p:cTn id="262" dur="10"/>
                                        <p:tgtEl>
                                          <p:spTgt spid="16462"/>
                                        </p:tgtEl>
                                      </p:cBhvr>
                                    </p:animEffect>
                                    <p:set>
                                      <p:cBhvr>
                                        <p:cTn id="263" dur="1" fill="hold">
                                          <p:stCondLst>
                                            <p:cond delay="9"/>
                                          </p:stCondLst>
                                        </p:cTn>
                                        <p:tgtEl>
                                          <p:spTgt spid="16462"/>
                                        </p:tgtEl>
                                        <p:attrNameLst>
                                          <p:attrName>style.visibility</p:attrName>
                                        </p:attrNameLst>
                                      </p:cBhvr>
                                      <p:to>
                                        <p:strVal val="hidden"/>
                                      </p:to>
                                    </p:set>
                                  </p:childTnLst>
                                </p:cTn>
                              </p:par>
                            </p:childTnLst>
                          </p:cTn>
                        </p:par>
                        <p:par>
                          <p:cTn id="264" fill="hold" nodeType="afterGroup">
                            <p:stCondLst>
                              <p:cond delay="120470"/>
                            </p:stCondLst>
                            <p:childTnLst>
                              <p:par>
                                <p:cTn id="265" presetID="4" presetClass="exit" presetSubtype="16" fill="hold" grpId="0" nodeType="afterEffect">
                                  <p:stCondLst>
                                    <p:cond delay="0"/>
                                  </p:stCondLst>
                                  <p:childTnLst>
                                    <p:animEffect transition="out" filter="box(in)">
                                      <p:cBhvr>
                                        <p:cTn id="266" dur="10"/>
                                        <p:tgtEl>
                                          <p:spTgt spid="16461"/>
                                        </p:tgtEl>
                                      </p:cBhvr>
                                    </p:animEffect>
                                    <p:set>
                                      <p:cBhvr>
                                        <p:cTn id="267" dur="1" fill="hold">
                                          <p:stCondLst>
                                            <p:cond delay="9"/>
                                          </p:stCondLst>
                                        </p:cTn>
                                        <p:tgtEl>
                                          <p:spTgt spid="16461"/>
                                        </p:tgtEl>
                                        <p:attrNameLst>
                                          <p:attrName>style.visibility</p:attrName>
                                        </p:attrNameLst>
                                      </p:cBhvr>
                                      <p:to>
                                        <p:strVal val="hidden"/>
                                      </p:to>
                                    </p:set>
                                  </p:childTnLst>
                                </p:cTn>
                              </p:par>
                            </p:childTnLst>
                          </p:cTn>
                        </p:par>
                        <p:par>
                          <p:cTn id="268" fill="hold" nodeType="afterGroup">
                            <p:stCondLst>
                              <p:cond delay="120480"/>
                            </p:stCondLst>
                            <p:childTnLst>
                              <p:par>
                                <p:cTn id="269"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270" dur="5000" fill="hold"/>
                                        <p:tgtEl>
                                          <p:spTgt spid="16460"/>
                                        </p:tgtEl>
                                        <p:attrNameLst>
                                          <p:attrName>ppt_x</p:attrName>
                                          <p:attrName>ppt_y</p:attrName>
                                        </p:attrNameLst>
                                      </p:cBhvr>
                                      <p:rCtr x="-71" y="257"/>
                                    </p:animMotion>
                                  </p:childTnLst>
                                </p:cTn>
                              </p:par>
                            </p:childTnLst>
                          </p:cTn>
                        </p:par>
                        <p:par>
                          <p:cTn id="271" fill="hold" nodeType="afterGroup">
                            <p:stCondLst>
                              <p:cond delay="125480"/>
                            </p:stCondLst>
                            <p:childTnLst>
                              <p:par>
                                <p:cTn id="272" presetID="6" presetClass="exit" presetSubtype="16" fill="hold" nodeType="afterEffect">
                                  <p:stCondLst>
                                    <p:cond delay="0"/>
                                  </p:stCondLst>
                                  <p:childTnLst>
                                    <p:animEffect transition="out" filter="circle(in)">
                                      <p:cBhvr>
                                        <p:cTn id="273" dur="10"/>
                                        <p:tgtEl>
                                          <p:spTgt spid="16460"/>
                                        </p:tgtEl>
                                      </p:cBhvr>
                                    </p:animEffect>
                                    <p:set>
                                      <p:cBhvr>
                                        <p:cTn id="274" dur="1" fill="hold">
                                          <p:stCondLst>
                                            <p:cond delay="9"/>
                                          </p:stCondLst>
                                        </p:cTn>
                                        <p:tgtEl>
                                          <p:spTgt spid="16460"/>
                                        </p:tgtEl>
                                        <p:attrNameLst>
                                          <p:attrName>style.visibility</p:attrName>
                                        </p:attrNameLst>
                                      </p:cBhvr>
                                      <p:to>
                                        <p:strVal val="hidden"/>
                                      </p:to>
                                    </p:set>
                                  </p:childTnLst>
                                </p:cTn>
                              </p:par>
                            </p:childTnLst>
                          </p:cTn>
                        </p:par>
                        <p:par>
                          <p:cTn id="275" fill="hold" nodeType="afterGroup">
                            <p:stCondLst>
                              <p:cond delay="125490"/>
                            </p:stCondLst>
                            <p:childTnLst>
                              <p:par>
                                <p:cTn id="276" presetID="4" presetClass="exit" presetSubtype="16" fill="hold" grpId="0" nodeType="afterEffect">
                                  <p:stCondLst>
                                    <p:cond delay="0"/>
                                  </p:stCondLst>
                                  <p:childTnLst>
                                    <p:animEffect transition="out" filter="box(in)">
                                      <p:cBhvr>
                                        <p:cTn id="277" dur="10"/>
                                        <p:tgtEl>
                                          <p:spTgt spid="16459"/>
                                        </p:tgtEl>
                                      </p:cBhvr>
                                    </p:animEffect>
                                    <p:set>
                                      <p:cBhvr>
                                        <p:cTn id="278" dur="1" fill="hold">
                                          <p:stCondLst>
                                            <p:cond delay="9"/>
                                          </p:stCondLst>
                                        </p:cTn>
                                        <p:tgtEl>
                                          <p:spTgt spid="16459"/>
                                        </p:tgtEl>
                                        <p:attrNameLst>
                                          <p:attrName>style.visibility</p:attrName>
                                        </p:attrNameLst>
                                      </p:cBhvr>
                                      <p:to>
                                        <p:strVal val="hidden"/>
                                      </p:to>
                                    </p:set>
                                  </p:childTnLst>
                                </p:cTn>
                              </p:par>
                            </p:childTnLst>
                          </p:cTn>
                        </p:par>
                        <p:par>
                          <p:cTn id="279" fill="hold" nodeType="afterGroup">
                            <p:stCondLst>
                              <p:cond delay="125500"/>
                            </p:stCondLst>
                            <p:childTnLst>
                              <p:par>
                                <p:cTn id="280"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281" dur="5000" fill="hold"/>
                                        <p:tgtEl>
                                          <p:spTgt spid="16458"/>
                                        </p:tgtEl>
                                        <p:attrNameLst>
                                          <p:attrName>ppt_x</p:attrName>
                                          <p:attrName>ppt_y</p:attrName>
                                        </p:attrNameLst>
                                      </p:cBhvr>
                                      <p:rCtr x="269" y="36"/>
                                    </p:animMotion>
                                  </p:childTnLst>
                                </p:cTn>
                              </p:par>
                            </p:childTnLst>
                          </p:cTn>
                        </p:par>
                        <p:par>
                          <p:cTn id="282" fill="hold" nodeType="afterGroup">
                            <p:stCondLst>
                              <p:cond delay="130500"/>
                            </p:stCondLst>
                            <p:childTnLst>
                              <p:par>
                                <p:cTn id="283" presetID="6" presetClass="exit" presetSubtype="16" fill="hold" nodeType="afterEffect">
                                  <p:stCondLst>
                                    <p:cond delay="0"/>
                                  </p:stCondLst>
                                  <p:childTnLst>
                                    <p:animEffect transition="out" filter="circle(in)">
                                      <p:cBhvr>
                                        <p:cTn id="284" dur="10"/>
                                        <p:tgtEl>
                                          <p:spTgt spid="16458"/>
                                        </p:tgtEl>
                                      </p:cBhvr>
                                    </p:animEffect>
                                    <p:set>
                                      <p:cBhvr>
                                        <p:cTn id="285" dur="1" fill="hold">
                                          <p:stCondLst>
                                            <p:cond delay="9"/>
                                          </p:stCondLst>
                                        </p:cTn>
                                        <p:tgtEl>
                                          <p:spTgt spid="16458"/>
                                        </p:tgtEl>
                                        <p:attrNameLst>
                                          <p:attrName>style.visibility</p:attrName>
                                        </p:attrNameLst>
                                      </p:cBhvr>
                                      <p:to>
                                        <p:strVal val="hidden"/>
                                      </p:to>
                                    </p:set>
                                  </p:childTnLst>
                                </p:cTn>
                              </p:par>
                            </p:childTnLst>
                          </p:cTn>
                        </p:par>
                        <p:par>
                          <p:cTn id="286" fill="hold" nodeType="afterGroup">
                            <p:stCondLst>
                              <p:cond delay="130510"/>
                            </p:stCondLst>
                            <p:childTnLst>
                              <p:par>
                                <p:cTn id="287" presetID="4" presetClass="exit" presetSubtype="16" fill="hold" grpId="0" nodeType="afterEffect">
                                  <p:stCondLst>
                                    <p:cond delay="0"/>
                                  </p:stCondLst>
                                  <p:childTnLst>
                                    <p:animEffect transition="out" filter="box(in)">
                                      <p:cBhvr>
                                        <p:cTn id="288" dur="10"/>
                                        <p:tgtEl>
                                          <p:spTgt spid="16457"/>
                                        </p:tgtEl>
                                      </p:cBhvr>
                                    </p:animEffect>
                                    <p:set>
                                      <p:cBhvr>
                                        <p:cTn id="289" dur="1" fill="hold">
                                          <p:stCondLst>
                                            <p:cond delay="9"/>
                                          </p:stCondLst>
                                        </p:cTn>
                                        <p:tgtEl>
                                          <p:spTgt spid="16457"/>
                                        </p:tgtEl>
                                        <p:attrNameLst>
                                          <p:attrName>style.visibility</p:attrName>
                                        </p:attrNameLst>
                                      </p:cBhvr>
                                      <p:to>
                                        <p:strVal val="hidden"/>
                                      </p:to>
                                    </p:set>
                                  </p:childTnLst>
                                </p:cTn>
                              </p:par>
                            </p:childTnLst>
                          </p:cTn>
                        </p:par>
                        <p:par>
                          <p:cTn id="290" fill="hold" nodeType="afterGroup">
                            <p:stCondLst>
                              <p:cond delay="130520"/>
                            </p:stCondLst>
                            <p:childTnLst>
                              <p:par>
                                <p:cTn id="291"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92" dur="5000" fill="hold"/>
                                        <p:tgtEl>
                                          <p:spTgt spid="16456"/>
                                        </p:tgtEl>
                                        <p:attrNameLst>
                                          <p:attrName>ppt_x</p:attrName>
                                          <p:attrName>ppt_y</p:attrName>
                                        </p:attrNameLst>
                                      </p:cBhvr>
                                      <p:rCtr x="77" y="-260"/>
                                    </p:animMotion>
                                  </p:childTnLst>
                                </p:cTn>
                              </p:par>
                            </p:childTnLst>
                          </p:cTn>
                        </p:par>
                        <p:par>
                          <p:cTn id="293" fill="hold" nodeType="afterGroup">
                            <p:stCondLst>
                              <p:cond delay="135520"/>
                            </p:stCondLst>
                            <p:childTnLst>
                              <p:par>
                                <p:cTn id="294" presetID="6" presetClass="exit" presetSubtype="16" fill="hold" nodeType="afterEffect">
                                  <p:stCondLst>
                                    <p:cond delay="0"/>
                                  </p:stCondLst>
                                  <p:childTnLst>
                                    <p:animEffect transition="out" filter="circle(in)">
                                      <p:cBhvr>
                                        <p:cTn id="295" dur="10"/>
                                        <p:tgtEl>
                                          <p:spTgt spid="16456"/>
                                        </p:tgtEl>
                                      </p:cBhvr>
                                    </p:animEffect>
                                    <p:set>
                                      <p:cBhvr>
                                        <p:cTn id="296" dur="1" fill="hold">
                                          <p:stCondLst>
                                            <p:cond delay="9"/>
                                          </p:stCondLst>
                                        </p:cTn>
                                        <p:tgtEl>
                                          <p:spTgt spid="16456"/>
                                        </p:tgtEl>
                                        <p:attrNameLst>
                                          <p:attrName>style.visibility</p:attrName>
                                        </p:attrNameLst>
                                      </p:cBhvr>
                                      <p:to>
                                        <p:strVal val="hidden"/>
                                      </p:to>
                                    </p:set>
                                  </p:childTnLst>
                                </p:cTn>
                              </p:par>
                            </p:childTnLst>
                          </p:cTn>
                        </p:par>
                        <p:par>
                          <p:cTn id="297" fill="hold" nodeType="afterGroup">
                            <p:stCondLst>
                              <p:cond delay="135530"/>
                            </p:stCondLst>
                            <p:childTnLst>
                              <p:par>
                                <p:cTn id="298" presetID="4" presetClass="exit" presetSubtype="16" fill="hold" grpId="0" nodeType="afterEffect">
                                  <p:stCondLst>
                                    <p:cond delay="0"/>
                                  </p:stCondLst>
                                  <p:childTnLst>
                                    <p:animEffect transition="out" filter="box(in)">
                                      <p:cBhvr>
                                        <p:cTn id="299" dur="10"/>
                                        <p:tgtEl>
                                          <p:spTgt spid="16455"/>
                                        </p:tgtEl>
                                      </p:cBhvr>
                                    </p:animEffect>
                                    <p:set>
                                      <p:cBhvr>
                                        <p:cTn id="300" dur="1" fill="hold">
                                          <p:stCondLst>
                                            <p:cond delay="9"/>
                                          </p:stCondLst>
                                        </p:cTn>
                                        <p:tgtEl>
                                          <p:spTgt spid="16455"/>
                                        </p:tgtEl>
                                        <p:attrNameLst>
                                          <p:attrName>style.visibility</p:attrName>
                                        </p:attrNameLst>
                                      </p:cBhvr>
                                      <p:to>
                                        <p:strVal val="hidden"/>
                                      </p:to>
                                    </p:set>
                                  </p:childTnLst>
                                </p:cTn>
                              </p:par>
                            </p:childTnLst>
                          </p:cTn>
                        </p:par>
                        <p:par>
                          <p:cTn id="301" fill="hold" nodeType="afterGroup">
                            <p:stCondLst>
                              <p:cond delay="135540"/>
                            </p:stCondLst>
                            <p:childTnLst>
                              <p:par>
                                <p:cTn id="302"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03" dur="5000" fill="hold"/>
                                        <p:tgtEl>
                                          <p:spTgt spid="16454"/>
                                        </p:tgtEl>
                                        <p:attrNameLst>
                                          <p:attrName>ppt_x</p:attrName>
                                          <p:attrName>ppt_y</p:attrName>
                                        </p:attrNameLst>
                                      </p:cBhvr>
                                      <p:rCtr x="-271" y="-30"/>
                                    </p:animMotion>
                                  </p:childTnLst>
                                </p:cTn>
                              </p:par>
                            </p:childTnLst>
                          </p:cTn>
                        </p:par>
                        <p:par>
                          <p:cTn id="304" fill="hold" nodeType="afterGroup">
                            <p:stCondLst>
                              <p:cond delay="140540"/>
                            </p:stCondLst>
                            <p:childTnLst>
                              <p:par>
                                <p:cTn id="305" presetID="6" presetClass="exit" presetSubtype="16" fill="hold" nodeType="afterEffect">
                                  <p:stCondLst>
                                    <p:cond delay="0"/>
                                  </p:stCondLst>
                                  <p:childTnLst>
                                    <p:animEffect transition="out" filter="circle(in)">
                                      <p:cBhvr>
                                        <p:cTn id="306" dur="10"/>
                                        <p:tgtEl>
                                          <p:spTgt spid="16454"/>
                                        </p:tgtEl>
                                      </p:cBhvr>
                                    </p:animEffect>
                                    <p:set>
                                      <p:cBhvr>
                                        <p:cTn id="307" dur="1" fill="hold">
                                          <p:stCondLst>
                                            <p:cond delay="9"/>
                                          </p:stCondLst>
                                        </p:cTn>
                                        <p:tgtEl>
                                          <p:spTgt spid="16454"/>
                                        </p:tgtEl>
                                        <p:attrNameLst>
                                          <p:attrName>style.visibility</p:attrName>
                                        </p:attrNameLst>
                                      </p:cBhvr>
                                      <p:to>
                                        <p:strVal val="hidden"/>
                                      </p:to>
                                    </p:set>
                                  </p:childTnLst>
                                </p:cTn>
                              </p:par>
                            </p:childTnLst>
                          </p:cTn>
                        </p:par>
                        <p:par>
                          <p:cTn id="308" fill="hold" nodeType="afterGroup">
                            <p:stCondLst>
                              <p:cond delay="140550"/>
                            </p:stCondLst>
                            <p:childTnLst>
                              <p:par>
                                <p:cTn id="309" presetID="4" presetClass="exit" presetSubtype="16" fill="hold" grpId="0" nodeType="afterEffect">
                                  <p:stCondLst>
                                    <p:cond delay="0"/>
                                  </p:stCondLst>
                                  <p:childTnLst>
                                    <p:animEffect transition="out" filter="box(in)">
                                      <p:cBhvr>
                                        <p:cTn id="310" dur="10"/>
                                        <p:tgtEl>
                                          <p:spTgt spid="16453"/>
                                        </p:tgtEl>
                                      </p:cBhvr>
                                    </p:animEffect>
                                    <p:set>
                                      <p:cBhvr>
                                        <p:cTn id="311" dur="1" fill="hold">
                                          <p:stCondLst>
                                            <p:cond delay="9"/>
                                          </p:stCondLst>
                                        </p:cTn>
                                        <p:tgtEl>
                                          <p:spTgt spid="16453"/>
                                        </p:tgtEl>
                                        <p:attrNameLst>
                                          <p:attrName>style.visibility</p:attrName>
                                        </p:attrNameLst>
                                      </p:cBhvr>
                                      <p:to>
                                        <p:strVal val="hidden"/>
                                      </p:to>
                                    </p:set>
                                  </p:childTnLst>
                                </p:cTn>
                              </p:par>
                            </p:childTnLst>
                          </p:cTn>
                        </p:par>
                        <p:par>
                          <p:cTn id="312" fill="hold" nodeType="afterGroup">
                            <p:stCondLst>
                              <p:cond delay="140560"/>
                            </p:stCondLst>
                            <p:childTnLst>
                              <p:par>
                                <p:cTn id="313"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314" dur="5000" fill="hold"/>
                                        <p:tgtEl>
                                          <p:spTgt spid="16452"/>
                                        </p:tgtEl>
                                        <p:attrNameLst>
                                          <p:attrName>ppt_x</p:attrName>
                                          <p:attrName>ppt_y</p:attrName>
                                        </p:attrNameLst>
                                      </p:cBhvr>
                                      <p:rCtr x="-71" y="257"/>
                                    </p:animMotion>
                                  </p:childTnLst>
                                </p:cTn>
                              </p:par>
                            </p:childTnLst>
                          </p:cTn>
                        </p:par>
                        <p:par>
                          <p:cTn id="315" fill="hold" nodeType="afterGroup">
                            <p:stCondLst>
                              <p:cond delay="145560"/>
                            </p:stCondLst>
                            <p:childTnLst>
                              <p:par>
                                <p:cTn id="316" presetID="6" presetClass="exit" presetSubtype="16" fill="hold" nodeType="afterEffect">
                                  <p:stCondLst>
                                    <p:cond delay="0"/>
                                  </p:stCondLst>
                                  <p:childTnLst>
                                    <p:animEffect transition="out" filter="circle(in)">
                                      <p:cBhvr>
                                        <p:cTn id="317" dur="10"/>
                                        <p:tgtEl>
                                          <p:spTgt spid="16452"/>
                                        </p:tgtEl>
                                      </p:cBhvr>
                                    </p:animEffect>
                                    <p:set>
                                      <p:cBhvr>
                                        <p:cTn id="318" dur="1" fill="hold">
                                          <p:stCondLst>
                                            <p:cond delay="9"/>
                                          </p:stCondLst>
                                        </p:cTn>
                                        <p:tgtEl>
                                          <p:spTgt spid="16452"/>
                                        </p:tgtEl>
                                        <p:attrNameLst>
                                          <p:attrName>style.visibility</p:attrName>
                                        </p:attrNameLst>
                                      </p:cBhvr>
                                      <p:to>
                                        <p:strVal val="hidden"/>
                                      </p:to>
                                    </p:set>
                                  </p:childTnLst>
                                </p:cTn>
                              </p:par>
                            </p:childTnLst>
                          </p:cTn>
                        </p:par>
                        <p:par>
                          <p:cTn id="319" fill="hold" nodeType="afterGroup">
                            <p:stCondLst>
                              <p:cond delay="145570"/>
                            </p:stCondLst>
                            <p:childTnLst>
                              <p:par>
                                <p:cTn id="320" presetID="4" presetClass="exit" presetSubtype="16" fill="hold" grpId="0" nodeType="afterEffect">
                                  <p:stCondLst>
                                    <p:cond delay="0"/>
                                  </p:stCondLst>
                                  <p:childTnLst>
                                    <p:animEffect transition="out" filter="box(in)">
                                      <p:cBhvr>
                                        <p:cTn id="321" dur="10"/>
                                        <p:tgtEl>
                                          <p:spTgt spid="16451"/>
                                        </p:tgtEl>
                                      </p:cBhvr>
                                    </p:animEffect>
                                    <p:set>
                                      <p:cBhvr>
                                        <p:cTn id="322" dur="1" fill="hold">
                                          <p:stCondLst>
                                            <p:cond delay="9"/>
                                          </p:stCondLst>
                                        </p:cTn>
                                        <p:tgtEl>
                                          <p:spTgt spid="16451"/>
                                        </p:tgtEl>
                                        <p:attrNameLst>
                                          <p:attrName>style.visibility</p:attrName>
                                        </p:attrNameLst>
                                      </p:cBhvr>
                                      <p:to>
                                        <p:strVal val="hidden"/>
                                      </p:to>
                                    </p:set>
                                  </p:childTnLst>
                                </p:cTn>
                              </p:par>
                            </p:childTnLst>
                          </p:cTn>
                        </p:par>
                        <p:par>
                          <p:cTn id="323" fill="hold" nodeType="afterGroup">
                            <p:stCondLst>
                              <p:cond delay="145580"/>
                            </p:stCondLst>
                            <p:childTnLst>
                              <p:par>
                                <p:cTn id="324"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325" dur="5000" fill="hold"/>
                                        <p:tgtEl>
                                          <p:spTgt spid="16450"/>
                                        </p:tgtEl>
                                        <p:attrNameLst>
                                          <p:attrName>ppt_x</p:attrName>
                                          <p:attrName>ppt_y</p:attrName>
                                        </p:attrNameLst>
                                      </p:cBhvr>
                                      <p:rCtr x="269" y="36"/>
                                    </p:animMotion>
                                  </p:childTnLst>
                                </p:cTn>
                              </p:par>
                            </p:childTnLst>
                          </p:cTn>
                        </p:par>
                        <p:par>
                          <p:cTn id="326" fill="hold" nodeType="afterGroup">
                            <p:stCondLst>
                              <p:cond delay="150580"/>
                            </p:stCondLst>
                            <p:childTnLst>
                              <p:par>
                                <p:cTn id="327" presetID="6" presetClass="exit" presetSubtype="16" fill="hold" nodeType="afterEffect">
                                  <p:stCondLst>
                                    <p:cond delay="0"/>
                                  </p:stCondLst>
                                  <p:childTnLst>
                                    <p:animEffect transition="out" filter="circle(in)">
                                      <p:cBhvr>
                                        <p:cTn id="328" dur="10"/>
                                        <p:tgtEl>
                                          <p:spTgt spid="16450"/>
                                        </p:tgtEl>
                                      </p:cBhvr>
                                    </p:animEffect>
                                    <p:set>
                                      <p:cBhvr>
                                        <p:cTn id="329" dur="1" fill="hold">
                                          <p:stCondLst>
                                            <p:cond delay="9"/>
                                          </p:stCondLst>
                                        </p:cTn>
                                        <p:tgtEl>
                                          <p:spTgt spid="16450"/>
                                        </p:tgtEl>
                                        <p:attrNameLst>
                                          <p:attrName>style.visibility</p:attrName>
                                        </p:attrNameLst>
                                      </p:cBhvr>
                                      <p:to>
                                        <p:strVal val="hidden"/>
                                      </p:to>
                                    </p:set>
                                  </p:childTnLst>
                                </p:cTn>
                              </p:par>
                            </p:childTnLst>
                          </p:cTn>
                        </p:par>
                        <p:par>
                          <p:cTn id="330" fill="hold" nodeType="afterGroup">
                            <p:stCondLst>
                              <p:cond delay="150590"/>
                            </p:stCondLst>
                            <p:childTnLst>
                              <p:par>
                                <p:cTn id="331" presetID="4" presetClass="exit" presetSubtype="16" fill="hold" grpId="0" nodeType="afterEffect">
                                  <p:stCondLst>
                                    <p:cond delay="0"/>
                                  </p:stCondLst>
                                  <p:childTnLst>
                                    <p:animEffect transition="out" filter="box(in)">
                                      <p:cBhvr>
                                        <p:cTn id="332" dur="10"/>
                                        <p:tgtEl>
                                          <p:spTgt spid="16449"/>
                                        </p:tgtEl>
                                      </p:cBhvr>
                                    </p:animEffect>
                                    <p:set>
                                      <p:cBhvr>
                                        <p:cTn id="333" dur="1" fill="hold">
                                          <p:stCondLst>
                                            <p:cond delay="9"/>
                                          </p:stCondLst>
                                        </p:cTn>
                                        <p:tgtEl>
                                          <p:spTgt spid="16449"/>
                                        </p:tgtEl>
                                        <p:attrNameLst>
                                          <p:attrName>style.visibility</p:attrName>
                                        </p:attrNameLst>
                                      </p:cBhvr>
                                      <p:to>
                                        <p:strVal val="hidden"/>
                                      </p:to>
                                    </p:set>
                                  </p:childTnLst>
                                </p:cTn>
                              </p:par>
                            </p:childTnLst>
                          </p:cTn>
                        </p:par>
                        <p:par>
                          <p:cTn id="334" fill="hold" nodeType="afterGroup">
                            <p:stCondLst>
                              <p:cond delay="150600"/>
                            </p:stCondLst>
                            <p:childTnLst>
                              <p:par>
                                <p:cTn id="335"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336" dur="5000" fill="hold"/>
                                        <p:tgtEl>
                                          <p:spTgt spid="16448"/>
                                        </p:tgtEl>
                                        <p:attrNameLst>
                                          <p:attrName>ppt_x</p:attrName>
                                          <p:attrName>ppt_y</p:attrName>
                                        </p:attrNameLst>
                                      </p:cBhvr>
                                      <p:rCtr x="77" y="-260"/>
                                    </p:animMotion>
                                  </p:childTnLst>
                                </p:cTn>
                              </p:par>
                            </p:childTnLst>
                          </p:cTn>
                        </p:par>
                        <p:par>
                          <p:cTn id="337" fill="hold" nodeType="afterGroup">
                            <p:stCondLst>
                              <p:cond delay="155600"/>
                            </p:stCondLst>
                            <p:childTnLst>
                              <p:par>
                                <p:cTn id="338" presetID="6" presetClass="exit" presetSubtype="16" fill="hold" nodeType="afterEffect">
                                  <p:stCondLst>
                                    <p:cond delay="0"/>
                                  </p:stCondLst>
                                  <p:childTnLst>
                                    <p:animEffect transition="out" filter="circle(in)">
                                      <p:cBhvr>
                                        <p:cTn id="339" dur="10"/>
                                        <p:tgtEl>
                                          <p:spTgt spid="16448"/>
                                        </p:tgtEl>
                                      </p:cBhvr>
                                    </p:animEffect>
                                    <p:set>
                                      <p:cBhvr>
                                        <p:cTn id="340" dur="1" fill="hold">
                                          <p:stCondLst>
                                            <p:cond delay="9"/>
                                          </p:stCondLst>
                                        </p:cTn>
                                        <p:tgtEl>
                                          <p:spTgt spid="16448"/>
                                        </p:tgtEl>
                                        <p:attrNameLst>
                                          <p:attrName>style.visibility</p:attrName>
                                        </p:attrNameLst>
                                      </p:cBhvr>
                                      <p:to>
                                        <p:strVal val="hidden"/>
                                      </p:to>
                                    </p:set>
                                  </p:childTnLst>
                                </p:cTn>
                              </p:par>
                            </p:childTnLst>
                          </p:cTn>
                        </p:par>
                        <p:par>
                          <p:cTn id="341" fill="hold" nodeType="afterGroup">
                            <p:stCondLst>
                              <p:cond delay="155610"/>
                            </p:stCondLst>
                            <p:childTnLst>
                              <p:par>
                                <p:cTn id="342" presetID="4" presetClass="exit" presetSubtype="16" fill="hold" grpId="0" nodeType="afterEffect">
                                  <p:stCondLst>
                                    <p:cond delay="0"/>
                                  </p:stCondLst>
                                  <p:childTnLst>
                                    <p:animEffect transition="out" filter="box(in)">
                                      <p:cBhvr>
                                        <p:cTn id="343" dur="10"/>
                                        <p:tgtEl>
                                          <p:spTgt spid="16447"/>
                                        </p:tgtEl>
                                      </p:cBhvr>
                                    </p:animEffect>
                                    <p:set>
                                      <p:cBhvr>
                                        <p:cTn id="344" dur="1" fill="hold">
                                          <p:stCondLst>
                                            <p:cond delay="9"/>
                                          </p:stCondLst>
                                        </p:cTn>
                                        <p:tgtEl>
                                          <p:spTgt spid="16447"/>
                                        </p:tgtEl>
                                        <p:attrNameLst>
                                          <p:attrName>style.visibility</p:attrName>
                                        </p:attrNameLst>
                                      </p:cBhvr>
                                      <p:to>
                                        <p:strVal val="hidden"/>
                                      </p:to>
                                    </p:set>
                                  </p:childTnLst>
                                </p:cTn>
                              </p:par>
                            </p:childTnLst>
                          </p:cTn>
                        </p:par>
                        <p:par>
                          <p:cTn id="345" fill="hold" nodeType="afterGroup">
                            <p:stCondLst>
                              <p:cond delay="155620"/>
                            </p:stCondLst>
                            <p:childTnLst>
                              <p:par>
                                <p:cTn id="346"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47" dur="5000" fill="hold"/>
                                        <p:tgtEl>
                                          <p:spTgt spid="16446"/>
                                        </p:tgtEl>
                                        <p:attrNameLst>
                                          <p:attrName>ppt_x</p:attrName>
                                          <p:attrName>ppt_y</p:attrName>
                                        </p:attrNameLst>
                                      </p:cBhvr>
                                      <p:rCtr x="-271" y="-30"/>
                                    </p:animMotion>
                                  </p:childTnLst>
                                </p:cTn>
                              </p:par>
                            </p:childTnLst>
                          </p:cTn>
                        </p:par>
                        <p:par>
                          <p:cTn id="348" fill="hold" nodeType="afterGroup">
                            <p:stCondLst>
                              <p:cond delay="160620"/>
                            </p:stCondLst>
                            <p:childTnLst>
                              <p:par>
                                <p:cTn id="349" presetID="6" presetClass="exit" presetSubtype="16" fill="hold" nodeType="afterEffect">
                                  <p:stCondLst>
                                    <p:cond delay="0"/>
                                  </p:stCondLst>
                                  <p:childTnLst>
                                    <p:animEffect transition="out" filter="circle(in)">
                                      <p:cBhvr>
                                        <p:cTn id="350" dur="10"/>
                                        <p:tgtEl>
                                          <p:spTgt spid="16446"/>
                                        </p:tgtEl>
                                      </p:cBhvr>
                                    </p:animEffect>
                                    <p:set>
                                      <p:cBhvr>
                                        <p:cTn id="351" dur="1" fill="hold">
                                          <p:stCondLst>
                                            <p:cond delay="9"/>
                                          </p:stCondLst>
                                        </p:cTn>
                                        <p:tgtEl>
                                          <p:spTgt spid="16446"/>
                                        </p:tgtEl>
                                        <p:attrNameLst>
                                          <p:attrName>style.visibility</p:attrName>
                                        </p:attrNameLst>
                                      </p:cBhvr>
                                      <p:to>
                                        <p:strVal val="hidden"/>
                                      </p:to>
                                    </p:set>
                                  </p:childTnLst>
                                </p:cTn>
                              </p:par>
                            </p:childTnLst>
                          </p:cTn>
                        </p:par>
                        <p:par>
                          <p:cTn id="352" fill="hold" nodeType="afterGroup">
                            <p:stCondLst>
                              <p:cond delay="160630"/>
                            </p:stCondLst>
                            <p:childTnLst>
                              <p:par>
                                <p:cTn id="353" presetID="4" presetClass="exit" presetSubtype="16" fill="hold" grpId="0" nodeType="afterEffect">
                                  <p:stCondLst>
                                    <p:cond delay="0"/>
                                  </p:stCondLst>
                                  <p:childTnLst>
                                    <p:animEffect transition="out" filter="box(in)">
                                      <p:cBhvr>
                                        <p:cTn id="354" dur="10"/>
                                        <p:tgtEl>
                                          <p:spTgt spid="16445"/>
                                        </p:tgtEl>
                                      </p:cBhvr>
                                    </p:animEffect>
                                    <p:set>
                                      <p:cBhvr>
                                        <p:cTn id="355" dur="1" fill="hold">
                                          <p:stCondLst>
                                            <p:cond delay="9"/>
                                          </p:stCondLst>
                                        </p:cTn>
                                        <p:tgtEl>
                                          <p:spTgt spid="16445"/>
                                        </p:tgtEl>
                                        <p:attrNameLst>
                                          <p:attrName>style.visibility</p:attrName>
                                        </p:attrNameLst>
                                      </p:cBhvr>
                                      <p:to>
                                        <p:strVal val="hidden"/>
                                      </p:to>
                                    </p:set>
                                  </p:childTnLst>
                                </p:cTn>
                              </p:par>
                            </p:childTnLst>
                          </p:cTn>
                        </p:par>
                        <p:par>
                          <p:cTn id="356" fill="hold" nodeType="afterGroup">
                            <p:stCondLst>
                              <p:cond delay="160640"/>
                            </p:stCondLst>
                            <p:childTnLst>
                              <p:par>
                                <p:cTn id="357"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358" dur="5000" fill="hold"/>
                                        <p:tgtEl>
                                          <p:spTgt spid="16444"/>
                                        </p:tgtEl>
                                        <p:attrNameLst>
                                          <p:attrName>ppt_x</p:attrName>
                                          <p:attrName>ppt_y</p:attrName>
                                        </p:attrNameLst>
                                      </p:cBhvr>
                                      <p:rCtr x="-71" y="257"/>
                                    </p:animMotion>
                                  </p:childTnLst>
                                </p:cTn>
                              </p:par>
                            </p:childTnLst>
                          </p:cTn>
                        </p:par>
                        <p:par>
                          <p:cTn id="359" fill="hold" nodeType="afterGroup">
                            <p:stCondLst>
                              <p:cond delay="165640"/>
                            </p:stCondLst>
                            <p:childTnLst>
                              <p:par>
                                <p:cTn id="360" presetID="6" presetClass="exit" presetSubtype="16" fill="hold" nodeType="afterEffect">
                                  <p:stCondLst>
                                    <p:cond delay="0"/>
                                  </p:stCondLst>
                                  <p:childTnLst>
                                    <p:animEffect transition="out" filter="circle(in)">
                                      <p:cBhvr>
                                        <p:cTn id="361" dur="10"/>
                                        <p:tgtEl>
                                          <p:spTgt spid="16444"/>
                                        </p:tgtEl>
                                      </p:cBhvr>
                                    </p:animEffect>
                                    <p:set>
                                      <p:cBhvr>
                                        <p:cTn id="362" dur="1" fill="hold">
                                          <p:stCondLst>
                                            <p:cond delay="9"/>
                                          </p:stCondLst>
                                        </p:cTn>
                                        <p:tgtEl>
                                          <p:spTgt spid="16444"/>
                                        </p:tgtEl>
                                        <p:attrNameLst>
                                          <p:attrName>style.visibility</p:attrName>
                                        </p:attrNameLst>
                                      </p:cBhvr>
                                      <p:to>
                                        <p:strVal val="hidden"/>
                                      </p:to>
                                    </p:set>
                                  </p:childTnLst>
                                </p:cTn>
                              </p:par>
                            </p:childTnLst>
                          </p:cTn>
                        </p:par>
                        <p:par>
                          <p:cTn id="363" fill="hold" nodeType="afterGroup">
                            <p:stCondLst>
                              <p:cond delay="165650"/>
                            </p:stCondLst>
                            <p:childTnLst>
                              <p:par>
                                <p:cTn id="364" presetID="4" presetClass="exit" presetSubtype="16" fill="hold" grpId="0" nodeType="afterEffect">
                                  <p:stCondLst>
                                    <p:cond delay="0"/>
                                  </p:stCondLst>
                                  <p:childTnLst>
                                    <p:animEffect transition="out" filter="box(in)">
                                      <p:cBhvr>
                                        <p:cTn id="365" dur="10"/>
                                        <p:tgtEl>
                                          <p:spTgt spid="16443"/>
                                        </p:tgtEl>
                                      </p:cBhvr>
                                    </p:animEffect>
                                    <p:set>
                                      <p:cBhvr>
                                        <p:cTn id="366" dur="1" fill="hold">
                                          <p:stCondLst>
                                            <p:cond delay="9"/>
                                          </p:stCondLst>
                                        </p:cTn>
                                        <p:tgtEl>
                                          <p:spTgt spid="16443"/>
                                        </p:tgtEl>
                                        <p:attrNameLst>
                                          <p:attrName>style.visibility</p:attrName>
                                        </p:attrNameLst>
                                      </p:cBhvr>
                                      <p:to>
                                        <p:strVal val="hidden"/>
                                      </p:to>
                                    </p:set>
                                  </p:childTnLst>
                                </p:cTn>
                              </p:par>
                            </p:childTnLst>
                          </p:cTn>
                        </p:par>
                        <p:par>
                          <p:cTn id="367" fill="hold" nodeType="afterGroup">
                            <p:stCondLst>
                              <p:cond delay="165660"/>
                            </p:stCondLst>
                            <p:childTnLst>
                              <p:par>
                                <p:cTn id="368"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369" dur="5000" fill="hold"/>
                                        <p:tgtEl>
                                          <p:spTgt spid="16442"/>
                                        </p:tgtEl>
                                        <p:attrNameLst>
                                          <p:attrName>ppt_x</p:attrName>
                                          <p:attrName>ppt_y</p:attrName>
                                        </p:attrNameLst>
                                      </p:cBhvr>
                                      <p:rCtr x="269" y="36"/>
                                    </p:animMotion>
                                  </p:childTnLst>
                                </p:cTn>
                              </p:par>
                            </p:childTnLst>
                          </p:cTn>
                        </p:par>
                        <p:par>
                          <p:cTn id="370" fill="hold" nodeType="afterGroup">
                            <p:stCondLst>
                              <p:cond delay="170660"/>
                            </p:stCondLst>
                            <p:childTnLst>
                              <p:par>
                                <p:cTn id="371" presetID="6" presetClass="exit" presetSubtype="16" fill="hold" nodeType="afterEffect">
                                  <p:stCondLst>
                                    <p:cond delay="0"/>
                                  </p:stCondLst>
                                  <p:childTnLst>
                                    <p:animEffect transition="out" filter="circle(in)">
                                      <p:cBhvr>
                                        <p:cTn id="372" dur="10"/>
                                        <p:tgtEl>
                                          <p:spTgt spid="16442"/>
                                        </p:tgtEl>
                                      </p:cBhvr>
                                    </p:animEffect>
                                    <p:set>
                                      <p:cBhvr>
                                        <p:cTn id="373" dur="1" fill="hold">
                                          <p:stCondLst>
                                            <p:cond delay="9"/>
                                          </p:stCondLst>
                                        </p:cTn>
                                        <p:tgtEl>
                                          <p:spTgt spid="16442"/>
                                        </p:tgtEl>
                                        <p:attrNameLst>
                                          <p:attrName>style.visibility</p:attrName>
                                        </p:attrNameLst>
                                      </p:cBhvr>
                                      <p:to>
                                        <p:strVal val="hidden"/>
                                      </p:to>
                                    </p:set>
                                  </p:childTnLst>
                                </p:cTn>
                              </p:par>
                            </p:childTnLst>
                          </p:cTn>
                        </p:par>
                        <p:par>
                          <p:cTn id="374" fill="hold" nodeType="afterGroup">
                            <p:stCondLst>
                              <p:cond delay="170670"/>
                            </p:stCondLst>
                            <p:childTnLst>
                              <p:par>
                                <p:cTn id="375" presetID="4" presetClass="exit" presetSubtype="16" fill="hold" grpId="0" nodeType="afterEffect">
                                  <p:stCondLst>
                                    <p:cond delay="0"/>
                                  </p:stCondLst>
                                  <p:childTnLst>
                                    <p:animEffect transition="out" filter="box(in)">
                                      <p:cBhvr>
                                        <p:cTn id="376" dur="10"/>
                                        <p:tgtEl>
                                          <p:spTgt spid="16441"/>
                                        </p:tgtEl>
                                      </p:cBhvr>
                                    </p:animEffect>
                                    <p:set>
                                      <p:cBhvr>
                                        <p:cTn id="377" dur="1" fill="hold">
                                          <p:stCondLst>
                                            <p:cond delay="9"/>
                                          </p:stCondLst>
                                        </p:cTn>
                                        <p:tgtEl>
                                          <p:spTgt spid="16441"/>
                                        </p:tgtEl>
                                        <p:attrNameLst>
                                          <p:attrName>style.visibility</p:attrName>
                                        </p:attrNameLst>
                                      </p:cBhvr>
                                      <p:to>
                                        <p:strVal val="hidden"/>
                                      </p:to>
                                    </p:set>
                                  </p:childTnLst>
                                </p:cTn>
                              </p:par>
                            </p:childTnLst>
                          </p:cTn>
                        </p:par>
                        <p:par>
                          <p:cTn id="378" fill="hold" nodeType="afterGroup">
                            <p:stCondLst>
                              <p:cond delay="170680"/>
                            </p:stCondLst>
                            <p:childTnLst>
                              <p:par>
                                <p:cTn id="379"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380" dur="5000" fill="hold"/>
                                        <p:tgtEl>
                                          <p:spTgt spid="16440"/>
                                        </p:tgtEl>
                                        <p:attrNameLst>
                                          <p:attrName>ppt_x</p:attrName>
                                          <p:attrName>ppt_y</p:attrName>
                                        </p:attrNameLst>
                                      </p:cBhvr>
                                      <p:rCtr x="77" y="-260"/>
                                    </p:animMotion>
                                  </p:childTnLst>
                                </p:cTn>
                              </p:par>
                            </p:childTnLst>
                          </p:cTn>
                        </p:par>
                        <p:par>
                          <p:cTn id="381" fill="hold" nodeType="afterGroup">
                            <p:stCondLst>
                              <p:cond delay="175680"/>
                            </p:stCondLst>
                            <p:childTnLst>
                              <p:par>
                                <p:cTn id="382" presetID="6" presetClass="exit" presetSubtype="16" fill="hold" nodeType="afterEffect">
                                  <p:stCondLst>
                                    <p:cond delay="0"/>
                                  </p:stCondLst>
                                  <p:childTnLst>
                                    <p:animEffect transition="out" filter="circle(in)">
                                      <p:cBhvr>
                                        <p:cTn id="383" dur="10"/>
                                        <p:tgtEl>
                                          <p:spTgt spid="16440"/>
                                        </p:tgtEl>
                                      </p:cBhvr>
                                    </p:animEffect>
                                    <p:set>
                                      <p:cBhvr>
                                        <p:cTn id="384" dur="1" fill="hold">
                                          <p:stCondLst>
                                            <p:cond delay="9"/>
                                          </p:stCondLst>
                                        </p:cTn>
                                        <p:tgtEl>
                                          <p:spTgt spid="16440"/>
                                        </p:tgtEl>
                                        <p:attrNameLst>
                                          <p:attrName>style.visibility</p:attrName>
                                        </p:attrNameLst>
                                      </p:cBhvr>
                                      <p:to>
                                        <p:strVal val="hidden"/>
                                      </p:to>
                                    </p:set>
                                  </p:childTnLst>
                                </p:cTn>
                              </p:par>
                            </p:childTnLst>
                          </p:cTn>
                        </p:par>
                        <p:par>
                          <p:cTn id="385" fill="hold" nodeType="afterGroup">
                            <p:stCondLst>
                              <p:cond delay="175690"/>
                            </p:stCondLst>
                            <p:childTnLst>
                              <p:par>
                                <p:cTn id="386" presetID="4" presetClass="exit" presetSubtype="16" fill="hold" grpId="0" nodeType="afterEffect">
                                  <p:stCondLst>
                                    <p:cond delay="0"/>
                                  </p:stCondLst>
                                  <p:childTnLst>
                                    <p:animEffect transition="out" filter="box(in)">
                                      <p:cBhvr>
                                        <p:cTn id="387" dur="10"/>
                                        <p:tgtEl>
                                          <p:spTgt spid="16439"/>
                                        </p:tgtEl>
                                      </p:cBhvr>
                                    </p:animEffect>
                                    <p:set>
                                      <p:cBhvr>
                                        <p:cTn id="388" dur="1" fill="hold">
                                          <p:stCondLst>
                                            <p:cond delay="9"/>
                                          </p:stCondLst>
                                        </p:cTn>
                                        <p:tgtEl>
                                          <p:spTgt spid="16439"/>
                                        </p:tgtEl>
                                        <p:attrNameLst>
                                          <p:attrName>style.visibility</p:attrName>
                                        </p:attrNameLst>
                                      </p:cBhvr>
                                      <p:to>
                                        <p:strVal val="hidden"/>
                                      </p:to>
                                    </p:set>
                                  </p:childTnLst>
                                </p:cTn>
                              </p:par>
                            </p:childTnLst>
                          </p:cTn>
                        </p:par>
                        <p:par>
                          <p:cTn id="389" fill="hold" nodeType="afterGroup">
                            <p:stCondLst>
                              <p:cond delay="175700"/>
                            </p:stCondLst>
                            <p:childTnLst>
                              <p:par>
                                <p:cTn id="390"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91" dur="5000" fill="hold"/>
                                        <p:tgtEl>
                                          <p:spTgt spid="16438"/>
                                        </p:tgtEl>
                                        <p:attrNameLst>
                                          <p:attrName>ppt_x</p:attrName>
                                          <p:attrName>ppt_y</p:attrName>
                                        </p:attrNameLst>
                                      </p:cBhvr>
                                      <p:rCtr x="-271" y="-30"/>
                                    </p:animMotion>
                                  </p:childTnLst>
                                </p:cTn>
                              </p:par>
                            </p:childTnLst>
                          </p:cTn>
                        </p:par>
                        <p:par>
                          <p:cTn id="392" fill="hold" nodeType="afterGroup">
                            <p:stCondLst>
                              <p:cond delay="180700"/>
                            </p:stCondLst>
                            <p:childTnLst>
                              <p:par>
                                <p:cTn id="393" presetID="6" presetClass="exit" presetSubtype="16" fill="hold" nodeType="afterEffect">
                                  <p:stCondLst>
                                    <p:cond delay="0"/>
                                  </p:stCondLst>
                                  <p:childTnLst>
                                    <p:animEffect transition="out" filter="circle(in)">
                                      <p:cBhvr>
                                        <p:cTn id="394" dur="10"/>
                                        <p:tgtEl>
                                          <p:spTgt spid="16438"/>
                                        </p:tgtEl>
                                      </p:cBhvr>
                                    </p:animEffect>
                                    <p:set>
                                      <p:cBhvr>
                                        <p:cTn id="395" dur="1" fill="hold">
                                          <p:stCondLst>
                                            <p:cond delay="9"/>
                                          </p:stCondLst>
                                        </p:cTn>
                                        <p:tgtEl>
                                          <p:spTgt spid="16438"/>
                                        </p:tgtEl>
                                        <p:attrNameLst>
                                          <p:attrName>style.visibility</p:attrName>
                                        </p:attrNameLst>
                                      </p:cBhvr>
                                      <p:to>
                                        <p:strVal val="hidden"/>
                                      </p:to>
                                    </p:set>
                                  </p:childTnLst>
                                </p:cTn>
                              </p:par>
                            </p:childTnLst>
                          </p:cTn>
                        </p:par>
                        <p:par>
                          <p:cTn id="396" fill="hold" nodeType="afterGroup">
                            <p:stCondLst>
                              <p:cond delay="180710"/>
                            </p:stCondLst>
                            <p:childTnLst>
                              <p:par>
                                <p:cTn id="397" presetID="4" presetClass="exit" presetSubtype="16" fill="hold" grpId="0" nodeType="afterEffect">
                                  <p:stCondLst>
                                    <p:cond delay="0"/>
                                  </p:stCondLst>
                                  <p:childTnLst>
                                    <p:animEffect transition="out" filter="box(in)">
                                      <p:cBhvr>
                                        <p:cTn id="398" dur="10"/>
                                        <p:tgtEl>
                                          <p:spTgt spid="16437"/>
                                        </p:tgtEl>
                                      </p:cBhvr>
                                    </p:animEffect>
                                    <p:set>
                                      <p:cBhvr>
                                        <p:cTn id="399" dur="1" fill="hold">
                                          <p:stCondLst>
                                            <p:cond delay="9"/>
                                          </p:stCondLst>
                                        </p:cTn>
                                        <p:tgtEl>
                                          <p:spTgt spid="16437"/>
                                        </p:tgtEl>
                                        <p:attrNameLst>
                                          <p:attrName>style.visibility</p:attrName>
                                        </p:attrNameLst>
                                      </p:cBhvr>
                                      <p:to>
                                        <p:strVal val="hidden"/>
                                      </p:to>
                                    </p:set>
                                  </p:childTnLst>
                                </p:cTn>
                              </p:par>
                            </p:childTnLst>
                          </p:cTn>
                        </p:par>
                        <p:par>
                          <p:cTn id="400" fill="hold" nodeType="afterGroup">
                            <p:stCondLst>
                              <p:cond delay="180720"/>
                            </p:stCondLst>
                            <p:childTnLst>
                              <p:par>
                                <p:cTn id="401"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402" dur="5000" fill="hold"/>
                                        <p:tgtEl>
                                          <p:spTgt spid="16436"/>
                                        </p:tgtEl>
                                        <p:attrNameLst>
                                          <p:attrName>ppt_x</p:attrName>
                                          <p:attrName>ppt_y</p:attrName>
                                        </p:attrNameLst>
                                      </p:cBhvr>
                                      <p:rCtr x="-71" y="257"/>
                                    </p:animMotion>
                                  </p:childTnLst>
                                </p:cTn>
                              </p:par>
                            </p:childTnLst>
                          </p:cTn>
                        </p:par>
                        <p:par>
                          <p:cTn id="403" fill="hold" nodeType="afterGroup">
                            <p:stCondLst>
                              <p:cond delay="185720"/>
                            </p:stCondLst>
                            <p:childTnLst>
                              <p:par>
                                <p:cTn id="404" presetID="6" presetClass="exit" presetSubtype="16" fill="hold" nodeType="afterEffect">
                                  <p:stCondLst>
                                    <p:cond delay="0"/>
                                  </p:stCondLst>
                                  <p:childTnLst>
                                    <p:animEffect transition="out" filter="circle(in)">
                                      <p:cBhvr>
                                        <p:cTn id="405" dur="10"/>
                                        <p:tgtEl>
                                          <p:spTgt spid="16436"/>
                                        </p:tgtEl>
                                      </p:cBhvr>
                                    </p:animEffect>
                                    <p:set>
                                      <p:cBhvr>
                                        <p:cTn id="406" dur="1" fill="hold">
                                          <p:stCondLst>
                                            <p:cond delay="9"/>
                                          </p:stCondLst>
                                        </p:cTn>
                                        <p:tgtEl>
                                          <p:spTgt spid="16436"/>
                                        </p:tgtEl>
                                        <p:attrNameLst>
                                          <p:attrName>style.visibility</p:attrName>
                                        </p:attrNameLst>
                                      </p:cBhvr>
                                      <p:to>
                                        <p:strVal val="hidden"/>
                                      </p:to>
                                    </p:set>
                                  </p:childTnLst>
                                </p:cTn>
                              </p:par>
                            </p:childTnLst>
                          </p:cTn>
                        </p:par>
                        <p:par>
                          <p:cTn id="407" fill="hold" nodeType="afterGroup">
                            <p:stCondLst>
                              <p:cond delay="185730"/>
                            </p:stCondLst>
                            <p:childTnLst>
                              <p:par>
                                <p:cTn id="408" presetID="4" presetClass="exit" presetSubtype="16" fill="hold" grpId="0" nodeType="afterEffect">
                                  <p:stCondLst>
                                    <p:cond delay="0"/>
                                  </p:stCondLst>
                                  <p:childTnLst>
                                    <p:animEffect transition="out" filter="box(in)">
                                      <p:cBhvr>
                                        <p:cTn id="409" dur="10"/>
                                        <p:tgtEl>
                                          <p:spTgt spid="16435"/>
                                        </p:tgtEl>
                                      </p:cBhvr>
                                    </p:animEffect>
                                    <p:set>
                                      <p:cBhvr>
                                        <p:cTn id="410" dur="1" fill="hold">
                                          <p:stCondLst>
                                            <p:cond delay="9"/>
                                          </p:stCondLst>
                                        </p:cTn>
                                        <p:tgtEl>
                                          <p:spTgt spid="16435"/>
                                        </p:tgtEl>
                                        <p:attrNameLst>
                                          <p:attrName>style.visibility</p:attrName>
                                        </p:attrNameLst>
                                      </p:cBhvr>
                                      <p:to>
                                        <p:strVal val="hidden"/>
                                      </p:to>
                                    </p:set>
                                  </p:childTnLst>
                                </p:cTn>
                              </p:par>
                            </p:childTnLst>
                          </p:cTn>
                        </p:par>
                        <p:par>
                          <p:cTn id="411" fill="hold" nodeType="afterGroup">
                            <p:stCondLst>
                              <p:cond delay="185740"/>
                            </p:stCondLst>
                            <p:childTnLst>
                              <p:par>
                                <p:cTn id="412"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413" dur="5000" fill="hold"/>
                                        <p:tgtEl>
                                          <p:spTgt spid="16434"/>
                                        </p:tgtEl>
                                        <p:attrNameLst>
                                          <p:attrName>ppt_x</p:attrName>
                                          <p:attrName>ppt_y</p:attrName>
                                        </p:attrNameLst>
                                      </p:cBhvr>
                                      <p:rCtr x="269" y="36"/>
                                    </p:animMotion>
                                  </p:childTnLst>
                                </p:cTn>
                              </p:par>
                            </p:childTnLst>
                          </p:cTn>
                        </p:par>
                        <p:par>
                          <p:cTn id="414" fill="hold" nodeType="afterGroup">
                            <p:stCondLst>
                              <p:cond delay="190740"/>
                            </p:stCondLst>
                            <p:childTnLst>
                              <p:par>
                                <p:cTn id="415" presetID="6" presetClass="exit" presetSubtype="16" fill="hold" nodeType="afterEffect">
                                  <p:stCondLst>
                                    <p:cond delay="0"/>
                                  </p:stCondLst>
                                  <p:childTnLst>
                                    <p:animEffect transition="out" filter="circle(in)">
                                      <p:cBhvr>
                                        <p:cTn id="416" dur="10"/>
                                        <p:tgtEl>
                                          <p:spTgt spid="16434"/>
                                        </p:tgtEl>
                                      </p:cBhvr>
                                    </p:animEffect>
                                    <p:set>
                                      <p:cBhvr>
                                        <p:cTn id="417" dur="1" fill="hold">
                                          <p:stCondLst>
                                            <p:cond delay="9"/>
                                          </p:stCondLst>
                                        </p:cTn>
                                        <p:tgtEl>
                                          <p:spTgt spid="16434"/>
                                        </p:tgtEl>
                                        <p:attrNameLst>
                                          <p:attrName>style.visibility</p:attrName>
                                        </p:attrNameLst>
                                      </p:cBhvr>
                                      <p:to>
                                        <p:strVal val="hidden"/>
                                      </p:to>
                                    </p:set>
                                  </p:childTnLst>
                                </p:cTn>
                              </p:par>
                            </p:childTnLst>
                          </p:cTn>
                        </p:par>
                        <p:par>
                          <p:cTn id="418" fill="hold" nodeType="afterGroup">
                            <p:stCondLst>
                              <p:cond delay="190750"/>
                            </p:stCondLst>
                            <p:childTnLst>
                              <p:par>
                                <p:cTn id="419" presetID="4" presetClass="exit" presetSubtype="16" fill="hold" grpId="0" nodeType="afterEffect">
                                  <p:stCondLst>
                                    <p:cond delay="0"/>
                                  </p:stCondLst>
                                  <p:childTnLst>
                                    <p:animEffect transition="out" filter="box(in)">
                                      <p:cBhvr>
                                        <p:cTn id="420" dur="10"/>
                                        <p:tgtEl>
                                          <p:spTgt spid="16433"/>
                                        </p:tgtEl>
                                      </p:cBhvr>
                                    </p:animEffect>
                                    <p:set>
                                      <p:cBhvr>
                                        <p:cTn id="421" dur="1" fill="hold">
                                          <p:stCondLst>
                                            <p:cond delay="9"/>
                                          </p:stCondLst>
                                        </p:cTn>
                                        <p:tgtEl>
                                          <p:spTgt spid="16433"/>
                                        </p:tgtEl>
                                        <p:attrNameLst>
                                          <p:attrName>style.visibility</p:attrName>
                                        </p:attrNameLst>
                                      </p:cBhvr>
                                      <p:to>
                                        <p:strVal val="hidden"/>
                                      </p:to>
                                    </p:set>
                                  </p:childTnLst>
                                </p:cTn>
                              </p:par>
                            </p:childTnLst>
                          </p:cTn>
                        </p:par>
                        <p:par>
                          <p:cTn id="422" fill="hold" nodeType="afterGroup">
                            <p:stCondLst>
                              <p:cond delay="190760"/>
                            </p:stCondLst>
                            <p:childTnLst>
                              <p:par>
                                <p:cTn id="423"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424" dur="5000" fill="hold"/>
                                        <p:tgtEl>
                                          <p:spTgt spid="16432"/>
                                        </p:tgtEl>
                                        <p:attrNameLst>
                                          <p:attrName>ppt_x</p:attrName>
                                          <p:attrName>ppt_y</p:attrName>
                                        </p:attrNameLst>
                                      </p:cBhvr>
                                      <p:rCtr x="77" y="-260"/>
                                    </p:animMotion>
                                  </p:childTnLst>
                                </p:cTn>
                              </p:par>
                            </p:childTnLst>
                          </p:cTn>
                        </p:par>
                        <p:par>
                          <p:cTn id="425" fill="hold" nodeType="afterGroup">
                            <p:stCondLst>
                              <p:cond delay="195760"/>
                            </p:stCondLst>
                            <p:childTnLst>
                              <p:par>
                                <p:cTn id="426" presetID="6" presetClass="exit" presetSubtype="16" fill="hold" nodeType="afterEffect">
                                  <p:stCondLst>
                                    <p:cond delay="0"/>
                                  </p:stCondLst>
                                  <p:childTnLst>
                                    <p:animEffect transition="out" filter="circle(in)">
                                      <p:cBhvr>
                                        <p:cTn id="427" dur="10"/>
                                        <p:tgtEl>
                                          <p:spTgt spid="16432"/>
                                        </p:tgtEl>
                                      </p:cBhvr>
                                    </p:animEffect>
                                    <p:set>
                                      <p:cBhvr>
                                        <p:cTn id="428" dur="1" fill="hold">
                                          <p:stCondLst>
                                            <p:cond delay="9"/>
                                          </p:stCondLst>
                                        </p:cTn>
                                        <p:tgtEl>
                                          <p:spTgt spid="16432"/>
                                        </p:tgtEl>
                                        <p:attrNameLst>
                                          <p:attrName>style.visibility</p:attrName>
                                        </p:attrNameLst>
                                      </p:cBhvr>
                                      <p:to>
                                        <p:strVal val="hidden"/>
                                      </p:to>
                                    </p:set>
                                  </p:childTnLst>
                                </p:cTn>
                              </p:par>
                            </p:childTnLst>
                          </p:cTn>
                        </p:par>
                        <p:par>
                          <p:cTn id="429" fill="hold" nodeType="afterGroup">
                            <p:stCondLst>
                              <p:cond delay="195770"/>
                            </p:stCondLst>
                            <p:childTnLst>
                              <p:par>
                                <p:cTn id="430" presetID="4" presetClass="exit" presetSubtype="16" fill="hold" grpId="0" nodeType="afterEffect">
                                  <p:stCondLst>
                                    <p:cond delay="0"/>
                                  </p:stCondLst>
                                  <p:childTnLst>
                                    <p:animEffect transition="out" filter="box(in)">
                                      <p:cBhvr>
                                        <p:cTn id="431" dur="10"/>
                                        <p:tgtEl>
                                          <p:spTgt spid="16431"/>
                                        </p:tgtEl>
                                      </p:cBhvr>
                                    </p:animEffect>
                                    <p:set>
                                      <p:cBhvr>
                                        <p:cTn id="432" dur="1" fill="hold">
                                          <p:stCondLst>
                                            <p:cond delay="9"/>
                                          </p:stCondLst>
                                        </p:cTn>
                                        <p:tgtEl>
                                          <p:spTgt spid="16431"/>
                                        </p:tgtEl>
                                        <p:attrNameLst>
                                          <p:attrName>style.visibility</p:attrName>
                                        </p:attrNameLst>
                                      </p:cBhvr>
                                      <p:to>
                                        <p:strVal val="hidden"/>
                                      </p:to>
                                    </p:set>
                                  </p:childTnLst>
                                </p:cTn>
                              </p:par>
                            </p:childTnLst>
                          </p:cTn>
                        </p:par>
                        <p:par>
                          <p:cTn id="433" fill="hold" nodeType="afterGroup">
                            <p:stCondLst>
                              <p:cond delay="195780"/>
                            </p:stCondLst>
                            <p:childTnLst>
                              <p:par>
                                <p:cTn id="434"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435" dur="5000" fill="hold"/>
                                        <p:tgtEl>
                                          <p:spTgt spid="16430"/>
                                        </p:tgtEl>
                                        <p:attrNameLst>
                                          <p:attrName>ppt_x</p:attrName>
                                          <p:attrName>ppt_y</p:attrName>
                                        </p:attrNameLst>
                                      </p:cBhvr>
                                      <p:rCtr x="-271" y="-30"/>
                                    </p:animMotion>
                                  </p:childTnLst>
                                </p:cTn>
                              </p:par>
                            </p:childTnLst>
                          </p:cTn>
                        </p:par>
                        <p:par>
                          <p:cTn id="436" fill="hold" nodeType="afterGroup">
                            <p:stCondLst>
                              <p:cond delay="200780"/>
                            </p:stCondLst>
                            <p:childTnLst>
                              <p:par>
                                <p:cTn id="437" presetID="6" presetClass="exit" presetSubtype="16" fill="hold" nodeType="afterEffect">
                                  <p:stCondLst>
                                    <p:cond delay="0"/>
                                  </p:stCondLst>
                                  <p:childTnLst>
                                    <p:animEffect transition="out" filter="circle(in)">
                                      <p:cBhvr>
                                        <p:cTn id="438" dur="10"/>
                                        <p:tgtEl>
                                          <p:spTgt spid="16430"/>
                                        </p:tgtEl>
                                      </p:cBhvr>
                                    </p:animEffect>
                                    <p:set>
                                      <p:cBhvr>
                                        <p:cTn id="439" dur="1" fill="hold">
                                          <p:stCondLst>
                                            <p:cond delay="9"/>
                                          </p:stCondLst>
                                        </p:cTn>
                                        <p:tgtEl>
                                          <p:spTgt spid="16430"/>
                                        </p:tgtEl>
                                        <p:attrNameLst>
                                          <p:attrName>style.visibility</p:attrName>
                                        </p:attrNameLst>
                                      </p:cBhvr>
                                      <p:to>
                                        <p:strVal val="hidden"/>
                                      </p:to>
                                    </p:set>
                                  </p:childTnLst>
                                </p:cTn>
                              </p:par>
                            </p:childTnLst>
                          </p:cTn>
                        </p:par>
                        <p:par>
                          <p:cTn id="440" fill="hold" nodeType="afterGroup">
                            <p:stCondLst>
                              <p:cond delay="200790"/>
                            </p:stCondLst>
                            <p:childTnLst>
                              <p:par>
                                <p:cTn id="441" presetID="4" presetClass="exit" presetSubtype="16" fill="hold" grpId="0" nodeType="afterEffect">
                                  <p:stCondLst>
                                    <p:cond delay="0"/>
                                  </p:stCondLst>
                                  <p:childTnLst>
                                    <p:animEffect transition="out" filter="box(in)">
                                      <p:cBhvr>
                                        <p:cTn id="442" dur="10"/>
                                        <p:tgtEl>
                                          <p:spTgt spid="16429"/>
                                        </p:tgtEl>
                                      </p:cBhvr>
                                    </p:animEffect>
                                    <p:set>
                                      <p:cBhvr>
                                        <p:cTn id="443" dur="1" fill="hold">
                                          <p:stCondLst>
                                            <p:cond delay="9"/>
                                          </p:stCondLst>
                                        </p:cTn>
                                        <p:tgtEl>
                                          <p:spTgt spid="16429"/>
                                        </p:tgtEl>
                                        <p:attrNameLst>
                                          <p:attrName>style.visibility</p:attrName>
                                        </p:attrNameLst>
                                      </p:cBhvr>
                                      <p:to>
                                        <p:strVal val="hidden"/>
                                      </p:to>
                                    </p:set>
                                  </p:childTnLst>
                                </p:cTn>
                              </p:par>
                            </p:childTnLst>
                          </p:cTn>
                        </p:par>
                        <p:par>
                          <p:cTn id="444" fill="hold" nodeType="afterGroup">
                            <p:stCondLst>
                              <p:cond delay="200800"/>
                            </p:stCondLst>
                            <p:childTnLst>
                              <p:par>
                                <p:cTn id="445"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446" dur="5000" fill="hold"/>
                                        <p:tgtEl>
                                          <p:spTgt spid="16428"/>
                                        </p:tgtEl>
                                        <p:attrNameLst>
                                          <p:attrName>ppt_x</p:attrName>
                                          <p:attrName>ppt_y</p:attrName>
                                        </p:attrNameLst>
                                      </p:cBhvr>
                                      <p:rCtr x="-71" y="257"/>
                                    </p:animMotion>
                                  </p:childTnLst>
                                </p:cTn>
                              </p:par>
                            </p:childTnLst>
                          </p:cTn>
                        </p:par>
                        <p:par>
                          <p:cTn id="447" fill="hold" nodeType="afterGroup">
                            <p:stCondLst>
                              <p:cond delay="205800"/>
                            </p:stCondLst>
                            <p:childTnLst>
                              <p:par>
                                <p:cTn id="448" presetID="6" presetClass="exit" presetSubtype="16" fill="hold" nodeType="afterEffect">
                                  <p:stCondLst>
                                    <p:cond delay="0"/>
                                  </p:stCondLst>
                                  <p:childTnLst>
                                    <p:animEffect transition="out" filter="circle(in)">
                                      <p:cBhvr>
                                        <p:cTn id="449" dur="10"/>
                                        <p:tgtEl>
                                          <p:spTgt spid="16428"/>
                                        </p:tgtEl>
                                      </p:cBhvr>
                                    </p:animEffect>
                                    <p:set>
                                      <p:cBhvr>
                                        <p:cTn id="450" dur="1" fill="hold">
                                          <p:stCondLst>
                                            <p:cond delay="9"/>
                                          </p:stCondLst>
                                        </p:cTn>
                                        <p:tgtEl>
                                          <p:spTgt spid="16428"/>
                                        </p:tgtEl>
                                        <p:attrNameLst>
                                          <p:attrName>style.visibility</p:attrName>
                                        </p:attrNameLst>
                                      </p:cBhvr>
                                      <p:to>
                                        <p:strVal val="hidden"/>
                                      </p:to>
                                    </p:set>
                                  </p:childTnLst>
                                </p:cTn>
                              </p:par>
                            </p:childTnLst>
                          </p:cTn>
                        </p:par>
                        <p:par>
                          <p:cTn id="451" fill="hold" nodeType="afterGroup">
                            <p:stCondLst>
                              <p:cond delay="205810"/>
                            </p:stCondLst>
                            <p:childTnLst>
                              <p:par>
                                <p:cTn id="452" presetID="4" presetClass="exit" presetSubtype="16" fill="hold" grpId="0" nodeType="afterEffect">
                                  <p:stCondLst>
                                    <p:cond delay="0"/>
                                  </p:stCondLst>
                                  <p:childTnLst>
                                    <p:animEffect transition="out" filter="box(in)">
                                      <p:cBhvr>
                                        <p:cTn id="453" dur="10"/>
                                        <p:tgtEl>
                                          <p:spTgt spid="16427"/>
                                        </p:tgtEl>
                                      </p:cBhvr>
                                    </p:animEffect>
                                    <p:set>
                                      <p:cBhvr>
                                        <p:cTn id="454" dur="1" fill="hold">
                                          <p:stCondLst>
                                            <p:cond delay="9"/>
                                          </p:stCondLst>
                                        </p:cTn>
                                        <p:tgtEl>
                                          <p:spTgt spid="16427"/>
                                        </p:tgtEl>
                                        <p:attrNameLst>
                                          <p:attrName>style.visibility</p:attrName>
                                        </p:attrNameLst>
                                      </p:cBhvr>
                                      <p:to>
                                        <p:strVal val="hidden"/>
                                      </p:to>
                                    </p:set>
                                  </p:childTnLst>
                                </p:cTn>
                              </p:par>
                            </p:childTnLst>
                          </p:cTn>
                        </p:par>
                        <p:par>
                          <p:cTn id="455" fill="hold" nodeType="afterGroup">
                            <p:stCondLst>
                              <p:cond delay="205820"/>
                            </p:stCondLst>
                            <p:childTnLst>
                              <p:par>
                                <p:cTn id="456"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457" dur="5000" fill="hold"/>
                                        <p:tgtEl>
                                          <p:spTgt spid="16426"/>
                                        </p:tgtEl>
                                        <p:attrNameLst>
                                          <p:attrName>ppt_x</p:attrName>
                                          <p:attrName>ppt_y</p:attrName>
                                        </p:attrNameLst>
                                      </p:cBhvr>
                                      <p:rCtr x="269" y="36"/>
                                    </p:animMotion>
                                  </p:childTnLst>
                                </p:cTn>
                              </p:par>
                            </p:childTnLst>
                          </p:cTn>
                        </p:par>
                        <p:par>
                          <p:cTn id="458" fill="hold" nodeType="afterGroup">
                            <p:stCondLst>
                              <p:cond delay="210820"/>
                            </p:stCondLst>
                            <p:childTnLst>
                              <p:par>
                                <p:cTn id="459" presetID="6" presetClass="exit" presetSubtype="16" fill="hold" nodeType="afterEffect">
                                  <p:stCondLst>
                                    <p:cond delay="0"/>
                                  </p:stCondLst>
                                  <p:childTnLst>
                                    <p:animEffect transition="out" filter="circle(in)">
                                      <p:cBhvr>
                                        <p:cTn id="460" dur="10"/>
                                        <p:tgtEl>
                                          <p:spTgt spid="16426"/>
                                        </p:tgtEl>
                                      </p:cBhvr>
                                    </p:animEffect>
                                    <p:set>
                                      <p:cBhvr>
                                        <p:cTn id="461" dur="1" fill="hold">
                                          <p:stCondLst>
                                            <p:cond delay="9"/>
                                          </p:stCondLst>
                                        </p:cTn>
                                        <p:tgtEl>
                                          <p:spTgt spid="16426"/>
                                        </p:tgtEl>
                                        <p:attrNameLst>
                                          <p:attrName>style.visibility</p:attrName>
                                        </p:attrNameLst>
                                      </p:cBhvr>
                                      <p:to>
                                        <p:strVal val="hidden"/>
                                      </p:to>
                                    </p:set>
                                  </p:childTnLst>
                                </p:cTn>
                              </p:par>
                            </p:childTnLst>
                          </p:cTn>
                        </p:par>
                        <p:par>
                          <p:cTn id="462" fill="hold" nodeType="afterGroup">
                            <p:stCondLst>
                              <p:cond delay="210830"/>
                            </p:stCondLst>
                            <p:childTnLst>
                              <p:par>
                                <p:cTn id="463" presetID="4" presetClass="exit" presetSubtype="16" fill="hold" grpId="0" nodeType="afterEffect">
                                  <p:stCondLst>
                                    <p:cond delay="0"/>
                                  </p:stCondLst>
                                  <p:childTnLst>
                                    <p:animEffect transition="out" filter="box(in)">
                                      <p:cBhvr>
                                        <p:cTn id="464" dur="10"/>
                                        <p:tgtEl>
                                          <p:spTgt spid="16425"/>
                                        </p:tgtEl>
                                      </p:cBhvr>
                                    </p:animEffect>
                                    <p:set>
                                      <p:cBhvr>
                                        <p:cTn id="465" dur="1" fill="hold">
                                          <p:stCondLst>
                                            <p:cond delay="9"/>
                                          </p:stCondLst>
                                        </p:cTn>
                                        <p:tgtEl>
                                          <p:spTgt spid="16425"/>
                                        </p:tgtEl>
                                        <p:attrNameLst>
                                          <p:attrName>style.visibility</p:attrName>
                                        </p:attrNameLst>
                                      </p:cBhvr>
                                      <p:to>
                                        <p:strVal val="hidden"/>
                                      </p:to>
                                    </p:set>
                                  </p:childTnLst>
                                </p:cTn>
                              </p:par>
                            </p:childTnLst>
                          </p:cTn>
                        </p:par>
                        <p:par>
                          <p:cTn id="466" fill="hold" nodeType="afterGroup">
                            <p:stCondLst>
                              <p:cond delay="210840"/>
                            </p:stCondLst>
                            <p:childTnLst>
                              <p:par>
                                <p:cTn id="467"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468" dur="5000" fill="hold"/>
                                        <p:tgtEl>
                                          <p:spTgt spid="16424"/>
                                        </p:tgtEl>
                                        <p:attrNameLst>
                                          <p:attrName>ppt_x</p:attrName>
                                          <p:attrName>ppt_y</p:attrName>
                                        </p:attrNameLst>
                                      </p:cBhvr>
                                      <p:rCtr x="77" y="-260"/>
                                    </p:animMotion>
                                  </p:childTnLst>
                                </p:cTn>
                              </p:par>
                            </p:childTnLst>
                          </p:cTn>
                        </p:par>
                        <p:par>
                          <p:cTn id="469" fill="hold" nodeType="afterGroup">
                            <p:stCondLst>
                              <p:cond delay="215840"/>
                            </p:stCondLst>
                            <p:childTnLst>
                              <p:par>
                                <p:cTn id="470" presetID="6" presetClass="exit" presetSubtype="16" fill="hold" nodeType="afterEffect">
                                  <p:stCondLst>
                                    <p:cond delay="0"/>
                                  </p:stCondLst>
                                  <p:childTnLst>
                                    <p:animEffect transition="out" filter="circle(in)">
                                      <p:cBhvr>
                                        <p:cTn id="471" dur="10"/>
                                        <p:tgtEl>
                                          <p:spTgt spid="16424"/>
                                        </p:tgtEl>
                                      </p:cBhvr>
                                    </p:animEffect>
                                    <p:set>
                                      <p:cBhvr>
                                        <p:cTn id="472" dur="1" fill="hold">
                                          <p:stCondLst>
                                            <p:cond delay="9"/>
                                          </p:stCondLst>
                                        </p:cTn>
                                        <p:tgtEl>
                                          <p:spTgt spid="16424"/>
                                        </p:tgtEl>
                                        <p:attrNameLst>
                                          <p:attrName>style.visibility</p:attrName>
                                        </p:attrNameLst>
                                      </p:cBhvr>
                                      <p:to>
                                        <p:strVal val="hidden"/>
                                      </p:to>
                                    </p:set>
                                  </p:childTnLst>
                                </p:cTn>
                              </p:par>
                            </p:childTnLst>
                          </p:cTn>
                        </p:par>
                        <p:par>
                          <p:cTn id="473" fill="hold" nodeType="afterGroup">
                            <p:stCondLst>
                              <p:cond delay="215850"/>
                            </p:stCondLst>
                            <p:childTnLst>
                              <p:par>
                                <p:cTn id="474" presetID="4" presetClass="exit" presetSubtype="16" fill="hold" grpId="0" nodeType="afterEffect">
                                  <p:stCondLst>
                                    <p:cond delay="0"/>
                                  </p:stCondLst>
                                  <p:childTnLst>
                                    <p:animEffect transition="out" filter="box(in)">
                                      <p:cBhvr>
                                        <p:cTn id="475" dur="10"/>
                                        <p:tgtEl>
                                          <p:spTgt spid="16423"/>
                                        </p:tgtEl>
                                      </p:cBhvr>
                                    </p:animEffect>
                                    <p:set>
                                      <p:cBhvr>
                                        <p:cTn id="476" dur="1" fill="hold">
                                          <p:stCondLst>
                                            <p:cond delay="9"/>
                                          </p:stCondLst>
                                        </p:cTn>
                                        <p:tgtEl>
                                          <p:spTgt spid="16423"/>
                                        </p:tgtEl>
                                        <p:attrNameLst>
                                          <p:attrName>style.visibility</p:attrName>
                                        </p:attrNameLst>
                                      </p:cBhvr>
                                      <p:to>
                                        <p:strVal val="hidden"/>
                                      </p:to>
                                    </p:set>
                                  </p:childTnLst>
                                </p:cTn>
                              </p:par>
                            </p:childTnLst>
                          </p:cTn>
                        </p:par>
                        <p:par>
                          <p:cTn id="477" fill="hold" nodeType="afterGroup">
                            <p:stCondLst>
                              <p:cond delay="215860"/>
                            </p:stCondLst>
                            <p:childTnLst>
                              <p:par>
                                <p:cTn id="478"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479" dur="5000" fill="hold"/>
                                        <p:tgtEl>
                                          <p:spTgt spid="16422"/>
                                        </p:tgtEl>
                                        <p:attrNameLst>
                                          <p:attrName>ppt_x</p:attrName>
                                          <p:attrName>ppt_y</p:attrName>
                                        </p:attrNameLst>
                                      </p:cBhvr>
                                      <p:rCtr x="-271" y="-30"/>
                                    </p:animMotion>
                                  </p:childTnLst>
                                </p:cTn>
                              </p:par>
                            </p:childTnLst>
                          </p:cTn>
                        </p:par>
                        <p:par>
                          <p:cTn id="480" fill="hold" nodeType="afterGroup">
                            <p:stCondLst>
                              <p:cond delay="220860"/>
                            </p:stCondLst>
                            <p:childTnLst>
                              <p:par>
                                <p:cTn id="481" presetID="6" presetClass="exit" presetSubtype="16" fill="hold" nodeType="afterEffect">
                                  <p:stCondLst>
                                    <p:cond delay="0"/>
                                  </p:stCondLst>
                                  <p:childTnLst>
                                    <p:animEffect transition="out" filter="circle(in)">
                                      <p:cBhvr>
                                        <p:cTn id="482" dur="10"/>
                                        <p:tgtEl>
                                          <p:spTgt spid="16422"/>
                                        </p:tgtEl>
                                      </p:cBhvr>
                                    </p:animEffect>
                                    <p:set>
                                      <p:cBhvr>
                                        <p:cTn id="483" dur="1" fill="hold">
                                          <p:stCondLst>
                                            <p:cond delay="9"/>
                                          </p:stCondLst>
                                        </p:cTn>
                                        <p:tgtEl>
                                          <p:spTgt spid="16422"/>
                                        </p:tgtEl>
                                        <p:attrNameLst>
                                          <p:attrName>style.visibility</p:attrName>
                                        </p:attrNameLst>
                                      </p:cBhvr>
                                      <p:to>
                                        <p:strVal val="hidden"/>
                                      </p:to>
                                    </p:set>
                                  </p:childTnLst>
                                </p:cTn>
                              </p:par>
                            </p:childTnLst>
                          </p:cTn>
                        </p:par>
                        <p:par>
                          <p:cTn id="484" fill="hold" nodeType="afterGroup">
                            <p:stCondLst>
                              <p:cond delay="220870"/>
                            </p:stCondLst>
                            <p:childTnLst>
                              <p:par>
                                <p:cTn id="485" presetID="4" presetClass="exit" presetSubtype="16" fill="hold" grpId="0" nodeType="afterEffect">
                                  <p:stCondLst>
                                    <p:cond delay="0"/>
                                  </p:stCondLst>
                                  <p:childTnLst>
                                    <p:animEffect transition="out" filter="box(in)">
                                      <p:cBhvr>
                                        <p:cTn id="486" dur="10"/>
                                        <p:tgtEl>
                                          <p:spTgt spid="16421"/>
                                        </p:tgtEl>
                                      </p:cBhvr>
                                    </p:animEffect>
                                    <p:set>
                                      <p:cBhvr>
                                        <p:cTn id="487" dur="1" fill="hold">
                                          <p:stCondLst>
                                            <p:cond delay="9"/>
                                          </p:stCondLst>
                                        </p:cTn>
                                        <p:tgtEl>
                                          <p:spTgt spid="16421"/>
                                        </p:tgtEl>
                                        <p:attrNameLst>
                                          <p:attrName>style.visibility</p:attrName>
                                        </p:attrNameLst>
                                      </p:cBhvr>
                                      <p:to>
                                        <p:strVal val="hidden"/>
                                      </p:to>
                                    </p:set>
                                  </p:childTnLst>
                                </p:cTn>
                              </p:par>
                            </p:childTnLst>
                          </p:cTn>
                        </p:par>
                        <p:par>
                          <p:cTn id="488" fill="hold" nodeType="afterGroup">
                            <p:stCondLst>
                              <p:cond delay="220880"/>
                            </p:stCondLst>
                            <p:childTnLst>
                              <p:par>
                                <p:cTn id="489" presetID="51" presetClass="path" presetSubtype="0" fill="hold" nodeType="afterEffect">
                                  <p:stCondLst>
                                    <p:cond delay="0"/>
                                  </p:stCondLst>
                                  <p:childTnLst>
                                    <p:animMotion origin="layout" path="M -3.05556E-6 0 L -0.10503 0.13727 C -0.12864 0.1662 -0.14166 0.20949 -0.14166 0.2544 C -0.14166 0.30602 -0.12864 0.34676 -0.10503 0.37569 L -3.05556E-6 0.51389 " pathEditMode="relative" rAng="0" ptsTypes="FffFF">
                                      <p:cBhvr>
                                        <p:cTn id="490" dur="5000" fill="hold"/>
                                        <p:tgtEl>
                                          <p:spTgt spid="16420"/>
                                        </p:tgtEl>
                                        <p:attrNameLst>
                                          <p:attrName>ppt_x</p:attrName>
                                          <p:attrName>ppt_y</p:attrName>
                                        </p:attrNameLst>
                                      </p:cBhvr>
                                      <p:rCtr x="-71" y="257"/>
                                    </p:animMotion>
                                  </p:childTnLst>
                                </p:cTn>
                              </p:par>
                            </p:childTnLst>
                          </p:cTn>
                        </p:par>
                        <p:par>
                          <p:cTn id="491" fill="hold" nodeType="afterGroup">
                            <p:stCondLst>
                              <p:cond delay="225880"/>
                            </p:stCondLst>
                            <p:childTnLst>
                              <p:par>
                                <p:cTn id="492" presetID="6" presetClass="exit" presetSubtype="16" fill="hold" nodeType="afterEffect">
                                  <p:stCondLst>
                                    <p:cond delay="0"/>
                                  </p:stCondLst>
                                  <p:childTnLst>
                                    <p:animEffect transition="out" filter="circle(in)">
                                      <p:cBhvr>
                                        <p:cTn id="493" dur="10"/>
                                        <p:tgtEl>
                                          <p:spTgt spid="16420"/>
                                        </p:tgtEl>
                                      </p:cBhvr>
                                    </p:animEffect>
                                    <p:set>
                                      <p:cBhvr>
                                        <p:cTn id="494" dur="1" fill="hold">
                                          <p:stCondLst>
                                            <p:cond delay="9"/>
                                          </p:stCondLst>
                                        </p:cTn>
                                        <p:tgtEl>
                                          <p:spTgt spid="16420"/>
                                        </p:tgtEl>
                                        <p:attrNameLst>
                                          <p:attrName>style.visibility</p:attrName>
                                        </p:attrNameLst>
                                      </p:cBhvr>
                                      <p:to>
                                        <p:strVal val="hidden"/>
                                      </p:to>
                                    </p:set>
                                  </p:childTnLst>
                                </p:cTn>
                              </p:par>
                            </p:childTnLst>
                          </p:cTn>
                        </p:par>
                        <p:par>
                          <p:cTn id="495" fill="hold" nodeType="afterGroup">
                            <p:stCondLst>
                              <p:cond delay="225890"/>
                            </p:stCondLst>
                            <p:childTnLst>
                              <p:par>
                                <p:cTn id="496" presetID="4" presetClass="exit" presetSubtype="16" fill="hold" grpId="0" nodeType="afterEffect">
                                  <p:stCondLst>
                                    <p:cond delay="0"/>
                                  </p:stCondLst>
                                  <p:childTnLst>
                                    <p:animEffect transition="out" filter="box(in)">
                                      <p:cBhvr>
                                        <p:cTn id="497" dur="10"/>
                                        <p:tgtEl>
                                          <p:spTgt spid="16419"/>
                                        </p:tgtEl>
                                      </p:cBhvr>
                                    </p:animEffect>
                                    <p:set>
                                      <p:cBhvr>
                                        <p:cTn id="498" dur="1" fill="hold">
                                          <p:stCondLst>
                                            <p:cond delay="9"/>
                                          </p:stCondLst>
                                        </p:cTn>
                                        <p:tgtEl>
                                          <p:spTgt spid="16419"/>
                                        </p:tgtEl>
                                        <p:attrNameLst>
                                          <p:attrName>style.visibility</p:attrName>
                                        </p:attrNameLst>
                                      </p:cBhvr>
                                      <p:to>
                                        <p:strVal val="hidden"/>
                                      </p:to>
                                    </p:set>
                                  </p:childTnLst>
                                </p:cTn>
                              </p:par>
                            </p:childTnLst>
                          </p:cTn>
                        </p:par>
                        <p:par>
                          <p:cTn id="499" fill="hold" nodeType="afterGroup">
                            <p:stCondLst>
                              <p:cond delay="225900"/>
                            </p:stCondLst>
                            <p:childTnLst>
                              <p:par>
                                <p:cTn id="500"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501" dur="5000" fill="hold"/>
                                        <p:tgtEl>
                                          <p:spTgt spid="16418"/>
                                        </p:tgtEl>
                                        <p:attrNameLst>
                                          <p:attrName>ppt_x</p:attrName>
                                          <p:attrName>ppt_y</p:attrName>
                                        </p:attrNameLst>
                                      </p:cBhvr>
                                      <p:rCtr x="269" y="36"/>
                                    </p:animMotion>
                                  </p:childTnLst>
                                </p:cTn>
                              </p:par>
                            </p:childTnLst>
                          </p:cTn>
                        </p:par>
                        <p:par>
                          <p:cTn id="502" fill="hold" nodeType="afterGroup">
                            <p:stCondLst>
                              <p:cond delay="230900"/>
                            </p:stCondLst>
                            <p:childTnLst>
                              <p:par>
                                <p:cTn id="503" presetID="6" presetClass="exit" presetSubtype="16" fill="hold" nodeType="afterEffect">
                                  <p:stCondLst>
                                    <p:cond delay="0"/>
                                  </p:stCondLst>
                                  <p:childTnLst>
                                    <p:animEffect transition="out" filter="circle(in)">
                                      <p:cBhvr>
                                        <p:cTn id="504" dur="10"/>
                                        <p:tgtEl>
                                          <p:spTgt spid="16418"/>
                                        </p:tgtEl>
                                      </p:cBhvr>
                                    </p:animEffect>
                                    <p:set>
                                      <p:cBhvr>
                                        <p:cTn id="505" dur="1" fill="hold">
                                          <p:stCondLst>
                                            <p:cond delay="9"/>
                                          </p:stCondLst>
                                        </p:cTn>
                                        <p:tgtEl>
                                          <p:spTgt spid="16418"/>
                                        </p:tgtEl>
                                        <p:attrNameLst>
                                          <p:attrName>style.visibility</p:attrName>
                                        </p:attrNameLst>
                                      </p:cBhvr>
                                      <p:to>
                                        <p:strVal val="hidden"/>
                                      </p:to>
                                    </p:set>
                                  </p:childTnLst>
                                </p:cTn>
                              </p:par>
                            </p:childTnLst>
                          </p:cTn>
                        </p:par>
                        <p:par>
                          <p:cTn id="506" fill="hold" nodeType="afterGroup">
                            <p:stCondLst>
                              <p:cond delay="230910"/>
                            </p:stCondLst>
                            <p:childTnLst>
                              <p:par>
                                <p:cTn id="507" presetID="4" presetClass="exit" presetSubtype="16" fill="hold" grpId="0" nodeType="afterEffect">
                                  <p:stCondLst>
                                    <p:cond delay="0"/>
                                  </p:stCondLst>
                                  <p:childTnLst>
                                    <p:animEffect transition="out" filter="box(in)">
                                      <p:cBhvr>
                                        <p:cTn id="508" dur="10"/>
                                        <p:tgtEl>
                                          <p:spTgt spid="16417"/>
                                        </p:tgtEl>
                                      </p:cBhvr>
                                    </p:animEffect>
                                    <p:set>
                                      <p:cBhvr>
                                        <p:cTn id="509" dur="1" fill="hold">
                                          <p:stCondLst>
                                            <p:cond delay="9"/>
                                          </p:stCondLst>
                                        </p:cTn>
                                        <p:tgtEl>
                                          <p:spTgt spid="16417"/>
                                        </p:tgtEl>
                                        <p:attrNameLst>
                                          <p:attrName>style.visibility</p:attrName>
                                        </p:attrNameLst>
                                      </p:cBhvr>
                                      <p:to>
                                        <p:strVal val="hidden"/>
                                      </p:to>
                                    </p:set>
                                  </p:childTnLst>
                                </p:cTn>
                              </p:par>
                            </p:childTnLst>
                          </p:cTn>
                        </p:par>
                        <p:par>
                          <p:cTn id="510" fill="hold" nodeType="afterGroup">
                            <p:stCondLst>
                              <p:cond delay="230920"/>
                            </p:stCondLst>
                            <p:childTnLst>
                              <p:par>
                                <p:cTn id="511"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512" dur="5000" fill="hold"/>
                                        <p:tgtEl>
                                          <p:spTgt spid="16416"/>
                                        </p:tgtEl>
                                        <p:attrNameLst>
                                          <p:attrName>ppt_x</p:attrName>
                                          <p:attrName>ppt_y</p:attrName>
                                        </p:attrNameLst>
                                      </p:cBhvr>
                                      <p:rCtr x="77" y="-260"/>
                                    </p:animMotion>
                                  </p:childTnLst>
                                </p:cTn>
                              </p:par>
                            </p:childTnLst>
                          </p:cTn>
                        </p:par>
                        <p:par>
                          <p:cTn id="513" fill="hold" nodeType="afterGroup">
                            <p:stCondLst>
                              <p:cond delay="235920"/>
                            </p:stCondLst>
                            <p:childTnLst>
                              <p:par>
                                <p:cTn id="514" presetID="6" presetClass="exit" presetSubtype="16" fill="hold" nodeType="afterEffect">
                                  <p:stCondLst>
                                    <p:cond delay="0"/>
                                  </p:stCondLst>
                                  <p:childTnLst>
                                    <p:animEffect transition="out" filter="circle(in)">
                                      <p:cBhvr>
                                        <p:cTn id="515" dur="10"/>
                                        <p:tgtEl>
                                          <p:spTgt spid="16416"/>
                                        </p:tgtEl>
                                      </p:cBhvr>
                                    </p:animEffect>
                                    <p:set>
                                      <p:cBhvr>
                                        <p:cTn id="516" dur="1" fill="hold">
                                          <p:stCondLst>
                                            <p:cond delay="9"/>
                                          </p:stCondLst>
                                        </p:cTn>
                                        <p:tgtEl>
                                          <p:spTgt spid="16416"/>
                                        </p:tgtEl>
                                        <p:attrNameLst>
                                          <p:attrName>style.visibility</p:attrName>
                                        </p:attrNameLst>
                                      </p:cBhvr>
                                      <p:to>
                                        <p:strVal val="hidden"/>
                                      </p:to>
                                    </p:set>
                                  </p:childTnLst>
                                </p:cTn>
                              </p:par>
                            </p:childTnLst>
                          </p:cTn>
                        </p:par>
                        <p:par>
                          <p:cTn id="517" fill="hold" nodeType="afterGroup">
                            <p:stCondLst>
                              <p:cond delay="235930"/>
                            </p:stCondLst>
                            <p:childTnLst>
                              <p:par>
                                <p:cTn id="518" presetID="4" presetClass="exit" presetSubtype="16" fill="hold" grpId="0" nodeType="afterEffect">
                                  <p:stCondLst>
                                    <p:cond delay="0"/>
                                  </p:stCondLst>
                                  <p:childTnLst>
                                    <p:animEffect transition="out" filter="box(in)">
                                      <p:cBhvr>
                                        <p:cTn id="519" dur="10"/>
                                        <p:tgtEl>
                                          <p:spTgt spid="16415"/>
                                        </p:tgtEl>
                                      </p:cBhvr>
                                    </p:animEffect>
                                    <p:set>
                                      <p:cBhvr>
                                        <p:cTn id="520" dur="1" fill="hold">
                                          <p:stCondLst>
                                            <p:cond delay="9"/>
                                          </p:stCondLst>
                                        </p:cTn>
                                        <p:tgtEl>
                                          <p:spTgt spid="16415"/>
                                        </p:tgtEl>
                                        <p:attrNameLst>
                                          <p:attrName>style.visibility</p:attrName>
                                        </p:attrNameLst>
                                      </p:cBhvr>
                                      <p:to>
                                        <p:strVal val="hidden"/>
                                      </p:to>
                                    </p:set>
                                  </p:childTnLst>
                                </p:cTn>
                              </p:par>
                            </p:childTnLst>
                          </p:cTn>
                        </p:par>
                        <p:par>
                          <p:cTn id="521" fill="hold" nodeType="afterGroup">
                            <p:stCondLst>
                              <p:cond delay="235940"/>
                            </p:stCondLst>
                            <p:childTnLst>
                              <p:par>
                                <p:cTn id="522"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523" dur="5000" fill="hold"/>
                                        <p:tgtEl>
                                          <p:spTgt spid="16414"/>
                                        </p:tgtEl>
                                        <p:attrNameLst>
                                          <p:attrName>ppt_x</p:attrName>
                                          <p:attrName>ppt_y</p:attrName>
                                        </p:attrNameLst>
                                      </p:cBhvr>
                                      <p:rCtr x="-271" y="-30"/>
                                    </p:animMotion>
                                  </p:childTnLst>
                                </p:cTn>
                              </p:par>
                            </p:childTnLst>
                          </p:cTn>
                        </p:par>
                        <p:par>
                          <p:cTn id="524" fill="hold" nodeType="afterGroup">
                            <p:stCondLst>
                              <p:cond delay="240940"/>
                            </p:stCondLst>
                            <p:childTnLst>
                              <p:par>
                                <p:cTn id="525" presetID="6" presetClass="exit" presetSubtype="16" fill="hold" nodeType="afterEffect">
                                  <p:stCondLst>
                                    <p:cond delay="0"/>
                                  </p:stCondLst>
                                  <p:childTnLst>
                                    <p:animEffect transition="out" filter="circle(in)">
                                      <p:cBhvr>
                                        <p:cTn id="526" dur="10"/>
                                        <p:tgtEl>
                                          <p:spTgt spid="16414"/>
                                        </p:tgtEl>
                                      </p:cBhvr>
                                    </p:animEffect>
                                    <p:set>
                                      <p:cBhvr>
                                        <p:cTn id="527" dur="1" fill="hold">
                                          <p:stCondLst>
                                            <p:cond delay="9"/>
                                          </p:stCondLst>
                                        </p:cTn>
                                        <p:tgtEl>
                                          <p:spTgt spid="16414"/>
                                        </p:tgtEl>
                                        <p:attrNameLst>
                                          <p:attrName>style.visibility</p:attrName>
                                        </p:attrNameLst>
                                      </p:cBhvr>
                                      <p:to>
                                        <p:strVal val="hidden"/>
                                      </p:to>
                                    </p:set>
                                  </p:childTnLst>
                                </p:cTn>
                              </p:par>
                            </p:childTnLst>
                          </p:cTn>
                        </p:par>
                      </p:childTnLst>
                    </p:cTn>
                  </p:par>
                  <p:par>
                    <p:cTn id="528" fill="hold" nodeType="clickPar">
                      <p:stCondLst>
                        <p:cond delay="indefinite"/>
                      </p:stCondLst>
                      <p:childTnLst>
                        <p:par>
                          <p:cTn id="529" fill="hold" nodeType="withGroup">
                            <p:stCondLst>
                              <p:cond delay="0"/>
                            </p:stCondLst>
                            <p:childTnLst>
                              <p:par>
                                <p:cTn id="530" presetID="4" presetClass="entr" presetSubtype="16" fill="hold" grpId="0" nodeType="clickEffect">
                                  <p:stCondLst>
                                    <p:cond delay="0"/>
                                  </p:stCondLst>
                                  <p:childTnLst>
                                    <p:set>
                                      <p:cBhvr>
                                        <p:cTn id="531" dur="1" fill="hold">
                                          <p:stCondLst>
                                            <p:cond delay="0"/>
                                          </p:stCondLst>
                                        </p:cTn>
                                        <p:tgtEl>
                                          <p:spTgt spid="16515"/>
                                        </p:tgtEl>
                                        <p:attrNameLst>
                                          <p:attrName>style.visibility</p:attrName>
                                        </p:attrNameLst>
                                      </p:cBhvr>
                                      <p:to>
                                        <p:strVal val="visible"/>
                                      </p:to>
                                    </p:set>
                                    <p:animEffect transition="in" filter="box(in)">
                                      <p:cBhvr>
                                        <p:cTn id="532" dur="500"/>
                                        <p:tgtEl>
                                          <p:spTgt spid="16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5" grpId="0" animBg="1"/>
      <p:bldP spid="16417" grpId="0" animBg="1"/>
      <p:bldP spid="16419" grpId="0" animBg="1"/>
      <p:bldP spid="16421" grpId="0" animBg="1"/>
      <p:bldP spid="16423" grpId="0" animBg="1"/>
      <p:bldP spid="16425" grpId="0" animBg="1"/>
      <p:bldP spid="16427" grpId="0" animBg="1"/>
      <p:bldP spid="16429" grpId="0" animBg="1"/>
      <p:bldP spid="16431" grpId="0" animBg="1"/>
      <p:bldP spid="16433" grpId="0" animBg="1"/>
      <p:bldP spid="16435" grpId="0" animBg="1"/>
      <p:bldP spid="16437" grpId="0" animBg="1"/>
      <p:bldP spid="16439" grpId="0" animBg="1"/>
      <p:bldP spid="16441" grpId="0" animBg="1"/>
      <p:bldP spid="16443" grpId="0" animBg="1"/>
      <p:bldP spid="16445" grpId="0" animBg="1"/>
      <p:bldP spid="16447" grpId="0" animBg="1"/>
      <p:bldP spid="16449" grpId="0" animBg="1"/>
      <p:bldP spid="16451" grpId="0" animBg="1"/>
      <p:bldP spid="16453" grpId="0" animBg="1"/>
      <p:bldP spid="16455" grpId="0" animBg="1"/>
      <p:bldP spid="16457" grpId="0" animBg="1"/>
      <p:bldP spid="16459" grpId="0" animBg="1"/>
      <p:bldP spid="16461" grpId="0" animBg="1"/>
      <p:bldP spid="16463" grpId="0" animBg="1"/>
      <p:bldP spid="16465" grpId="0" animBg="1"/>
      <p:bldP spid="16467" grpId="0" animBg="1"/>
      <p:bldP spid="16469" grpId="0" animBg="1"/>
      <p:bldP spid="16471" grpId="0" animBg="1"/>
      <p:bldP spid="16473" grpId="0" animBg="1"/>
      <p:bldP spid="16475" grpId="0" animBg="1"/>
      <p:bldP spid="16477" grpId="0" animBg="1"/>
      <p:bldP spid="16479" grpId="0" animBg="1"/>
      <p:bldP spid="16481" grpId="0" animBg="1"/>
      <p:bldP spid="16483" grpId="0" animBg="1"/>
      <p:bldP spid="16485" grpId="0" animBg="1"/>
      <p:bldP spid="16487" grpId="0" animBg="1"/>
      <p:bldP spid="16489" grpId="0" animBg="1"/>
      <p:bldP spid="16491" grpId="0" animBg="1"/>
      <p:bldP spid="16493" grpId="0" animBg="1"/>
      <p:bldP spid="16495" grpId="0" animBg="1"/>
      <p:bldP spid="16497" grpId="0" animBg="1"/>
      <p:bldP spid="16499" grpId="0" animBg="1"/>
      <p:bldP spid="16501" grpId="0" animBg="1"/>
      <p:bldP spid="16503" grpId="0" animBg="1"/>
      <p:bldP spid="16505" grpId="0" animBg="1"/>
      <p:bldP spid="16507" grpId="0" animBg="1"/>
      <p:bldP spid="165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42" name="Picture 2" descr="trai dat 6"/>
          <p:cNvPicPr>
            <a:picLocks noChangeAspect="1" noChangeArrowheads="1"/>
          </p:cNvPicPr>
          <p:nvPr/>
        </p:nvPicPr>
        <p:blipFill>
          <a:blip r:embed="rId2"/>
          <a:srcRect/>
          <a:stretch>
            <a:fillRect/>
          </a:stretch>
        </p:blipFill>
        <p:spPr bwMode="auto">
          <a:xfrm>
            <a:off x="6199188" y="765175"/>
            <a:ext cx="1460500" cy="1728788"/>
          </a:xfrm>
          <a:prstGeom prst="rect">
            <a:avLst/>
          </a:prstGeom>
          <a:noFill/>
          <a:ln w="9525">
            <a:noFill/>
            <a:miter lim="800000"/>
            <a:headEnd/>
            <a:tailEnd/>
          </a:ln>
        </p:spPr>
      </p:pic>
      <p:sp>
        <p:nvSpPr>
          <p:cNvPr id="10243" name="Rectangle 3"/>
          <p:cNvSpPr>
            <a:spLocks noChangeArrowheads="1"/>
          </p:cNvSpPr>
          <p:nvPr/>
        </p:nvSpPr>
        <p:spPr bwMode="auto">
          <a:xfrm>
            <a:off x="6200775" y="838200"/>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44" name="Picture 4" descr="trai dat 4"/>
          <p:cNvPicPr>
            <a:picLocks noChangeAspect="1" noChangeArrowheads="1"/>
          </p:cNvPicPr>
          <p:nvPr/>
        </p:nvPicPr>
        <p:blipFill>
          <a:blip r:embed="rId3"/>
          <a:srcRect/>
          <a:stretch>
            <a:fillRect/>
          </a:stretch>
        </p:blipFill>
        <p:spPr bwMode="auto">
          <a:xfrm>
            <a:off x="6200775" y="4351338"/>
            <a:ext cx="1460500" cy="1728787"/>
          </a:xfrm>
          <a:prstGeom prst="rect">
            <a:avLst/>
          </a:prstGeom>
          <a:noFill/>
          <a:ln w="9525">
            <a:noFill/>
            <a:miter lim="800000"/>
            <a:headEnd/>
            <a:tailEnd/>
          </a:ln>
        </p:spPr>
      </p:pic>
      <p:sp>
        <p:nvSpPr>
          <p:cNvPr id="10245" name="Rectangle 5"/>
          <p:cNvSpPr>
            <a:spLocks noChangeArrowheads="1"/>
          </p:cNvSpPr>
          <p:nvPr/>
        </p:nvSpPr>
        <p:spPr bwMode="auto">
          <a:xfrm>
            <a:off x="6156325" y="4452938"/>
            <a:ext cx="1512888" cy="1512887"/>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46" name="Picture 6" descr="trai dat 5"/>
          <p:cNvPicPr>
            <a:picLocks noChangeAspect="1" noChangeArrowheads="1"/>
          </p:cNvPicPr>
          <p:nvPr/>
        </p:nvPicPr>
        <p:blipFill>
          <a:blip r:embed="rId4"/>
          <a:srcRect/>
          <a:stretch>
            <a:fillRect/>
          </a:stretch>
        </p:blipFill>
        <p:spPr bwMode="auto">
          <a:xfrm>
            <a:off x="1303338" y="4351338"/>
            <a:ext cx="1460500" cy="1728787"/>
          </a:xfrm>
          <a:prstGeom prst="rect">
            <a:avLst/>
          </a:prstGeom>
          <a:solidFill>
            <a:srgbClr val="FF66FF"/>
          </a:solidFill>
          <a:ln w="9525">
            <a:noFill/>
            <a:miter lim="800000"/>
            <a:headEnd/>
            <a:tailEnd/>
          </a:ln>
        </p:spPr>
      </p:pic>
      <p:sp>
        <p:nvSpPr>
          <p:cNvPr id="10247" name="Rectangle 7"/>
          <p:cNvSpPr>
            <a:spLocks noChangeArrowheads="1"/>
          </p:cNvSpPr>
          <p:nvPr/>
        </p:nvSpPr>
        <p:spPr bwMode="auto">
          <a:xfrm>
            <a:off x="1317625" y="4495800"/>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48" name="Picture 8" descr="trai dat 3"/>
          <p:cNvPicPr>
            <a:picLocks noChangeAspect="1" noChangeArrowheads="1"/>
          </p:cNvPicPr>
          <p:nvPr/>
        </p:nvPicPr>
        <p:blipFill>
          <a:blip r:embed="rId5"/>
          <a:srcRect/>
          <a:stretch>
            <a:fillRect/>
          </a:stretch>
        </p:blipFill>
        <p:spPr bwMode="auto">
          <a:xfrm>
            <a:off x="1260475" y="923925"/>
            <a:ext cx="1460500" cy="1728788"/>
          </a:xfrm>
          <a:prstGeom prst="rect">
            <a:avLst/>
          </a:prstGeom>
          <a:noFill/>
          <a:ln w="9525">
            <a:noFill/>
            <a:miter lim="800000"/>
            <a:headEnd/>
            <a:tailEnd/>
          </a:ln>
        </p:spPr>
      </p:pic>
      <p:sp>
        <p:nvSpPr>
          <p:cNvPr id="10249" name="Rectangle 9"/>
          <p:cNvSpPr>
            <a:spLocks noChangeArrowheads="1"/>
          </p:cNvSpPr>
          <p:nvPr/>
        </p:nvSpPr>
        <p:spPr bwMode="auto">
          <a:xfrm>
            <a:off x="1187450" y="996950"/>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50" name="Picture 10" descr="trai dat 6"/>
          <p:cNvPicPr>
            <a:picLocks noChangeAspect="1" noChangeArrowheads="1"/>
          </p:cNvPicPr>
          <p:nvPr/>
        </p:nvPicPr>
        <p:blipFill>
          <a:blip r:embed="rId2"/>
          <a:srcRect/>
          <a:stretch>
            <a:fillRect/>
          </a:stretch>
        </p:blipFill>
        <p:spPr bwMode="auto">
          <a:xfrm>
            <a:off x="6199188" y="749300"/>
            <a:ext cx="1460500" cy="1728788"/>
          </a:xfrm>
          <a:prstGeom prst="rect">
            <a:avLst/>
          </a:prstGeom>
          <a:noFill/>
          <a:ln w="9525">
            <a:noFill/>
            <a:miter lim="800000"/>
            <a:headEnd/>
            <a:tailEnd/>
          </a:ln>
        </p:spPr>
      </p:pic>
      <p:sp>
        <p:nvSpPr>
          <p:cNvPr id="10251" name="Rectangle 11"/>
          <p:cNvSpPr>
            <a:spLocks noChangeArrowheads="1"/>
          </p:cNvSpPr>
          <p:nvPr/>
        </p:nvSpPr>
        <p:spPr bwMode="auto">
          <a:xfrm>
            <a:off x="6200775" y="82232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52" name="Picture 12" descr="trai dat 4"/>
          <p:cNvPicPr>
            <a:picLocks noChangeAspect="1" noChangeArrowheads="1"/>
          </p:cNvPicPr>
          <p:nvPr/>
        </p:nvPicPr>
        <p:blipFill>
          <a:blip r:embed="rId3"/>
          <a:srcRect/>
          <a:stretch>
            <a:fillRect/>
          </a:stretch>
        </p:blipFill>
        <p:spPr bwMode="auto">
          <a:xfrm>
            <a:off x="6200775" y="4335463"/>
            <a:ext cx="1460500" cy="1728787"/>
          </a:xfrm>
          <a:prstGeom prst="rect">
            <a:avLst/>
          </a:prstGeom>
          <a:noFill/>
          <a:ln w="9525">
            <a:noFill/>
            <a:miter lim="800000"/>
            <a:headEnd/>
            <a:tailEnd/>
          </a:ln>
        </p:spPr>
      </p:pic>
      <p:sp>
        <p:nvSpPr>
          <p:cNvPr id="10253" name="Rectangle 13"/>
          <p:cNvSpPr>
            <a:spLocks noChangeArrowheads="1"/>
          </p:cNvSpPr>
          <p:nvPr/>
        </p:nvSpPr>
        <p:spPr bwMode="auto">
          <a:xfrm>
            <a:off x="6156325" y="4437063"/>
            <a:ext cx="1512888" cy="1512887"/>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54" name="Picture 14" descr="trai dat 5"/>
          <p:cNvPicPr>
            <a:picLocks noChangeAspect="1" noChangeArrowheads="1"/>
          </p:cNvPicPr>
          <p:nvPr/>
        </p:nvPicPr>
        <p:blipFill>
          <a:blip r:embed="rId4"/>
          <a:srcRect/>
          <a:stretch>
            <a:fillRect/>
          </a:stretch>
        </p:blipFill>
        <p:spPr bwMode="auto">
          <a:xfrm>
            <a:off x="1303338" y="4335463"/>
            <a:ext cx="1460500" cy="1728787"/>
          </a:xfrm>
          <a:prstGeom prst="rect">
            <a:avLst/>
          </a:prstGeom>
          <a:solidFill>
            <a:srgbClr val="FF66FF"/>
          </a:solidFill>
          <a:ln w="9525">
            <a:noFill/>
            <a:miter lim="800000"/>
            <a:headEnd/>
            <a:tailEnd/>
          </a:ln>
        </p:spPr>
      </p:pic>
      <p:sp>
        <p:nvSpPr>
          <p:cNvPr id="10255" name="Rectangle 15"/>
          <p:cNvSpPr>
            <a:spLocks noChangeArrowheads="1"/>
          </p:cNvSpPr>
          <p:nvPr/>
        </p:nvSpPr>
        <p:spPr bwMode="auto">
          <a:xfrm>
            <a:off x="1317625" y="447992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56" name="Picture 16" descr="trai dat 3"/>
          <p:cNvPicPr>
            <a:picLocks noChangeAspect="1" noChangeArrowheads="1"/>
          </p:cNvPicPr>
          <p:nvPr/>
        </p:nvPicPr>
        <p:blipFill>
          <a:blip r:embed="rId5"/>
          <a:srcRect/>
          <a:stretch>
            <a:fillRect/>
          </a:stretch>
        </p:blipFill>
        <p:spPr bwMode="auto">
          <a:xfrm>
            <a:off x="1260475" y="908050"/>
            <a:ext cx="1460500" cy="1728788"/>
          </a:xfrm>
          <a:prstGeom prst="rect">
            <a:avLst/>
          </a:prstGeom>
          <a:noFill/>
          <a:ln w="9525">
            <a:noFill/>
            <a:miter lim="800000"/>
            <a:headEnd/>
            <a:tailEnd/>
          </a:ln>
        </p:spPr>
      </p:pic>
      <p:sp>
        <p:nvSpPr>
          <p:cNvPr id="10257" name="Rectangle 17"/>
          <p:cNvSpPr>
            <a:spLocks noChangeArrowheads="1"/>
          </p:cNvSpPr>
          <p:nvPr/>
        </p:nvSpPr>
        <p:spPr bwMode="auto">
          <a:xfrm>
            <a:off x="1187450" y="98107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58" name="Picture 18" descr="trai dat 6"/>
          <p:cNvPicPr>
            <a:picLocks noChangeAspect="1" noChangeArrowheads="1"/>
          </p:cNvPicPr>
          <p:nvPr/>
        </p:nvPicPr>
        <p:blipFill>
          <a:blip r:embed="rId2"/>
          <a:srcRect/>
          <a:stretch>
            <a:fillRect/>
          </a:stretch>
        </p:blipFill>
        <p:spPr bwMode="auto">
          <a:xfrm>
            <a:off x="6199188" y="749300"/>
            <a:ext cx="1460500" cy="1728788"/>
          </a:xfrm>
          <a:prstGeom prst="rect">
            <a:avLst/>
          </a:prstGeom>
          <a:noFill/>
          <a:ln w="9525">
            <a:noFill/>
            <a:miter lim="800000"/>
            <a:headEnd/>
            <a:tailEnd/>
          </a:ln>
        </p:spPr>
      </p:pic>
      <p:sp>
        <p:nvSpPr>
          <p:cNvPr id="10259" name="Rectangle 19"/>
          <p:cNvSpPr>
            <a:spLocks noChangeArrowheads="1"/>
          </p:cNvSpPr>
          <p:nvPr/>
        </p:nvSpPr>
        <p:spPr bwMode="auto">
          <a:xfrm>
            <a:off x="6200775" y="82232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60" name="Picture 20" descr="trai dat 4"/>
          <p:cNvPicPr>
            <a:picLocks noChangeAspect="1" noChangeArrowheads="1"/>
          </p:cNvPicPr>
          <p:nvPr/>
        </p:nvPicPr>
        <p:blipFill>
          <a:blip r:embed="rId3"/>
          <a:srcRect/>
          <a:stretch>
            <a:fillRect/>
          </a:stretch>
        </p:blipFill>
        <p:spPr bwMode="auto">
          <a:xfrm>
            <a:off x="6200775" y="4335463"/>
            <a:ext cx="1460500" cy="1728787"/>
          </a:xfrm>
          <a:prstGeom prst="rect">
            <a:avLst/>
          </a:prstGeom>
          <a:noFill/>
          <a:ln w="9525">
            <a:noFill/>
            <a:miter lim="800000"/>
            <a:headEnd/>
            <a:tailEnd/>
          </a:ln>
        </p:spPr>
      </p:pic>
      <p:sp>
        <p:nvSpPr>
          <p:cNvPr id="10261" name="Rectangle 21"/>
          <p:cNvSpPr>
            <a:spLocks noChangeArrowheads="1"/>
          </p:cNvSpPr>
          <p:nvPr/>
        </p:nvSpPr>
        <p:spPr bwMode="auto">
          <a:xfrm>
            <a:off x="6156325" y="4437063"/>
            <a:ext cx="1512888" cy="1512887"/>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62" name="Picture 22" descr="trai dat 5"/>
          <p:cNvPicPr>
            <a:picLocks noChangeAspect="1" noChangeArrowheads="1"/>
          </p:cNvPicPr>
          <p:nvPr/>
        </p:nvPicPr>
        <p:blipFill>
          <a:blip r:embed="rId4"/>
          <a:srcRect/>
          <a:stretch>
            <a:fillRect/>
          </a:stretch>
        </p:blipFill>
        <p:spPr bwMode="auto">
          <a:xfrm>
            <a:off x="1303338" y="4335463"/>
            <a:ext cx="1460500" cy="1728787"/>
          </a:xfrm>
          <a:prstGeom prst="rect">
            <a:avLst/>
          </a:prstGeom>
          <a:solidFill>
            <a:srgbClr val="FF66FF"/>
          </a:solidFill>
          <a:ln w="9525">
            <a:noFill/>
            <a:miter lim="800000"/>
            <a:headEnd/>
            <a:tailEnd/>
          </a:ln>
        </p:spPr>
      </p:pic>
      <p:sp>
        <p:nvSpPr>
          <p:cNvPr id="10263" name="Rectangle 23"/>
          <p:cNvSpPr>
            <a:spLocks noChangeArrowheads="1"/>
          </p:cNvSpPr>
          <p:nvPr/>
        </p:nvSpPr>
        <p:spPr bwMode="auto">
          <a:xfrm>
            <a:off x="1317625" y="447992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64" name="Picture 24" descr="trai dat 3"/>
          <p:cNvPicPr>
            <a:picLocks noChangeAspect="1" noChangeArrowheads="1"/>
          </p:cNvPicPr>
          <p:nvPr/>
        </p:nvPicPr>
        <p:blipFill>
          <a:blip r:embed="rId5"/>
          <a:srcRect/>
          <a:stretch>
            <a:fillRect/>
          </a:stretch>
        </p:blipFill>
        <p:spPr bwMode="auto">
          <a:xfrm>
            <a:off x="1260475" y="908050"/>
            <a:ext cx="1460500" cy="1728788"/>
          </a:xfrm>
          <a:prstGeom prst="rect">
            <a:avLst/>
          </a:prstGeom>
          <a:noFill/>
          <a:ln w="9525">
            <a:noFill/>
            <a:miter lim="800000"/>
            <a:headEnd/>
            <a:tailEnd/>
          </a:ln>
        </p:spPr>
      </p:pic>
      <p:sp>
        <p:nvSpPr>
          <p:cNvPr id="10265" name="Rectangle 25"/>
          <p:cNvSpPr>
            <a:spLocks noChangeArrowheads="1"/>
          </p:cNvSpPr>
          <p:nvPr/>
        </p:nvSpPr>
        <p:spPr bwMode="auto">
          <a:xfrm>
            <a:off x="1187450" y="98107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66" name="Picture 26" descr="trai dat 6"/>
          <p:cNvPicPr>
            <a:picLocks noChangeAspect="1" noChangeArrowheads="1"/>
          </p:cNvPicPr>
          <p:nvPr/>
        </p:nvPicPr>
        <p:blipFill>
          <a:blip r:embed="rId2"/>
          <a:srcRect/>
          <a:stretch>
            <a:fillRect/>
          </a:stretch>
        </p:blipFill>
        <p:spPr bwMode="auto">
          <a:xfrm>
            <a:off x="6199188" y="749300"/>
            <a:ext cx="1460500" cy="1728788"/>
          </a:xfrm>
          <a:prstGeom prst="rect">
            <a:avLst/>
          </a:prstGeom>
          <a:noFill/>
          <a:ln w="9525">
            <a:noFill/>
            <a:miter lim="800000"/>
            <a:headEnd/>
            <a:tailEnd/>
          </a:ln>
        </p:spPr>
      </p:pic>
      <p:sp>
        <p:nvSpPr>
          <p:cNvPr id="10267" name="Rectangle 27"/>
          <p:cNvSpPr>
            <a:spLocks noChangeArrowheads="1"/>
          </p:cNvSpPr>
          <p:nvPr/>
        </p:nvSpPr>
        <p:spPr bwMode="auto">
          <a:xfrm>
            <a:off x="6200775" y="82232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68" name="Picture 28" descr="trai dat 4"/>
          <p:cNvPicPr>
            <a:picLocks noChangeAspect="1" noChangeArrowheads="1"/>
          </p:cNvPicPr>
          <p:nvPr/>
        </p:nvPicPr>
        <p:blipFill>
          <a:blip r:embed="rId3"/>
          <a:srcRect/>
          <a:stretch>
            <a:fillRect/>
          </a:stretch>
        </p:blipFill>
        <p:spPr bwMode="auto">
          <a:xfrm>
            <a:off x="6200775" y="4335463"/>
            <a:ext cx="1460500" cy="1728787"/>
          </a:xfrm>
          <a:prstGeom prst="rect">
            <a:avLst/>
          </a:prstGeom>
          <a:noFill/>
          <a:ln w="9525">
            <a:noFill/>
            <a:miter lim="800000"/>
            <a:headEnd/>
            <a:tailEnd/>
          </a:ln>
        </p:spPr>
      </p:pic>
      <p:sp>
        <p:nvSpPr>
          <p:cNvPr id="10269" name="Rectangle 29"/>
          <p:cNvSpPr>
            <a:spLocks noChangeArrowheads="1"/>
          </p:cNvSpPr>
          <p:nvPr/>
        </p:nvSpPr>
        <p:spPr bwMode="auto">
          <a:xfrm>
            <a:off x="6156325" y="4437063"/>
            <a:ext cx="1512888" cy="1512887"/>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70" name="Picture 30" descr="trai dat 5"/>
          <p:cNvPicPr>
            <a:picLocks noChangeAspect="1" noChangeArrowheads="1"/>
          </p:cNvPicPr>
          <p:nvPr/>
        </p:nvPicPr>
        <p:blipFill>
          <a:blip r:embed="rId4"/>
          <a:srcRect/>
          <a:stretch>
            <a:fillRect/>
          </a:stretch>
        </p:blipFill>
        <p:spPr bwMode="auto">
          <a:xfrm>
            <a:off x="1303338" y="4335463"/>
            <a:ext cx="1460500" cy="1728787"/>
          </a:xfrm>
          <a:prstGeom prst="rect">
            <a:avLst/>
          </a:prstGeom>
          <a:solidFill>
            <a:srgbClr val="FF66FF"/>
          </a:solidFill>
          <a:ln w="9525">
            <a:noFill/>
            <a:miter lim="800000"/>
            <a:headEnd/>
            <a:tailEnd/>
          </a:ln>
        </p:spPr>
      </p:pic>
      <p:sp>
        <p:nvSpPr>
          <p:cNvPr id="10271" name="Rectangle 31"/>
          <p:cNvSpPr>
            <a:spLocks noChangeArrowheads="1"/>
          </p:cNvSpPr>
          <p:nvPr/>
        </p:nvSpPr>
        <p:spPr bwMode="auto">
          <a:xfrm>
            <a:off x="1317625" y="447992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72" name="Picture 32" descr="trai dat 3"/>
          <p:cNvPicPr>
            <a:picLocks noChangeAspect="1" noChangeArrowheads="1"/>
          </p:cNvPicPr>
          <p:nvPr/>
        </p:nvPicPr>
        <p:blipFill>
          <a:blip r:embed="rId5"/>
          <a:srcRect/>
          <a:stretch>
            <a:fillRect/>
          </a:stretch>
        </p:blipFill>
        <p:spPr bwMode="auto">
          <a:xfrm>
            <a:off x="1260475" y="908050"/>
            <a:ext cx="1460500" cy="1728788"/>
          </a:xfrm>
          <a:prstGeom prst="rect">
            <a:avLst/>
          </a:prstGeom>
          <a:noFill/>
          <a:ln w="9525">
            <a:noFill/>
            <a:miter lim="800000"/>
            <a:headEnd/>
            <a:tailEnd/>
          </a:ln>
        </p:spPr>
      </p:pic>
      <p:sp>
        <p:nvSpPr>
          <p:cNvPr id="10273" name="Rectangle 33"/>
          <p:cNvSpPr>
            <a:spLocks noChangeArrowheads="1"/>
          </p:cNvSpPr>
          <p:nvPr/>
        </p:nvSpPr>
        <p:spPr bwMode="auto">
          <a:xfrm>
            <a:off x="1187450" y="98107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74" name="Picture 34" descr="trai dat 6"/>
          <p:cNvPicPr>
            <a:picLocks noChangeAspect="1" noChangeArrowheads="1"/>
          </p:cNvPicPr>
          <p:nvPr/>
        </p:nvPicPr>
        <p:blipFill>
          <a:blip r:embed="rId2"/>
          <a:srcRect/>
          <a:stretch>
            <a:fillRect/>
          </a:stretch>
        </p:blipFill>
        <p:spPr bwMode="auto">
          <a:xfrm>
            <a:off x="6199188" y="749300"/>
            <a:ext cx="1460500" cy="1728788"/>
          </a:xfrm>
          <a:prstGeom prst="rect">
            <a:avLst/>
          </a:prstGeom>
          <a:noFill/>
          <a:ln w="9525">
            <a:noFill/>
            <a:miter lim="800000"/>
            <a:headEnd/>
            <a:tailEnd/>
          </a:ln>
        </p:spPr>
      </p:pic>
      <p:sp>
        <p:nvSpPr>
          <p:cNvPr id="10275" name="Rectangle 35"/>
          <p:cNvSpPr>
            <a:spLocks noChangeArrowheads="1"/>
          </p:cNvSpPr>
          <p:nvPr/>
        </p:nvSpPr>
        <p:spPr bwMode="auto">
          <a:xfrm>
            <a:off x="6200775" y="82232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76" name="Picture 36" descr="trai dat 4"/>
          <p:cNvPicPr>
            <a:picLocks noChangeAspect="1" noChangeArrowheads="1"/>
          </p:cNvPicPr>
          <p:nvPr/>
        </p:nvPicPr>
        <p:blipFill>
          <a:blip r:embed="rId3"/>
          <a:srcRect/>
          <a:stretch>
            <a:fillRect/>
          </a:stretch>
        </p:blipFill>
        <p:spPr bwMode="auto">
          <a:xfrm>
            <a:off x="6200775" y="4335463"/>
            <a:ext cx="1460500" cy="1728787"/>
          </a:xfrm>
          <a:prstGeom prst="rect">
            <a:avLst/>
          </a:prstGeom>
          <a:noFill/>
          <a:ln w="9525">
            <a:noFill/>
            <a:miter lim="800000"/>
            <a:headEnd/>
            <a:tailEnd/>
          </a:ln>
        </p:spPr>
      </p:pic>
      <p:sp>
        <p:nvSpPr>
          <p:cNvPr id="10277" name="Rectangle 37"/>
          <p:cNvSpPr>
            <a:spLocks noChangeArrowheads="1"/>
          </p:cNvSpPr>
          <p:nvPr/>
        </p:nvSpPr>
        <p:spPr bwMode="auto">
          <a:xfrm>
            <a:off x="6156325" y="4437063"/>
            <a:ext cx="1512888" cy="1512887"/>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78" name="Picture 38" descr="trai dat 5"/>
          <p:cNvPicPr>
            <a:picLocks noChangeAspect="1" noChangeArrowheads="1"/>
          </p:cNvPicPr>
          <p:nvPr/>
        </p:nvPicPr>
        <p:blipFill>
          <a:blip r:embed="rId4"/>
          <a:srcRect/>
          <a:stretch>
            <a:fillRect/>
          </a:stretch>
        </p:blipFill>
        <p:spPr bwMode="auto">
          <a:xfrm>
            <a:off x="1303338" y="4335463"/>
            <a:ext cx="1460500" cy="1728787"/>
          </a:xfrm>
          <a:prstGeom prst="rect">
            <a:avLst/>
          </a:prstGeom>
          <a:solidFill>
            <a:srgbClr val="FF66FF"/>
          </a:solidFill>
          <a:ln w="9525">
            <a:noFill/>
            <a:miter lim="800000"/>
            <a:headEnd/>
            <a:tailEnd/>
          </a:ln>
        </p:spPr>
      </p:pic>
      <p:sp>
        <p:nvSpPr>
          <p:cNvPr id="10279" name="Rectangle 39"/>
          <p:cNvSpPr>
            <a:spLocks noChangeArrowheads="1"/>
          </p:cNvSpPr>
          <p:nvPr/>
        </p:nvSpPr>
        <p:spPr bwMode="auto">
          <a:xfrm>
            <a:off x="1317625" y="447992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80" name="Picture 40" descr="trai dat 3"/>
          <p:cNvPicPr>
            <a:picLocks noChangeAspect="1" noChangeArrowheads="1"/>
          </p:cNvPicPr>
          <p:nvPr/>
        </p:nvPicPr>
        <p:blipFill>
          <a:blip r:embed="rId5"/>
          <a:srcRect/>
          <a:stretch>
            <a:fillRect/>
          </a:stretch>
        </p:blipFill>
        <p:spPr bwMode="auto">
          <a:xfrm>
            <a:off x="1260475" y="908050"/>
            <a:ext cx="1460500" cy="1728788"/>
          </a:xfrm>
          <a:prstGeom prst="rect">
            <a:avLst/>
          </a:prstGeom>
          <a:noFill/>
          <a:ln w="9525">
            <a:noFill/>
            <a:miter lim="800000"/>
            <a:headEnd/>
            <a:tailEnd/>
          </a:ln>
        </p:spPr>
      </p:pic>
      <p:sp>
        <p:nvSpPr>
          <p:cNvPr id="10281" name="Rectangle 41"/>
          <p:cNvSpPr>
            <a:spLocks noChangeArrowheads="1"/>
          </p:cNvSpPr>
          <p:nvPr/>
        </p:nvSpPr>
        <p:spPr bwMode="auto">
          <a:xfrm>
            <a:off x="1187450" y="98107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82" name="Picture 42" descr="trai dat 6"/>
          <p:cNvPicPr>
            <a:picLocks noChangeAspect="1" noChangeArrowheads="1"/>
          </p:cNvPicPr>
          <p:nvPr/>
        </p:nvPicPr>
        <p:blipFill>
          <a:blip r:embed="rId2"/>
          <a:srcRect/>
          <a:stretch>
            <a:fillRect/>
          </a:stretch>
        </p:blipFill>
        <p:spPr bwMode="auto">
          <a:xfrm>
            <a:off x="6199188" y="749300"/>
            <a:ext cx="1460500" cy="1728788"/>
          </a:xfrm>
          <a:prstGeom prst="rect">
            <a:avLst/>
          </a:prstGeom>
          <a:noFill/>
          <a:ln w="9525">
            <a:noFill/>
            <a:miter lim="800000"/>
            <a:headEnd/>
            <a:tailEnd/>
          </a:ln>
        </p:spPr>
      </p:pic>
      <p:sp>
        <p:nvSpPr>
          <p:cNvPr id="10283" name="Rectangle 43"/>
          <p:cNvSpPr>
            <a:spLocks noChangeArrowheads="1"/>
          </p:cNvSpPr>
          <p:nvPr/>
        </p:nvSpPr>
        <p:spPr bwMode="auto">
          <a:xfrm>
            <a:off x="6200775" y="82232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84" name="Picture 44" descr="trai dat 4"/>
          <p:cNvPicPr>
            <a:picLocks noChangeAspect="1" noChangeArrowheads="1"/>
          </p:cNvPicPr>
          <p:nvPr/>
        </p:nvPicPr>
        <p:blipFill>
          <a:blip r:embed="rId3"/>
          <a:srcRect/>
          <a:stretch>
            <a:fillRect/>
          </a:stretch>
        </p:blipFill>
        <p:spPr bwMode="auto">
          <a:xfrm>
            <a:off x="6200775" y="4335463"/>
            <a:ext cx="1460500" cy="1728787"/>
          </a:xfrm>
          <a:prstGeom prst="rect">
            <a:avLst/>
          </a:prstGeom>
          <a:noFill/>
          <a:ln w="9525">
            <a:noFill/>
            <a:miter lim="800000"/>
            <a:headEnd/>
            <a:tailEnd/>
          </a:ln>
        </p:spPr>
      </p:pic>
      <p:sp>
        <p:nvSpPr>
          <p:cNvPr id="10285" name="Rectangle 45"/>
          <p:cNvSpPr>
            <a:spLocks noChangeArrowheads="1"/>
          </p:cNvSpPr>
          <p:nvPr/>
        </p:nvSpPr>
        <p:spPr bwMode="auto">
          <a:xfrm>
            <a:off x="6156325" y="4437063"/>
            <a:ext cx="1512888" cy="1512887"/>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86" name="Picture 46" descr="trai dat 5"/>
          <p:cNvPicPr>
            <a:picLocks noChangeAspect="1" noChangeArrowheads="1"/>
          </p:cNvPicPr>
          <p:nvPr/>
        </p:nvPicPr>
        <p:blipFill>
          <a:blip r:embed="rId4"/>
          <a:srcRect/>
          <a:stretch>
            <a:fillRect/>
          </a:stretch>
        </p:blipFill>
        <p:spPr bwMode="auto">
          <a:xfrm>
            <a:off x="1303338" y="4335463"/>
            <a:ext cx="1460500" cy="1728787"/>
          </a:xfrm>
          <a:prstGeom prst="rect">
            <a:avLst/>
          </a:prstGeom>
          <a:solidFill>
            <a:srgbClr val="FF66FF"/>
          </a:solidFill>
          <a:ln w="9525">
            <a:noFill/>
            <a:miter lim="800000"/>
            <a:headEnd/>
            <a:tailEnd/>
          </a:ln>
        </p:spPr>
      </p:pic>
      <p:sp>
        <p:nvSpPr>
          <p:cNvPr id="10287" name="Rectangle 47"/>
          <p:cNvSpPr>
            <a:spLocks noChangeArrowheads="1"/>
          </p:cNvSpPr>
          <p:nvPr/>
        </p:nvSpPr>
        <p:spPr bwMode="auto">
          <a:xfrm>
            <a:off x="1317625" y="447992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88" name="Picture 48" descr="trai dat 3"/>
          <p:cNvPicPr>
            <a:picLocks noChangeAspect="1" noChangeArrowheads="1"/>
          </p:cNvPicPr>
          <p:nvPr/>
        </p:nvPicPr>
        <p:blipFill>
          <a:blip r:embed="rId5"/>
          <a:srcRect/>
          <a:stretch>
            <a:fillRect/>
          </a:stretch>
        </p:blipFill>
        <p:spPr bwMode="auto">
          <a:xfrm>
            <a:off x="1260475" y="908050"/>
            <a:ext cx="1460500" cy="1728788"/>
          </a:xfrm>
          <a:prstGeom prst="rect">
            <a:avLst/>
          </a:prstGeom>
          <a:noFill/>
          <a:ln w="9525">
            <a:noFill/>
            <a:miter lim="800000"/>
            <a:headEnd/>
            <a:tailEnd/>
          </a:ln>
        </p:spPr>
      </p:pic>
      <p:sp>
        <p:nvSpPr>
          <p:cNvPr id="10289" name="Rectangle 49"/>
          <p:cNvSpPr>
            <a:spLocks noChangeArrowheads="1"/>
          </p:cNvSpPr>
          <p:nvPr/>
        </p:nvSpPr>
        <p:spPr bwMode="auto">
          <a:xfrm>
            <a:off x="1187450" y="98107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90" name="Picture 50" descr="trai dat 6"/>
          <p:cNvPicPr>
            <a:picLocks noChangeAspect="1" noChangeArrowheads="1"/>
          </p:cNvPicPr>
          <p:nvPr/>
        </p:nvPicPr>
        <p:blipFill>
          <a:blip r:embed="rId2"/>
          <a:srcRect/>
          <a:stretch>
            <a:fillRect/>
          </a:stretch>
        </p:blipFill>
        <p:spPr bwMode="auto">
          <a:xfrm>
            <a:off x="6199188" y="749300"/>
            <a:ext cx="1460500" cy="1728788"/>
          </a:xfrm>
          <a:prstGeom prst="rect">
            <a:avLst/>
          </a:prstGeom>
          <a:noFill/>
          <a:ln w="9525">
            <a:noFill/>
            <a:miter lim="800000"/>
            <a:headEnd/>
            <a:tailEnd/>
          </a:ln>
        </p:spPr>
      </p:pic>
      <p:sp>
        <p:nvSpPr>
          <p:cNvPr id="10291" name="Rectangle 51"/>
          <p:cNvSpPr>
            <a:spLocks noChangeArrowheads="1"/>
          </p:cNvSpPr>
          <p:nvPr/>
        </p:nvSpPr>
        <p:spPr bwMode="auto">
          <a:xfrm>
            <a:off x="6200775" y="82232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92" name="Picture 52" descr="trai dat 4"/>
          <p:cNvPicPr>
            <a:picLocks noChangeAspect="1" noChangeArrowheads="1"/>
          </p:cNvPicPr>
          <p:nvPr/>
        </p:nvPicPr>
        <p:blipFill>
          <a:blip r:embed="rId3"/>
          <a:srcRect/>
          <a:stretch>
            <a:fillRect/>
          </a:stretch>
        </p:blipFill>
        <p:spPr bwMode="auto">
          <a:xfrm>
            <a:off x="6200775" y="4335463"/>
            <a:ext cx="1460500" cy="1728787"/>
          </a:xfrm>
          <a:prstGeom prst="rect">
            <a:avLst/>
          </a:prstGeom>
          <a:noFill/>
          <a:ln w="9525">
            <a:noFill/>
            <a:miter lim="800000"/>
            <a:headEnd/>
            <a:tailEnd/>
          </a:ln>
        </p:spPr>
      </p:pic>
      <p:sp>
        <p:nvSpPr>
          <p:cNvPr id="10293" name="Rectangle 53"/>
          <p:cNvSpPr>
            <a:spLocks noChangeArrowheads="1"/>
          </p:cNvSpPr>
          <p:nvPr/>
        </p:nvSpPr>
        <p:spPr bwMode="auto">
          <a:xfrm>
            <a:off x="6156325" y="4437063"/>
            <a:ext cx="1512888" cy="1512887"/>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94" name="Picture 54" descr="trai dat 5"/>
          <p:cNvPicPr>
            <a:picLocks noChangeAspect="1" noChangeArrowheads="1"/>
          </p:cNvPicPr>
          <p:nvPr/>
        </p:nvPicPr>
        <p:blipFill>
          <a:blip r:embed="rId4"/>
          <a:srcRect/>
          <a:stretch>
            <a:fillRect/>
          </a:stretch>
        </p:blipFill>
        <p:spPr bwMode="auto">
          <a:xfrm>
            <a:off x="1303338" y="4335463"/>
            <a:ext cx="1460500" cy="1728787"/>
          </a:xfrm>
          <a:prstGeom prst="rect">
            <a:avLst/>
          </a:prstGeom>
          <a:solidFill>
            <a:srgbClr val="FF66FF"/>
          </a:solidFill>
          <a:ln w="9525">
            <a:noFill/>
            <a:miter lim="800000"/>
            <a:headEnd/>
            <a:tailEnd/>
          </a:ln>
        </p:spPr>
      </p:pic>
      <p:sp>
        <p:nvSpPr>
          <p:cNvPr id="10295" name="Rectangle 55"/>
          <p:cNvSpPr>
            <a:spLocks noChangeArrowheads="1"/>
          </p:cNvSpPr>
          <p:nvPr/>
        </p:nvSpPr>
        <p:spPr bwMode="auto">
          <a:xfrm>
            <a:off x="1317625" y="447992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96" name="Picture 56" descr="trai dat 3"/>
          <p:cNvPicPr>
            <a:picLocks noChangeAspect="1" noChangeArrowheads="1"/>
          </p:cNvPicPr>
          <p:nvPr/>
        </p:nvPicPr>
        <p:blipFill>
          <a:blip r:embed="rId5"/>
          <a:srcRect/>
          <a:stretch>
            <a:fillRect/>
          </a:stretch>
        </p:blipFill>
        <p:spPr bwMode="auto">
          <a:xfrm>
            <a:off x="1260475" y="908050"/>
            <a:ext cx="1460500" cy="1728788"/>
          </a:xfrm>
          <a:prstGeom prst="rect">
            <a:avLst/>
          </a:prstGeom>
          <a:noFill/>
          <a:ln w="9525">
            <a:noFill/>
            <a:miter lim="800000"/>
            <a:headEnd/>
            <a:tailEnd/>
          </a:ln>
        </p:spPr>
      </p:pic>
      <p:sp>
        <p:nvSpPr>
          <p:cNvPr id="10297" name="Rectangle 57"/>
          <p:cNvSpPr>
            <a:spLocks noChangeArrowheads="1"/>
          </p:cNvSpPr>
          <p:nvPr/>
        </p:nvSpPr>
        <p:spPr bwMode="auto">
          <a:xfrm>
            <a:off x="1187450" y="98107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298" name="Picture 58" descr="trai dat 6"/>
          <p:cNvPicPr>
            <a:picLocks noChangeAspect="1" noChangeArrowheads="1"/>
          </p:cNvPicPr>
          <p:nvPr/>
        </p:nvPicPr>
        <p:blipFill>
          <a:blip r:embed="rId2"/>
          <a:srcRect/>
          <a:stretch>
            <a:fillRect/>
          </a:stretch>
        </p:blipFill>
        <p:spPr bwMode="auto">
          <a:xfrm>
            <a:off x="6199188" y="749300"/>
            <a:ext cx="1460500" cy="1728788"/>
          </a:xfrm>
          <a:prstGeom prst="rect">
            <a:avLst/>
          </a:prstGeom>
          <a:noFill/>
          <a:ln w="9525">
            <a:noFill/>
            <a:miter lim="800000"/>
            <a:headEnd/>
            <a:tailEnd/>
          </a:ln>
        </p:spPr>
      </p:pic>
      <p:sp>
        <p:nvSpPr>
          <p:cNvPr id="10299" name="Rectangle 59"/>
          <p:cNvSpPr>
            <a:spLocks noChangeArrowheads="1"/>
          </p:cNvSpPr>
          <p:nvPr/>
        </p:nvSpPr>
        <p:spPr bwMode="auto">
          <a:xfrm>
            <a:off x="6200775" y="82232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300" name="Picture 60" descr="trai dat 4"/>
          <p:cNvPicPr>
            <a:picLocks noChangeAspect="1" noChangeArrowheads="1"/>
          </p:cNvPicPr>
          <p:nvPr/>
        </p:nvPicPr>
        <p:blipFill>
          <a:blip r:embed="rId3"/>
          <a:srcRect/>
          <a:stretch>
            <a:fillRect/>
          </a:stretch>
        </p:blipFill>
        <p:spPr bwMode="auto">
          <a:xfrm>
            <a:off x="6200775" y="4335463"/>
            <a:ext cx="1460500" cy="1728787"/>
          </a:xfrm>
          <a:prstGeom prst="rect">
            <a:avLst/>
          </a:prstGeom>
          <a:noFill/>
          <a:ln w="9525">
            <a:noFill/>
            <a:miter lim="800000"/>
            <a:headEnd/>
            <a:tailEnd/>
          </a:ln>
        </p:spPr>
      </p:pic>
      <p:sp>
        <p:nvSpPr>
          <p:cNvPr id="10301" name="Rectangle 61"/>
          <p:cNvSpPr>
            <a:spLocks noChangeArrowheads="1"/>
          </p:cNvSpPr>
          <p:nvPr/>
        </p:nvSpPr>
        <p:spPr bwMode="auto">
          <a:xfrm>
            <a:off x="6156325" y="4437063"/>
            <a:ext cx="1512888" cy="1512887"/>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302" name="Picture 62" descr="trai dat 5"/>
          <p:cNvPicPr>
            <a:picLocks noChangeAspect="1" noChangeArrowheads="1"/>
          </p:cNvPicPr>
          <p:nvPr/>
        </p:nvPicPr>
        <p:blipFill>
          <a:blip r:embed="rId4"/>
          <a:srcRect/>
          <a:stretch>
            <a:fillRect/>
          </a:stretch>
        </p:blipFill>
        <p:spPr bwMode="auto">
          <a:xfrm>
            <a:off x="1303338" y="4335463"/>
            <a:ext cx="1460500" cy="1728787"/>
          </a:xfrm>
          <a:prstGeom prst="rect">
            <a:avLst/>
          </a:prstGeom>
          <a:solidFill>
            <a:srgbClr val="FF66FF"/>
          </a:solidFill>
          <a:ln w="9525">
            <a:noFill/>
            <a:miter lim="800000"/>
            <a:headEnd/>
            <a:tailEnd/>
          </a:ln>
        </p:spPr>
      </p:pic>
      <p:sp>
        <p:nvSpPr>
          <p:cNvPr id="10303" name="Rectangle 63"/>
          <p:cNvSpPr>
            <a:spLocks noChangeArrowheads="1"/>
          </p:cNvSpPr>
          <p:nvPr/>
        </p:nvSpPr>
        <p:spPr bwMode="auto">
          <a:xfrm>
            <a:off x="1317625" y="447992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304" name="Picture 64" descr="trai dat 3"/>
          <p:cNvPicPr>
            <a:picLocks noChangeAspect="1" noChangeArrowheads="1"/>
          </p:cNvPicPr>
          <p:nvPr/>
        </p:nvPicPr>
        <p:blipFill>
          <a:blip r:embed="rId5"/>
          <a:srcRect/>
          <a:stretch>
            <a:fillRect/>
          </a:stretch>
        </p:blipFill>
        <p:spPr bwMode="auto">
          <a:xfrm>
            <a:off x="1260475" y="908050"/>
            <a:ext cx="1460500" cy="1728788"/>
          </a:xfrm>
          <a:prstGeom prst="rect">
            <a:avLst/>
          </a:prstGeom>
          <a:noFill/>
          <a:ln w="9525">
            <a:noFill/>
            <a:miter lim="800000"/>
            <a:headEnd/>
            <a:tailEnd/>
          </a:ln>
        </p:spPr>
      </p:pic>
      <p:sp>
        <p:nvSpPr>
          <p:cNvPr id="10305" name="Rectangle 65"/>
          <p:cNvSpPr>
            <a:spLocks noChangeArrowheads="1"/>
          </p:cNvSpPr>
          <p:nvPr/>
        </p:nvSpPr>
        <p:spPr bwMode="auto">
          <a:xfrm>
            <a:off x="1187450" y="98107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306" name="Picture 66" descr="trai dat 6"/>
          <p:cNvPicPr>
            <a:picLocks noChangeAspect="1" noChangeArrowheads="1"/>
          </p:cNvPicPr>
          <p:nvPr/>
        </p:nvPicPr>
        <p:blipFill>
          <a:blip r:embed="rId2"/>
          <a:srcRect/>
          <a:stretch>
            <a:fillRect/>
          </a:stretch>
        </p:blipFill>
        <p:spPr bwMode="auto">
          <a:xfrm>
            <a:off x="6199188" y="749300"/>
            <a:ext cx="1460500" cy="1728788"/>
          </a:xfrm>
          <a:prstGeom prst="rect">
            <a:avLst/>
          </a:prstGeom>
          <a:noFill/>
          <a:ln w="9525">
            <a:noFill/>
            <a:miter lim="800000"/>
            <a:headEnd/>
            <a:tailEnd/>
          </a:ln>
        </p:spPr>
      </p:pic>
      <p:sp>
        <p:nvSpPr>
          <p:cNvPr id="10307" name="Rectangle 67"/>
          <p:cNvSpPr>
            <a:spLocks noChangeArrowheads="1"/>
          </p:cNvSpPr>
          <p:nvPr/>
        </p:nvSpPr>
        <p:spPr bwMode="auto">
          <a:xfrm>
            <a:off x="6200775" y="82232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308" name="Picture 68" descr="trai dat 4"/>
          <p:cNvPicPr>
            <a:picLocks noChangeAspect="1" noChangeArrowheads="1"/>
          </p:cNvPicPr>
          <p:nvPr/>
        </p:nvPicPr>
        <p:blipFill>
          <a:blip r:embed="rId3"/>
          <a:srcRect/>
          <a:stretch>
            <a:fillRect/>
          </a:stretch>
        </p:blipFill>
        <p:spPr bwMode="auto">
          <a:xfrm>
            <a:off x="6200775" y="4335463"/>
            <a:ext cx="1460500" cy="1728787"/>
          </a:xfrm>
          <a:prstGeom prst="rect">
            <a:avLst/>
          </a:prstGeom>
          <a:noFill/>
          <a:ln w="9525">
            <a:noFill/>
            <a:miter lim="800000"/>
            <a:headEnd/>
            <a:tailEnd/>
          </a:ln>
        </p:spPr>
      </p:pic>
      <p:sp>
        <p:nvSpPr>
          <p:cNvPr id="10309" name="Rectangle 69"/>
          <p:cNvSpPr>
            <a:spLocks noChangeArrowheads="1"/>
          </p:cNvSpPr>
          <p:nvPr/>
        </p:nvSpPr>
        <p:spPr bwMode="auto">
          <a:xfrm>
            <a:off x="6156325" y="4437063"/>
            <a:ext cx="1512888" cy="1512887"/>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310" name="Picture 70" descr="trai dat 5"/>
          <p:cNvPicPr>
            <a:picLocks noChangeAspect="1" noChangeArrowheads="1"/>
          </p:cNvPicPr>
          <p:nvPr/>
        </p:nvPicPr>
        <p:blipFill>
          <a:blip r:embed="rId4"/>
          <a:srcRect/>
          <a:stretch>
            <a:fillRect/>
          </a:stretch>
        </p:blipFill>
        <p:spPr bwMode="auto">
          <a:xfrm>
            <a:off x="1303338" y="4335463"/>
            <a:ext cx="1460500" cy="1728787"/>
          </a:xfrm>
          <a:prstGeom prst="rect">
            <a:avLst/>
          </a:prstGeom>
          <a:solidFill>
            <a:srgbClr val="FF66FF"/>
          </a:solidFill>
          <a:ln w="9525">
            <a:noFill/>
            <a:miter lim="800000"/>
            <a:headEnd/>
            <a:tailEnd/>
          </a:ln>
        </p:spPr>
      </p:pic>
      <p:sp>
        <p:nvSpPr>
          <p:cNvPr id="10311" name="Rectangle 71"/>
          <p:cNvSpPr>
            <a:spLocks noChangeArrowheads="1"/>
          </p:cNvSpPr>
          <p:nvPr/>
        </p:nvSpPr>
        <p:spPr bwMode="auto">
          <a:xfrm>
            <a:off x="1317625" y="447992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312" name="Picture 72" descr="trai dat 3"/>
          <p:cNvPicPr>
            <a:picLocks noChangeAspect="1" noChangeArrowheads="1"/>
          </p:cNvPicPr>
          <p:nvPr/>
        </p:nvPicPr>
        <p:blipFill>
          <a:blip r:embed="rId5"/>
          <a:srcRect/>
          <a:stretch>
            <a:fillRect/>
          </a:stretch>
        </p:blipFill>
        <p:spPr bwMode="auto">
          <a:xfrm>
            <a:off x="1260475" y="908050"/>
            <a:ext cx="1460500" cy="1728788"/>
          </a:xfrm>
          <a:prstGeom prst="rect">
            <a:avLst/>
          </a:prstGeom>
          <a:noFill/>
          <a:ln w="9525">
            <a:noFill/>
            <a:miter lim="800000"/>
            <a:headEnd/>
            <a:tailEnd/>
          </a:ln>
        </p:spPr>
      </p:pic>
      <p:sp>
        <p:nvSpPr>
          <p:cNvPr id="10313" name="Rectangle 73"/>
          <p:cNvSpPr>
            <a:spLocks noChangeArrowheads="1"/>
          </p:cNvSpPr>
          <p:nvPr/>
        </p:nvSpPr>
        <p:spPr bwMode="auto">
          <a:xfrm>
            <a:off x="1187450" y="98107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314" name="Picture 74" descr="trai dat 6"/>
          <p:cNvPicPr>
            <a:picLocks noChangeAspect="1" noChangeArrowheads="1"/>
          </p:cNvPicPr>
          <p:nvPr/>
        </p:nvPicPr>
        <p:blipFill>
          <a:blip r:embed="rId2"/>
          <a:srcRect/>
          <a:stretch>
            <a:fillRect/>
          </a:stretch>
        </p:blipFill>
        <p:spPr bwMode="auto">
          <a:xfrm>
            <a:off x="6199188" y="749300"/>
            <a:ext cx="1460500" cy="1728788"/>
          </a:xfrm>
          <a:prstGeom prst="rect">
            <a:avLst/>
          </a:prstGeom>
          <a:noFill/>
          <a:ln w="9525">
            <a:noFill/>
            <a:miter lim="800000"/>
            <a:headEnd/>
            <a:tailEnd/>
          </a:ln>
        </p:spPr>
      </p:pic>
      <p:sp>
        <p:nvSpPr>
          <p:cNvPr id="10315" name="Rectangle 75"/>
          <p:cNvSpPr>
            <a:spLocks noChangeArrowheads="1"/>
          </p:cNvSpPr>
          <p:nvPr/>
        </p:nvSpPr>
        <p:spPr bwMode="auto">
          <a:xfrm>
            <a:off x="6200775" y="82232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316" name="Picture 76" descr="trai dat 4"/>
          <p:cNvPicPr>
            <a:picLocks noChangeAspect="1" noChangeArrowheads="1"/>
          </p:cNvPicPr>
          <p:nvPr/>
        </p:nvPicPr>
        <p:blipFill>
          <a:blip r:embed="rId3"/>
          <a:srcRect/>
          <a:stretch>
            <a:fillRect/>
          </a:stretch>
        </p:blipFill>
        <p:spPr bwMode="auto">
          <a:xfrm>
            <a:off x="6200775" y="4335463"/>
            <a:ext cx="1460500" cy="1728787"/>
          </a:xfrm>
          <a:prstGeom prst="rect">
            <a:avLst/>
          </a:prstGeom>
          <a:noFill/>
          <a:ln w="9525">
            <a:noFill/>
            <a:miter lim="800000"/>
            <a:headEnd/>
            <a:tailEnd/>
          </a:ln>
        </p:spPr>
      </p:pic>
      <p:sp>
        <p:nvSpPr>
          <p:cNvPr id="10317" name="Rectangle 77"/>
          <p:cNvSpPr>
            <a:spLocks noChangeArrowheads="1"/>
          </p:cNvSpPr>
          <p:nvPr/>
        </p:nvSpPr>
        <p:spPr bwMode="auto">
          <a:xfrm>
            <a:off x="6156325" y="4437063"/>
            <a:ext cx="1512888" cy="1512887"/>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318" name="Picture 78" descr="trai dat 5"/>
          <p:cNvPicPr>
            <a:picLocks noChangeAspect="1" noChangeArrowheads="1"/>
          </p:cNvPicPr>
          <p:nvPr/>
        </p:nvPicPr>
        <p:blipFill>
          <a:blip r:embed="rId4"/>
          <a:srcRect/>
          <a:stretch>
            <a:fillRect/>
          </a:stretch>
        </p:blipFill>
        <p:spPr bwMode="auto">
          <a:xfrm>
            <a:off x="1303338" y="4335463"/>
            <a:ext cx="1460500" cy="1728787"/>
          </a:xfrm>
          <a:prstGeom prst="rect">
            <a:avLst/>
          </a:prstGeom>
          <a:solidFill>
            <a:srgbClr val="FF66FF"/>
          </a:solidFill>
          <a:ln w="9525">
            <a:noFill/>
            <a:miter lim="800000"/>
            <a:headEnd/>
            <a:tailEnd/>
          </a:ln>
        </p:spPr>
      </p:pic>
      <p:sp>
        <p:nvSpPr>
          <p:cNvPr id="10319" name="Rectangle 79"/>
          <p:cNvSpPr>
            <a:spLocks noChangeArrowheads="1"/>
          </p:cNvSpPr>
          <p:nvPr/>
        </p:nvSpPr>
        <p:spPr bwMode="auto">
          <a:xfrm>
            <a:off x="1317625" y="447992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320" name="Picture 80" descr="trai dat 3"/>
          <p:cNvPicPr>
            <a:picLocks noChangeAspect="1" noChangeArrowheads="1"/>
          </p:cNvPicPr>
          <p:nvPr/>
        </p:nvPicPr>
        <p:blipFill>
          <a:blip r:embed="rId5"/>
          <a:srcRect/>
          <a:stretch>
            <a:fillRect/>
          </a:stretch>
        </p:blipFill>
        <p:spPr bwMode="auto">
          <a:xfrm>
            <a:off x="1260475" y="908050"/>
            <a:ext cx="1460500" cy="1728788"/>
          </a:xfrm>
          <a:prstGeom prst="rect">
            <a:avLst/>
          </a:prstGeom>
          <a:noFill/>
          <a:ln w="9525">
            <a:noFill/>
            <a:miter lim="800000"/>
            <a:headEnd/>
            <a:tailEnd/>
          </a:ln>
        </p:spPr>
      </p:pic>
      <p:sp>
        <p:nvSpPr>
          <p:cNvPr id="10321" name="Rectangle 81"/>
          <p:cNvSpPr>
            <a:spLocks noChangeArrowheads="1"/>
          </p:cNvSpPr>
          <p:nvPr/>
        </p:nvSpPr>
        <p:spPr bwMode="auto">
          <a:xfrm>
            <a:off x="1187450" y="98107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322" name="Picture 82" descr="trai dat 6"/>
          <p:cNvPicPr>
            <a:picLocks noChangeAspect="1" noChangeArrowheads="1"/>
          </p:cNvPicPr>
          <p:nvPr/>
        </p:nvPicPr>
        <p:blipFill>
          <a:blip r:embed="rId2"/>
          <a:srcRect/>
          <a:stretch>
            <a:fillRect/>
          </a:stretch>
        </p:blipFill>
        <p:spPr bwMode="auto">
          <a:xfrm>
            <a:off x="6199188" y="749300"/>
            <a:ext cx="1460500" cy="1728788"/>
          </a:xfrm>
          <a:prstGeom prst="rect">
            <a:avLst/>
          </a:prstGeom>
          <a:noFill/>
          <a:ln w="9525">
            <a:noFill/>
            <a:miter lim="800000"/>
            <a:headEnd/>
            <a:tailEnd/>
          </a:ln>
        </p:spPr>
      </p:pic>
      <p:sp>
        <p:nvSpPr>
          <p:cNvPr id="10323" name="Rectangle 83"/>
          <p:cNvSpPr>
            <a:spLocks noChangeArrowheads="1"/>
          </p:cNvSpPr>
          <p:nvPr/>
        </p:nvSpPr>
        <p:spPr bwMode="auto">
          <a:xfrm>
            <a:off x="6200775" y="82232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324" name="Picture 84" descr="trai dat 4"/>
          <p:cNvPicPr>
            <a:picLocks noChangeAspect="1" noChangeArrowheads="1"/>
          </p:cNvPicPr>
          <p:nvPr/>
        </p:nvPicPr>
        <p:blipFill>
          <a:blip r:embed="rId3"/>
          <a:srcRect/>
          <a:stretch>
            <a:fillRect/>
          </a:stretch>
        </p:blipFill>
        <p:spPr bwMode="auto">
          <a:xfrm>
            <a:off x="6200775" y="4335463"/>
            <a:ext cx="1460500" cy="1728787"/>
          </a:xfrm>
          <a:prstGeom prst="rect">
            <a:avLst/>
          </a:prstGeom>
          <a:noFill/>
          <a:ln w="9525">
            <a:noFill/>
            <a:miter lim="800000"/>
            <a:headEnd/>
            <a:tailEnd/>
          </a:ln>
        </p:spPr>
      </p:pic>
      <p:sp>
        <p:nvSpPr>
          <p:cNvPr id="10325" name="Rectangle 85"/>
          <p:cNvSpPr>
            <a:spLocks noChangeArrowheads="1"/>
          </p:cNvSpPr>
          <p:nvPr/>
        </p:nvSpPr>
        <p:spPr bwMode="auto">
          <a:xfrm>
            <a:off x="6156325" y="4437063"/>
            <a:ext cx="1512888" cy="1512887"/>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326" name="Picture 86" descr="trai dat 5"/>
          <p:cNvPicPr>
            <a:picLocks noChangeAspect="1" noChangeArrowheads="1"/>
          </p:cNvPicPr>
          <p:nvPr/>
        </p:nvPicPr>
        <p:blipFill>
          <a:blip r:embed="rId4"/>
          <a:srcRect/>
          <a:stretch>
            <a:fillRect/>
          </a:stretch>
        </p:blipFill>
        <p:spPr bwMode="auto">
          <a:xfrm>
            <a:off x="1303338" y="4335463"/>
            <a:ext cx="1460500" cy="1728787"/>
          </a:xfrm>
          <a:prstGeom prst="rect">
            <a:avLst/>
          </a:prstGeom>
          <a:solidFill>
            <a:srgbClr val="FF66FF"/>
          </a:solidFill>
          <a:ln w="9525">
            <a:noFill/>
            <a:miter lim="800000"/>
            <a:headEnd/>
            <a:tailEnd/>
          </a:ln>
        </p:spPr>
      </p:pic>
      <p:sp>
        <p:nvSpPr>
          <p:cNvPr id="10327" name="Rectangle 87"/>
          <p:cNvSpPr>
            <a:spLocks noChangeArrowheads="1"/>
          </p:cNvSpPr>
          <p:nvPr/>
        </p:nvSpPr>
        <p:spPr bwMode="auto">
          <a:xfrm>
            <a:off x="1317625" y="447992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328" name="Picture 88" descr="trai dat 3"/>
          <p:cNvPicPr>
            <a:picLocks noChangeAspect="1" noChangeArrowheads="1"/>
          </p:cNvPicPr>
          <p:nvPr/>
        </p:nvPicPr>
        <p:blipFill>
          <a:blip r:embed="rId5"/>
          <a:srcRect/>
          <a:stretch>
            <a:fillRect/>
          </a:stretch>
        </p:blipFill>
        <p:spPr bwMode="auto">
          <a:xfrm>
            <a:off x="1260475" y="908050"/>
            <a:ext cx="1460500" cy="1728788"/>
          </a:xfrm>
          <a:prstGeom prst="rect">
            <a:avLst/>
          </a:prstGeom>
          <a:noFill/>
          <a:ln w="9525">
            <a:noFill/>
            <a:miter lim="800000"/>
            <a:headEnd/>
            <a:tailEnd/>
          </a:ln>
        </p:spPr>
      </p:pic>
      <p:sp>
        <p:nvSpPr>
          <p:cNvPr id="10329" name="Rectangle 89"/>
          <p:cNvSpPr>
            <a:spLocks noChangeArrowheads="1"/>
          </p:cNvSpPr>
          <p:nvPr/>
        </p:nvSpPr>
        <p:spPr bwMode="auto">
          <a:xfrm>
            <a:off x="1187450" y="98107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330" name="Picture 90" descr="trai dat 6"/>
          <p:cNvPicPr>
            <a:picLocks noChangeAspect="1" noChangeArrowheads="1"/>
          </p:cNvPicPr>
          <p:nvPr/>
        </p:nvPicPr>
        <p:blipFill>
          <a:blip r:embed="rId2"/>
          <a:srcRect/>
          <a:stretch>
            <a:fillRect/>
          </a:stretch>
        </p:blipFill>
        <p:spPr bwMode="auto">
          <a:xfrm>
            <a:off x="6199188" y="749300"/>
            <a:ext cx="1460500" cy="1728788"/>
          </a:xfrm>
          <a:prstGeom prst="rect">
            <a:avLst/>
          </a:prstGeom>
          <a:noFill/>
          <a:ln w="9525">
            <a:noFill/>
            <a:miter lim="800000"/>
            <a:headEnd/>
            <a:tailEnd/>
          </a:ln>
        </p:spPr>
      </p:pic>
      <p:sp>
        <p:nvSpPr>
          <p:cNvPr id="10331" name="Rectangle 91"/>
          <p:cNvSpPr>
            <a:spLocks noChangeArrowheads="1"/>
          </p:cNvSpPr>
          <p:nvPr/>
        </p:nvSpPr>
        <p:spPr bwMode="auto">
          <a:xfrm>
            <a:off x="6200775" y="82232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332" name="Picture 92" descr="trai dat 4"/>
          <p:cNvPicPr>
            <a:picLocks noChangeAspect="1" noChangeArrowheads="1"/>
          </p:cNvPicPr>
          <p:nvPr/>
        </p:nvPicPr>
        <p:blipFill>
          <a:blip r:embed="rId3"/>
          <a:srcRect/>
          <a:stretch>
            <a:fillRect/>
          </a:stretch>
        </p:blipFill>
        <p:spPr bwMode="auto">
          <a:xfrm>
            <a:off x="6200775" y="4335463"/>
            <a:ext cx="1460500" cy="1728787"/>
          </a:xfrm>
          <a:prstGeom prst="rect">
            <a:avLst/>
          </a:prstGeom>
          <a:noFill/>
          <a:ln w="9525">
            <a:noFill/>
            <a:miter lim="800000"/>
            <a:headEnd/>
            <a:tailEnd/>
          </a:ln>
        </p:spPr>
      </p:pic>
      <p:sp>
        <p:nvSpPr>
          <p:cNvPr id="10333" name="Rectangle 93"/>
          <p:cNvSpPr>
            <a:spLocks noChangeArrowheads="1"/>
          </p:cNvSpPr>
          <p:nvPr/>
        </p:nvSpPr>
        <p:spPr bwMode="auto">
          <a:xfrm>
            <a:off x="6156325" y="4437063"/>
            <a:ext cx="1512888" cy="1512887"/>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334" name="Picture 94" descr="trai dat 5"/>
          <p:cNvPicPr>
            <a:picLocks noChangeAspect="1" noChangeArrowheads="1"/>
          </p:cNvPicPr>
          <p:nvPr/>
        </p:nvPicPr>
        <p:blipFill>
          <a:blip r:embed="rId4"/>
          <a:srcRect/>
          <a:stretch>
            <a:fillRect/>
          </a:stretch>
        </p:blipFill>
        <p:spPr bwMode="auto">
          <a:xfrm>
            <a:off x="1303338" y="4335463"/>
            <a:ext cx="1460500" cy="1728787"/>
          </a:xfrm>
          <a:prstGeom prst="rect">
            <a:avLst/>
          </a:prstGeom>
          <a:solidFill>
            <a:srgbClr val="FF66FF"/>
          </a:solidFill>
          <a:ln w="9525">
            <a:noFill/>
            <a:miter lim="800000"/>
            <a:headEnd/>
            <a:tailEnd/>
          </a:ln>
        </p:spPr>
      </p:pic>
      <p:sp>
        <p:nvSpPr>
          <p:cNvPr id="10335" name="Rectangle 95"/>
          <p:cNvSpPr>
            <a:spLocks noChangeArrowheads="1"/>
          </p:cNvSpPr>
          <p:nvPr/>
        </p:nvSpPr>
        <p:spPr bwMode="auto">
          <a:xfrm>
            <a:off x="1317625" y="4479925"/>
            <a:ext cx="1512888" cy="1512888"/>
          </a:xfrm>
          <a:prstGeom prst="rect">
            <a:avLst/>
          </a:prstGeom>
          <a:solidFill>
            <a:schemeClr val="tx1"/>
          </a:solidFill>
          <a:ln w="9525">
            <a:solidFill>
              <a:schemeClr val="tx1"/>
            </a:solidFill>
            <a:miter lim="800000"/>
            <a:headEnd/>
            <a:tailEnd/>
          </a:ln>
        </p:spPr>
        <p:txBody>
          <a:bodyPr wrap="none" anchor="ctr"/>
          <a:lstStyle/>
          <a:p>
            <a:endParaRPr lang="en-US">
              <a:latin typeface="Arial" charset="0"/>
            </a:endParaRPr>
          </a:p>
        </p:txBody>
      </p:sp>
      <p:pic>
        <p:nvPicPr>
          <p:cNvPr id="10336" name="Picture 96" descr="trai dat 3"/>
          <p:cNvPicPr>
            <a:picLocks noChangeAspect="1" noChangeArrowheads="1"/>
          </p:cNvPicPr>
          <p:nvPr/>
        </p:nvPicPr>
        <p:blipFill>
          <a:blip r:embed="rId5"/>
          <a:srcRect/>
          <a:stretch>
            <a:fillRect/>
          </a:stretch>
        </p:blipFill>
        <p:spPr bwMode="auto">
          <a:xfrm>
            <a:off x="1260475" y="908050"/>
            <a:ext cx="1460500" cy="1728788"/>
          </a:xfrm>
          <a:prstGeom prst="rect">
            <a:avLst/>
          </a:prstGeom>
          <a:noFill/>
          <a:ln w="9525">
            <a:noFill/>
            <a:miter lim="800000"/>
            <a:headEnd/>
            <a:tailEnd/>
          </a:ln>
        </p:spPr>
      </p:pic>
      <p:sp>
        <p:nvSpPr>
          <p:cNvPr id="14433" name="Oval 97"/>
          <p:cNvSpPr>
            <a:spLocks noChangeArrowheads="1"/>
          </p:cNvSpPr>
          <p:nvPr/>
        </p:nvSpPr>
        <p:spPr bwMode="auto">
          <a:xfrm>
            <a:off x="684213" y="1196975"/>
            <a:ext cx="7632700" cy="4537075"/>
          </a:xfrm>
          <a:prstGeom prst="ellipse">
            <a:avLst/>
          </a:prstGeom>
          <a:noFill/>
          <a:ln w="28575">
            <a:solidFill>
              <a:schemeClr val="bg1"/>
            </a:solidFill>
            <a:prstDash val="dash"/>
            <a:round/>
            <a:headEnd/>
            <a:tailEnd/>
          </a:ln>
        </p:spPr>
        <p:txBody>
          <a:bodyPr wrap="none" anchor="ctr"/>
          <a:lstStyle/>
          <a:p>
            <a:endParaRPr lang="en-US">
              <a:latin typeface="Arial" charset="0"/>
            </a:endParaRPr>
          </a:p>
        </p:txBody>
      </p:sp>
      <p:sp>
        <p:nvSpPr>
          <p:cNvPr id="14434" name="Text Box 98"/>
          <p:cNvSpPr txBox="1">
            <a:spLocks noChangeArrowheads="1"/>
          </p:cNvSpPr>
          <p:nvPr/>
        </p:nvSpPr>
        <p:spPr bwMode="auto">
          <a:xfrm>
            <a:off x="3581400" y="533400"/>
            <a:ext cx="2743200" cy="519113"/>
          </a:xfrm>
          <a:prstGeom prst="rect">
            <a:avLst/>
          </a:prstGeom>
          <a:noFill/>
          <a:ln w="9525">
            <a:noFill/>
            <a:miter lim="800000"/>
            <a:headEnd/>
            <a:tailEnd/>
          </a:ln>
        </p:spPr>
        <p:txBody>
          <a:bodyPr>
            <a:spAutoFit/>
          </a:bodyPr>
          <a:lstStyle/>
          <a:p>
            <a:pPr>
              <a:spcBef>
                <a:spcPct val="50000"/>
              </a:spcBef>
            </a:pPr>
            <a:r>
              <a:rPr lang="en-US" b="0">
                <a:solidFill>
                  <a:schemeClr val="bg1"/>
                </a:solidFill>
                <a:latin typeface="Arial" charset="0"/>
              </a:rPr>
              <a:t>Xuân  Tháng 3</a:t>
            </a:r>
          </a:p>
        </p:txBody>
      </p:sp>
      <p:sp>
        <p:nvSpPr>
          <p:cNvPr id="14435" name="Text Box 99"/>
          <p:cNvSpPr txBox="1">
            <a:spLocks noChangeArrowheads="1"/>
          </p:cNvSpPr>
          <p:nvPr/>
        </p:nvSpPr>
        <p:spPr bwMode="auto">
          <a:xfrm>
            <a:off x="0" y="2590800"/>
            <a:ext cx="3048000" cy="519113"/>
          </a:xfrm>
          <a:prstGeom prst="rect">
            <a:avLst/>
          </a:prstGeom>
          <a:noFill/>
          <a:ln w="9525">
            <a:noFill/>
            <a:miter lim="800000"/>
            <a:headEnd/>
            <a:tailEnd/>
          </a:ln>
        </p:spPr>
        <p:txBody>
          <a:bodyPr>
            <a:spAutoFit/>
          </a:bodyPr>
          <a:lstStyle/>
          <a:p>
            <a:pPr>
              <a:spcBef>
                <a:spcPct val="50000"/>
              </a:spcBef>
            </a:pPr>
            <a:r>
              <a:rPr lang="en-US" b="0">
                <a:solidFill>
                  <a:schemeClr val="bg1"/>
                </a:solidFill>
                <a:latin typeface="Arial" charset="0"/>
              </a:rPr>
              <a:t>Hạ         Tháng 6</a:t>
            </a:r>
          </a:p>
        </p:txBody>
      </p:sp>
      <p:sp>
        <p:nvSpPr>
          <p:cNvPr id="14436" name="Text Box 100"/>
          <p:cNvSpPr txBox="1">
            <a:spLocks noChangeArrowheads="1"/>
          </p:cNvSpPr>
          <p:nvPr/>
        </p:nvSpPr>
        <p:spPr bwMode="auto">
          <a:xfrm>
            <a:off x="3276600" y="5715000"/>
            <a:ext cx="3124200" cy="519113"/>
          </a:xfrm>
          <a:prstGeom prst="rect">
            <a:avLst/>
          </a:prstGeom>
          <a:noFill/>
          <a:ln w="9525">
            <a:noFill/>
            <a:miter lim="800000"/>
            <a:headEnd/>
            <a:tailEnd/>
          </a:ln>
        </p:spPr>
        <p:txBody>
          <a:bodyPr>
            <a:spAutoFit/>
          </a:bodyPr>
          <a:lstStyle/>
          <a:p>
            <a:pPr>
              <a:spcBef>
                <a:spcPct val="50000"/>
              </a:spcBef>
            </a:pPr>
            <a:r>
              <a:rPr lang="en-US" b="0">
                <a:solidFill>
                  <a:schemeClr val="bg1"/>
                </a:solidFill>
                <a:latin typeface="Arial" charset="0"/>
              </a:rPr>
              <a:t>Thu        Tháng 9</a:t>
            </a:r>
          </a:p>
        </p:txBody>
      </p:sp>
      <p:sp>
        <p:nvSpPr>
          <p:cNvPr id="14437" name="Text Box 101"/>
          <p:cNvSpPr txBox="1">
            <a:spLocks noChangeArrowheads="1"/>
          </p:cNvSpPr>
          <p:nvPr/>
        </p:nvSpPr>
        <p:spPr bwMode="auto">
          <a:xfrm>
            <a:off x="6096000" y="2895600"/>
            <a:ext cx="3048000" cy="519113"/>
          </a:xfrm>
          <a:prstGeom prst="rect">
            <a:avLst/>
          </a:prstGeom>
          <a:noFill/>
          <a:ln w="9525">
            <a:noFill/>
            <a:miter lim="800000"/>
            <a:headEnd/>
            <a:tailEnd/>
          </a:ln>
        </p:spPr>
        <p:txBody>
          <a:bodyPr>
            <a:spAutoFit/>
          </a:bodyPr>
          <a:lstStyle/>
          <a:p>
            <a:pPr>
              <a:spcBef>
                <a:spcPct val="50000"/>
              </a:spcBef>
            </a:pPr>
            <a:endParaRPr lang="en-US" b="0">
              <a:latin typeface="Arial" charset="0"/>
            </a:endParaRPr>
          </a:p>
        </p:txBody>
      </p:sp>
      <p:sp>
        <p:nvSpPr>
          <p:cNvPr id="14438" name="Text Box 102"/>
          <p:cNvSpPr txBox="1">
            <a:spLocks noChangeArrowheads="1"/>
          </p:cNvSpPr>
          <p:nvPr/>
        </p:nvSpPr>
        <p:spPr bwMode="auto">
          <a:xfrm>
            <a:off x="5943600" y="2514600"/>
            <a:ext cx="2895600" cy="954088"/>
          </a:xfrm>
          <a:prstGeom prst="rect">
            <a:avLst/>
          </a:prstGeom>
          <a:noFill/>
          <a:ln w="9525">
            <a:noFill/>
            <a:miter lim="800000"/>
            <a:headEnd/>
            <a:tailEnd/>
          </a:ln>
        </p:spPr>
        <p:txBody>
          <a:bodyPr>
            <a:spAutoFit/>
          </a:bodyPr>
          <a:lstStyle/>
          <a:p>
            <a:pPr>
              <a:spcBef>
                <a:spcPct val="50000"/>
              </a:spcBef>
            </a:pPr>
            <a:r>
              <a:rPr lang="en-US" b="0">
                <a:solidFill>
                  <a:schemeClr val="bg1"/>
                </a:solidFill>
                <a:latin typeface="Arial" charset="0"/>
              </a:rPr>
              <a:t>Đông   Tháng   12</a:t>
            </a:r>
          </a:p>
        </p:txBody>
      </p:sp>
      <p:pic>
        <p:nvPicPr>
          <p:cNvPr id="14439" name="Picture 103" descr="SUN_MED_"/>
          <p:cNvPicPr>
            <a:picLocks noChangeAspect="1" noChangeArrowheads="1" noCrop="1"/>
          </p:cNvPicPr>
          <p:nvPr/>
        </p:nvPicPr>
        <p:blipFill>
          <a:blip r:embed="rId6"/>
          <a:srcRect/>
          <a:stretch>
            <a:fillRect/>
          </a:stretch>
        </p:blipFill>
        <p:spPr bwMode="auto">
          <a:xfrm>
            <a:off x="3886200" y="2743200"/>
            <a:ext cx="1219200" cy="1219200"/>
          </a:xfrm>
          <a:prstGeom prst="rect">
            <a:avLst/>
          </a:prstGeom>
          <a:noFill/>
          <a:ln w="9525">
            <a:noFill/>
            <a:miter lim="800000"/>
            <a:headEnd/>
            <a:tailEnd/>
          </a:ln>
        </p:spPr>
      </p:pic>
      <p:sp>
        <p:nvSpPr>
          <p:cNvPr id="14440" name="Text Box 104"/>
          <p:cNvSpPr txBox="1">
            <a:spLocks noChangeArrowheads="1"/>
          </p:cNvSpPr>
          <p:nvPr/>
        </p:nvSpPr>
        <p:spPr bwMode="auto">
          <a:xfrm>
            <a:off x="0" y="3429000"/>
            <a:ext cx="609600" cy="519113"/>
          </a:xfrm>
          <a:prstGeom prst="rect">
            <a:avLst/>
          </a:prstGeom>
          <a:noFill/>
          <a:ln w="9525">
            <a:noFill/>
            <a:miter lim="800000"/>
            <a:headEnd/>
            <a:tailEnd/>
          </a:ln>
        </p:spPr>
        <p:txBody>
          <a:bodyPr>
            <a:spAutoFit/>
          </a:bodyPr>
          <a:lstStyle/>
          <a:p>
            <a:pPr>
              <a:spcBef>
                <a:spcPct val="50000"/>
              </a:spcBef>
            </a:pPr>
            <a:r>
              <a:rPr lang="en-US">
                <a:solidFill>
                  <a:schemeClr val="bg1"/>
                </a:solidFill>
                <a:latin typeface="Arial" charset="0"/>
              </a:rPr>
              <a:t>B</a:t>
            </a:r>
          </a:p>
        </p:txBody>
      </p:sp>
      <p:sp>
        <p:nvSpPr>
          <p:cNvPr id="14441" name="Text Box 105"/>
          <p:cNvSpPr txBox="1">
            <a:spLocks noChangeArrowheads="1"/>
          </p:cNvSpPr>
          <p:nvPr/>
        </p:nvSpPr>
        <p:spPr bwMode="auto">
          <a:xfrm>
            <a:off x="4267200" y="6172200"/>
            <a:ext cx="685800" cy="519113"/>
          </a:xfrm>
          <a:prstGeom prst="rect">
            <a:avLst/>
          </a:prstGeom>
          <a:noFill/>
          <a:ln w="9525">
            <a:noFill/>
            <a:miter lim="800000"/>
            <a:headEnd/>
            <a:tailEnd/>
          </a:ln>
        </p:spPr>
        <p:txBody>
          <a:bodyPr>
            <a:spAutoFit/>
          </a:bodyPr>
          <a:lstStyle/>
          <a:p>
            <a:pPr>
              <a:spcBef>
                <a:spcPct val="50000"/>
              </a:spcBef>
            </a:pPr>
            <a:r>
              <a:rPr lang="en-US">
                <a:solidFill>
                  <a:schemeClr val="bg1"/>
                </a:solidFill>
                <a:latin typeface="Arial" charset="0"/>
              </a:rPr>
              <a:t>C</a:t>
            </a:r>
          </a:p>
        </p:txBody>
      </p:sp>
      <p:sp>
        <p:nvSpPr>
          <p:cNvPr id="14442" name="Text Box 106"/>
          <p:cNvSpPr txBox="1">
            <a:spLocks noChangeArrowheads="1"/>
          </p:cNvSpPr>
          <p:nvPr/>
        </p:nvSpPr>
        <p:spPr bwMode="auto">
          <a:xfrm>
            <a:off x="4419600" y="0"/>
            <a:ext cx="685800" cy="519113"/>
          </a:xfrm>
          <a:prstGeom prst="rect">
            <a:avLst/>
          </a:prstGeom>
          <a:noFill/>
          <a:ln w="9525">
            <a:noFill/>
            <a:miter lim="800000"/>
            <a:headEnd/>
            <a:tailEnd/>
          </a:ln>
        </p:spPr>
        <p:txBody>
          <a:bodyPr>
            <a:spAutoFit/>
          </a:bodyPr>
          <a:lstStyle/>
          <a:p>
            <a:pPr>
              <a:spcBef>
                <a:spcPct val="50000"/>
              </a:spcBef>
            </a:pPr>
            <a:r>
              <a:rPr lang="en-US">
                <a:solidFill>
                  <a:schemeClr val="bg1"/>
                </a:solidFill>
                <a:latin typeface="Arial" charset="0"/>
              </a:rPr>
              <a:t>A</a:t>
            </a:r>
          </a:p>
        </p:txBody>
      </p:sp>
      <p:sp>
        <p:nvSpPr>
          <p:cNvPr id="14443" name="Text Box 107"/>
          <p:cNvSpPr txBox="1">
            <a:spLocks noChangeArrowheads="1"/>
          </p:cNvSpPr>
          <p:nvPr/>
        </p:nvSpPr>
        <p:spPr bwMode="auto">
          <a:xfrm>
            <a:off x="8458200" y="3200400"/>
            <a:ext cx="685800" cy="519113"/>
          </a:xfrm>
          <a:prstGeom prst="rect">
            <a:avLst/>
          </a:prstGeom>
          <a:noFill/>
          <a:ln w="9525">
            <a:noFill/>
            <a:miter lim="800000"/>
            <a:headEnd/>
            <a:tailEnd/>
          </a:ln>
        </p:spPr>
        <p:txBody>
          <a:bodyPr>
            <a:spAutoFit/>
          </a:bodyPr>
          <a:lstStyle/>
          <a:p>
            <a:pPr>
              <a:spcBef>
                <a:spcPct val="50000"/>
              </a:spcBef>
            </a:pPr>
            <a:r>
              <a:rPr lang="en-US">
                <a:solidFill>
                  <a:schemeClr val="bg1"/>
                </a:solidFill>
                <a:latin typeface="Arial" charset="0"/>
              </a:rPr>
              <a: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path" presetSubtype="0" repeatCount="indefinite"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6" dur="5000" fill="hold"/>
                                        <p:tgtEl>
                                          <p:spTgt spid="10336"/>
                                        </p:tgtEl>
                                        <p:attrNameLst>
                                          <p:attrName>ppt_x</p:attrName>
                                          <p:attrName>ppt_y</p:attrName>
                                        </p:attrNameLst>
                                      </p:cBhvr>
                                      <p:rCtr x="-71" y="257"/>
                                    </p:animMotion>
                                  </p:childTnLst>
                                </p:cTn>
                              </p:par>
                            </p:childTnLst>
                          </p:cTn>
                        </p:par>
                        <p:par>
                          <p:cTn id="7" fill="hold" nodeType="afterGroup">
                            <p:stCondLst>
                              <p:cond delay="5000"/>
                            </p:stCondLst>
                            <p:childTnLst>
                              <p:par>
                                <p:cTn id="8" presetID="6" presetClass="exit" presetSubtype="16" fill="hold" nodeType="afterEffect">
                                  <p:stCondLst>
                                    <p:cond delay="0"/>
                                  </p:stCondLst>
                                  <p:childTnLst>
                                    <p:animEffect transition="out" filter="circle(in)">
                                      <p:cBhvr>
                                        <p:cTn id="9" dur="10"/>
                                        <p:tgtEl>
                                          <p:spTgt spid="10336"/>
                                        </p:tgtEl>
                                      </p:cBhvr>
                                    </p:animEffect>
                                    <p:set>
                                      <p:cBhvr>
                                        <p:cTn id="10" dur="1" fill="hold">
                                          <p:stCondLst>
                                            <p:cond delay="9"/>
                                          </p:stCondLst>
                                        </p:cTn>
                                        <p:tgtEl>
                                          <p:spTgt spid="10336"/>
                                        </p:tgtEl>
                                        <p:attrNameLst>
                                          <p:attrName>style.visibility</p:attrName>
                                        </p:attrNameLst>
                                      </p:cBhvr>
                                      <p:to>
                                        <p:strVal val="hidden"/>
                                      </p:to>
                                    </p:set>
                                  </p:childTnLst>
                                </p:cTn>
                              </p:par>
                            </p:childTnLst>
                          </p:cTn>
                        </p:par>
                        <p:par>
                          <p:cTn id="11" fill="hold" nodeType="afterGroup">
                            <p:stCondLst>
                              <p:cond delay="5010"/>
                            </p:stCondLst>
                            <p:childTnLst>
                              <p:par>
                                <p:cTn id="12" presetID="4" presetClass="exit" presetSubtype="16" fill="hold" grpId="0" nodeType="afterEffect">
                                  <p:stCondLst>
                                    <p:cond delay="0"/>
                                  </p:stCondLst>
                                  <p:childTnLst>
                                    <p:animEffect transition="out" filter="box(in)">
                                      <p:cBhvr>
                                        <p:cTn id="13" dur="10"/>
                                        <p:tgtEl>
                                          <p:spTgt spid="10335"/>
                                        </p:tgtEl>
                                      </p:cBhvr>
                                    </p:animEffect>
                                    <p:set>
                                      <p:cBhvr>
                                        <p:cTn id="14" dur="1" fill="hold">
                                          <p:stCondLst>
                                            <p:cond delay="9"/>
                                          </p:stCondLst>
                                        </p:cTn>
                                        <p:tgtEl>
                                          <p:spTgt spid="10335"/>
                                        </p:tgtEl>
                                        <p:attrNameLst>
                                          <p:attrName>style.visibility</p:attrName>
                                        </p:attrNameLst>
                                      </p:cBhvr>
                                      <p:to>
                                        <p:strVal val="hidden"/>
                                      </p:to>
                                    </p:set>
                                  </p:childTnLst>
                                </p:cTn>
                              </p:par>
                            </p:childTnLst>
                          </p:cTn>
                        </p:par>
                        <p:par>
                          <p:cTn id="15" fill="hold" nodeType="afterGroup">
                            <p:stCondLst>
                              <p:cond delay="5020"/>
                            </p:stCondLst>
                            <p:childTnLst>
                              <p:par>
                                <p:cTn id="16"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7" dur="5000" fill="hold"/>
                                        <p:tgtEl>
                                          <p:spTgt spid="10334"/>
                                        </p:tgtEl>
                                        <p:attrNameLst>
                                          <p:attrName>ppt_x</p:attrName>
                                          <p:attrName>ppt_y</p:attrName>
                                        </p:attrNameLst>
                                      </p:cBhvr>
                                      <p:rCtr x="269" y="36"/>
                                    </p:animMotion>
                                  </p:childTnLst>
                                </p:cTn>
                              </p:par>
                            </p:childTnLst>
                          </p:cTn>
                        </p:par>
                        <p:par>
                          <p:cTn id="18" fill="hold" nodeType="afterGroup">
                            <p:stCondLst>
                              <p:cond delay="10020"/>
                            </p:stCondLst>
                            <p:childTnLst>
                              <p:par>
                                <p:cTn id="19" presetID="6" presetClass="exit" presetSubtype="16" fill="hold" nodeType="afterEffect">
                                  <p:stCondLst>
                                    <p:cond delay="0"/>
                                  </p:stCondLst>
                                  <p:childTnLst>
                                    <p:animEffect transition="out" filter="circle(in)">
                                      <p:cBhvr>
                                        <p:cTn id="20" dur="10"/>
                                        <p:tgtEl>
                                          <p:spTgt spid="10334"/>
                                        </p:tgtEl>
                                      </p:cBhvr>
                                    </p:animEffect>
                                    <p:set>
                                      <p:cBhvr>
                                        <p:cTn id="21" dur="1" fill="hold">
                                          <p:stCondLst>
                                            <p:cond delay="9"/>
                                          </p:stCondLst>
                                        </p:cTn>
                                        <p:tgtEl>
                                          <p:spTgt spid="10334"/>
                                        </p:tgtEl>
                                        <p:attrNameLst>
                                          <p:attrName>style.visibility</p:attrName>
                                        </p:attrNameLst>
                                      </p:cBhvr>
                                      <p:to>
                                        <p:strVal val="hidden"/>
                                      </p:to>
                                    </p:set>
                                  </p:childTnLst>
                                </p:cTn>
                              </p:par>
                            </p:childTnLst>
                          </p:cTn>
                        </p:par>
                        <p:par>
                          <p:cTn id="22" fill="hold" nodeType="afterGroup">
                            <p:stCondLst>
                              <p:cond delay="10030"/>
                            </p:stCondLst>
                            <p:childTnLst>
                              <p:par>
                                <p:cTn id="23" presetID="4" presetClass="exit" presetSubtype="16" fill="hold" grpId="0" nodeType="afterEffect">
                                  <p:stCondLst>
                                    <p:cond delay="0"/>
                                  </p:stCondLst>
                                  <p:childTnLst>
                                    <p:animEffect transition="out" filter="box(in)">
                                      <p:cBhvr>
                                        <p:cTn id="24" dur="10"/>
                                        <p:tgtEl>
                                          <p:spTgt spid="10333"/>
                                        </p:tgtEl>
                                      </p:cBhvr>
                                    </p:animEffect>
                                    <p:set>
                                      <p:cBhvr>
                                        <p:cTn id="25" dur="1" fill="hold">
                                          <p:stCondLst>
                                            <p:cond delay="9"/>
                                          </p:stCondLst>
                                        </p:cTn>
                                        <p:tgtEl>
                                          <p:spTgt spid="10333"/>
                                        </p:tgtEl>
                                        <p:attrNameLst>
                                          <p:attrName>style.visibility</p:attrName>
                                        </p:attrNameLst>
                                      </p:cBhvr>
                                      <p:to>
                                        <p:strVal val="hidden"/>
                                      </p:to>
                                    </p:set>
                                  </p:childTnLst>
                                </p:cTn>
                              </p:par>
                            </p:childTnLst>
                          </p:cTn>
                        </p:par>
                        <p:par>
                          <p:cTn id="26" fill="hold" nodeType="afterGroup">
                            <p:stCondLst>
                              <p:cond delay="10040"/>
                            </p:stCondLst>
                            <p:childTnLst>
                              <p:par>
                                <p:cTn id="27"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8" dur="5000" fill="hold"/>
                                        <p:tgtEl>
                                          <p:spTgt spid="10332"/>
                                        </p:tgtEl>
                                        <p:attrNameLst>
                                          <p:attrName>ppt_x</p:attrName>
                                          <p:attrName>ppt_y</p:attrName>
                                        </p:attrNameLst>
                                      </p:cBhvr>
                                      <p:rCtr x="77" y="-260"/>
                                    </p:animMotion>
                                  </p:childTnLst>
                                </p:cTn>
                              </p:par>
                            </p:childTnLst>
                          </p:cTn>
                        </p:par>
                        <p:par>
                          <p:cTn id="29" fill="hold" nodeType="afterGroup">
                            <p:stCondLst>
                              <p:cond delay="15040"/>
                            </p:stCondLst>
                            <p:childTnLst>
                              <p:par>
                                <p:cTn id="30" presetID="6" presetClass="exit" presetSubtype="16" fill="hold" nodeType="afterEffect">
                                  <p:stCondLst>
                                    <p:cond delay="0"/>
                                  </p:stCondLst>
                                  <p:childTnLst>
                                    <p:animEffect transition="out" filter="circle(in)">
                                      <p:cBhvr>
                                        <p:cTn id="31" dur="10"/>
                                        <p:tgtEl>
                                          <p:spTgt spid="10332"/>
                                        </p:tgtEl>
                                      </p:cBhvr>
                                    </p:animEffect>
                                    <p:set>
                                      <p:cBhvr>
                                        <p:cTn id="32" dur="1" fill="hold">
                                          <p:stCondLst>
                                            <p:cond delay="9"/>
                                          </p:stCondLst>
                                        </p:cTn>
                                        <p:tgtEl>
                                          <p:spTgt spid="10332"/>
                                        </p:tgtEl>
                                        <p:attrNameLst>
                                          <p:attrName>style.visibility</p:attrName>
                                        </p:attrNameLst>
                                      </p:cBhvr>
                                      <p:to>
                                        <p:strVal val="hidden"/>
                                      </p:to>
                                    </p:set>
                                  </p:childTnLst>
                                </p:cTn>
                              </p:par>
                            </p:childTnLst>
                          </p:cTn>
                        </p:par>
                        <p:par>
                          <p:cTn id="33" fill="hold" nodeType="afterGroup">
                            <p:stCondLst>
                              <p:cond delay="15050"/>
                            </p:stCondLst>
                            <p:childTnLst>
                              <p:par>
                                <p:cTn id="34" presetID="4" presetClass="exit" presetSubtype="16" fill="hold" grpId="0" nodeType="afterEffect">
                                  <p:stCondLst>
                                    <p:cond delay="0"/>
                                  </p:stCondLst>
                                  <p:childTnLst>
                                    <p:animEffect transition="out" filter="box(in)">
                                      <p:cBhvr>
                                        <p:cTn id="35" dur="10"/>
                                        <p:tgtEl>
                                          <p:spTgt spid="10331"/>
                                        </p:tgtEl>
                                      </p:cBhvr>
                                    </p:animEffect>
                                    <p:set>
                                      <p:cBhvr>
                                        <p:cTn id="36" dur="1" fill="hold">
                                          <p:stCondLst>
                                            <p:cond delay="9"/>
                                          </p:stCondLst>
                                        </p:cTn>
                                        <p:tgtEl>
                                          <p:spTgt spid="10331"/>
                                        </p:tgtEl>
                                        <p:attrNameLst>
                                          <p:attrName>style.visibility</p:attrName>
                                        </p:attrNameLst>
                                      </p:cBhvr>
                                      <p:to>
                                        <p:strVal val="hidden"/>
                                      </p:to>
                                    </p:set>
                                  </p:childTnLst>
                                </p:cTn>
                              </p:par>
                            </p:childTnLst>
                          </p:cTn>
                        </p:par>
                        <p:par>
                          <p:cTn id="37" fill="hold" nodeType="afterGroup">
                            <p:stCondLst>
                              <p:cond delay="15060"/>
                            </p:stCondLst>
                            <p:childTnLst>
                              <p:par>
                                <p:cTn id="38"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9" dur="5000" fill="hold"/>
                                        <p:tgtEl>
                                          <p:spTgt spid="10330"/>
                                        </p:tgtEl>
                                        <p:attrNameLst>
                                          <p:attrName>ppt_x</p:attrName>
                                          <p:attrName>ppt_y</p:attrName>
                                        </p:attrNameLst>
                                      </p:cBhvr>
                                      <p:rCtr x="-271" y="-30"/>
                                    </p:animMotion>
                                  </p:childTnLst>
                                </p:cTn>
                              </p:par>
                            </p:childTnLst>
                          </p:cTn>
                        </p:par>
                        <p:par>
                          <p:cTn id="40" fill="hold" nodeType="afterGroup">
                            <p:stCondLst>
                              <p:cond delay="20060"/>
                            </p:stCondLst>
                            <p:childTnLst>
                              <p:par>
                                <p:cTn id="41" presetID="6" presetClass="exit" presetSubtype="16" fill="hold" nodeType="afterEffect">
                                  <p:stCondLst>
                                    <p:cond delay="0"/>
                                  </p:stCondLst>
                                  <p:childTnLst>
                                    <p:animEffect transition="out" filter="circle(in)">
                                      <p:cBhvr>
                                        <p:cTn id="42" dur="10"/>
                                        <p:tgtEl>
                                          <p:spTgt spid="10330"/>
                                        </p:tgtEl>
                                      </p:cBhvr>
                                    </p:animEffect>
                                    <p:set>
                                      <p:cBhvr>
                                        <p:cTn id="43" dur="1" fill="hold">
                                          <p:stCondLst>
                                            <p:cond delay="9"/>
                                          </p:stCondLst>
                                        </p:cTn>
                                        <p:tgtEl>
                                          <p:spTgt spid="10330"/>
                                        </p:tgtEl>
                                        <p:attrNameLst>
                                          <p:attrName>style.visibility</p:attrName>
                                        </p:attrNameLst>
                                      </p:cBhvr>
                                      <p:to>
                                        <p:strVal val="hidden"/>
                                      </p:to>
                                    </p:set>
                                  </p:childTnLst>
                                </p:cTn>
                              </p:par>
                            </p:childTnLst>
                          </p:cTn>
                        </p:par>
                        <p:par>
                          <p:cTn id="44" fill="hold" nodeType="afterGroup">
                            <p:stCondLst>
                              <p:cond delay="20070"/>
                            </p:stCondLst>
                            <p:childTnLst>
                              <p:par>
                                <p:cTn id="45" presetID="4" presetClass="exit" presetSubtype="16" fill="hold" grpId="0" nodeType="afterEffect">
                                  <p:stCondLst>
                                    <p:cond delay="0"/>
                                  </p:stCondLst>
                                  <p:childTnLst>
                                    <p:animEffect transition="out" filter="box(in)">
                                      <p:cBhvr>
                                        <p:cTn id="46" dur="10"/>
                                        <p:tgtEl>
                                          <p:spTgt spid="10329"/>
                                        </p:tgtEl>
                                      </p:cBhvr>
                                    </p:animEffect>
                                    <p:set>
                                      <p:cBhvr>
                                        <p:cTn id="47" dur="1" fill="hold">
                                          <p:stCondLst>
                                            <p:cond delay="9"/>
                                          </p:stCondLst>
                                        </p:cTn>
                                        <p:tgtEl>
                                          <p:spTgt spid="10329"/>
                                        </p:tgtEl>
                                        <p:attrNameLst>
                                          <p:attrName>style.visibility</p:attrName>
                                        </p:attrNameLst>
                                      </p:cBhvr>
                                      <p:to>
                                        <p:strVal val="hidden"/>
                                      </p:to>
                                    </p:set>
                                  </p:childTnLst>
                                </p:cTn>
                              </p:par>
                            </p:childTnLst>
                          </p:cTn>
                        </p:par>
                        <p:par>
                          <p:cTn id="48" fill="hold" nodeType="afterGroup">
                            <p:stCondLst>
                              <p:cond delay="20080"/>
                            </p:stCondLst>
                            <p:childTnLst>
                              <p:par>
                                <p:cTn id="49"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50" dur="5000" fill="hold"/>
                                        <p:tgtEl>
                                          <p:spTgt spid="10328"/>
                                        </p:tgtEl>
                                        <p:attrNameLst>
                                          <p:attrName>ppt_x</p:attrName>
                                          <p:attrName>ppt_y</p:attrName>
                                        </p:attrNameLst>
                                      </p:cBhvr>
                                      <p:rCtr x="-71" y="257"/>
                                    </p:animMotion>
                                  </p:childTnLst>
                                </p:cTn>
                              </p:par>
                            </p:childTnLst>
                          </p:cTn>
                        </p:par>
                        <p:par>
                          <p:cTn id="51" fill="hold" nodeType="afterGroup">
                            <p:stCondLst>
                              <p:cond delay="25080"/>
                            </p:stCondLst>
                            <p:childTnLst>
                              <p:par>
                                <p:cTn id="52" presetID="6" presetClass="exit" presetSubtype="16" fill="hold" nodeType="afterEffect">
                                  <p:stCondLst>
                                    <p:cond delay="0"/>
                                  </p:stCondLst>
                                  <p:childTnLst>
                                    <p:animEffect transition="out" filter="circle(in)">
                                      <p:cBhvr>
                                        <p:cTn id="53" dur="10"/>
                                        <p:tgtEl>
                                          <p:spTgt spid="10328"/>
                                        </p:tgtEl>
                                      </p:cBhvr>
                                    </p:animEffect>
                                    <p:set>
                                      <p:cBhvr>
                                        <p:cTn id="54" dur="1" fill="hold">
                                          <p:stCondLst>
                                            <p:cond delay="9"/>
                                          </p:stCondLst>
                                        </p:cTn>
                                        <p:tgtEl>
                                          <p:spTgt spid="10328"/>
                                        </p:tgtEl>
                                        <p:attrNameLst>
                                          <p:attrName>style.visibility</p:attrName>
                                        </p:attrNameLst>
                                      </p:cBhvr>
                                      <p:to>
                                        <p:strVal val="hidden"/>
                                      </p:to>
                                    </p:set>
                                  </p:childTnLst>
                                </p:cTn>
                              </p:par>
                            </p:childTnLst>
                          </p:cTn>
                        </p:par>
                        <p:par>
                          <p:cTn id="55" fill="hold" nodeType="afterGroup">
                            <p:stCondLst>
                              <p:cond delay="25090"/>
                            </p:stCondLst>
                            <p:childTnLst>
                              <p:par>
                                <p:cTn id="56" presetID="4" presetClass="exit" presetSubtype="16" fill="hold" grpId="0" nodeType="afterEffect">
                                  <p:stCondLst>
                                    <p:cond delay="0"/>
                                  </p:stCondLst>
                                  <p:childTnLst>
                                    <p:animEffect transition="out" filter="box(in)">
                                      <p:cBhvr>
                                        <p:cTn id="57" dur="10"/>
                                        <p:tgtEl>
                                          <p:spTgt spid="10327"/>
                                        </p:tgtEl>
                                      </p:cBhvr>
                                    </p:animEffect>
                                    <p:set>
                                      <p:cBhvr>
                                        <p:cTn id="58" dur="1" fill="hold">
                                          <p:stCondLst>
                                            <p:cond delay="9"/>
                                          </p:stCondLst>
                                        </p:cTn>
                                        <p:tgtEl>
                                          <p:spTgt spid="10327"/>
                                        </p:tgtEl>
                                        <p:attrNameLst>
                                          <p:attrName>style.visibility</p:attrName>
                                        </p:attrNameLst>
                                      </p:cBhvr>
                                      <p:to>
                                        <p:strVal val="hidden"/>
                                      </p:to>
                                    </p:set>
                                  </p:childTnLst>
                                </p:cTn>
                              </p:par>
                            </p:childTnLst>
                          </p:cTn>
                        </p:par>
                        <p:par>
                          <p:cTn id="59" fill="hold" nodeType="afterGroup">
                            <p:stCondLst>
                              <p:cond delay="25100"/>
                            </p:stCondLst>
                            <p:childTnLst>
                              <p:par>
                                <p:cTn id="60"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61" dur="5000" fill="hold"/>
                                        <p:tgtEl>
                                          <p:spTgt spid="10326"/>
                                        </p:tgtEl>
                                        <p:attrNameLst>
                                          <p:attrName>ppt_x</p:attrName>
                                          <p:attrName>ppt_y</p:attrName>
                                        </p:attrNameLst>
                                      </p:cBhvr>
                                      <p:rCtr x="269" y="36"/>
                                    </p:animMotion>
                                  </p:childTnLst>
                                </p:cTn>
                              </p:par>
                            </p:childTnLst>
                          </p:cTn>
                        </p:par>
                        <p:par>
                          <p:cTn id="62" fill="hold" nodeType="afterGroup">
                            <p:stCondLst>
                              <p:cond delay="30100"/>
                            </p:stCondLst>
                            <p:childTnLst>
                              <p:par>
                                <p:cTn id="63" presetID="6" presetClass="exit" presetSubtype="16" fill="hold" nodeType="afterEffect">
                                  <p:stCondLst>
                                    <p:cond delay="0"/>
                                  </p:stCondLst>
                                  <p:childTnLst>
                                    <p:animEffect transition="out" filter="circle(in)">
                                      <p:cBhvr>
                                        <p:cTn id="64" dur="10"/>
                                        <p:tgtEl>
                                          <p:spTgt spid="10326"/>
                                        </p:tgtEl>
                                      </p:cBhvr>
                                    </p:animEffect>
                                    <p:set>
                                      <p:cBhvr>
                                        <p:cTn id="65" dur="1" fill="hold">
                                          <p:stCondLst>
                                            <p:cond delay="9"/>
                                          </p:stCondLst>
                                        </p:cTn>
                                        <p:tgtEl>
                                          <p:spTgt spid="10326"/>
                                        </p:tgtEl>
                                        <p:attrNameLst>
                                          <p:attrName>style.visibility</p:attrName>
                                        </p:attrNameLst>
                                      </p:cBhvr>
                                      <p:to>
                                        <p:strVal val="hidden"/>
                                      </p:to>
                                    </p:set>
                                  </p:childTnLst>
                                </p:cTn>
                              </p:par>
                            </p:childTnLst>
                          </p:cTn>
                        </p:par>
                        <p:par>
                          <p:cTn id="66" fill="hold" nodeType="afterGroup">
                            <p:stCondLst>
                              <p:cond delay="30110"/>
                            </p:stCondLst>
                            <p:childTnLst>
                              <p:par>
                                <p:cTn id="67" presetID="4" presetClass="exit" presetSubtype="16" fill="hold" grpId="0" nodeType="afterEffect">
                                  <p:stCondLst>
                                    <p:cond delay="0"/>
                                  </p:stCondLst>
                                  <p:childTnLst>
                                    <p:animEffect transition="out" filter="box(in)">
                                      <p:cBhvr>
                                        <p:cTn id="68" dur="10"/>
                                        <p:tgtEl>
                                          <p:spTgt spid="10325"/>
                                        </p:tgtEl>
                                      </p:cBhvr>
                                    </p:animEffect>
                                    <p:set>
                                      <p:cBhvr>
                                        <p:cTn id="69" dur="1" fill="hold">
                                          <p:stCondLst>
                                            <p:cond delay="9"/>
                                          </p:stCondLst>
                                        </p:cTn>
                                        <p:tgtEl>
                                          <p:spTgt spid="10325"/>
                                        </p:tgtEl>
                                        <p:attrNameLst>
                                          <p:attrName>style.visibility</p:attrName>
                                        </p:attrNameLst>
                                      </p:cBhvr>
                                      <p:to>
                                        <p:strVal val="hidden"/>
                                      </p:to>
                                    </p:set>
                                  </p:childTnLst>
                                </p:cTn>
                              </p:par>
                            </p:childTnLst>
                          </p:cTn>
                        </p:par>
                        <p:par>
                          <p:cTn id="70" fill="hold" nodeType="afterGroup">
                            <p:stCondLst>
                              <p:cond delay="30120"/>
                            </p:stCondLst>
                            <p:childTnLst>
                              <p:par>
                                <p:cTn id="71"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72" dur="5000" fill="hold"/>
                                        <p:tgtEl>
                                          <p:spTgt spid="10324"/>
                                        </p:tgtEl>
                                        <p:attrNameLst>
                                          <p:attrName>ppt_x</p:attrName>
                                          <p:attrName>ppt_y</p:attrName>
                                        </p:attrNameLst>
                                      </p:cBhvr>
                                      <p:rCtr x="77" y="-260"/>
                                    </p:animMotion>
                                  </p:childTnLst>
                                </p:cTn>
                              </p:par>
                            </p:childTnLst>
                          </p:cTn>
                        </p:par>
                        <p:par>
                          <p:cTn id="73" fill="hold" nodeType="afterGroup">
                            <p:stCondLst>
                              <p:cond delay="35120"/>
                            </p:stCondLst>
                            <p:childTnLst>
                              <p:par>
                                <p:cTn id="74" presetID="6" presetClass="exit" presetSubtype="16" fill="hold" nodeType="afterEffect">
                                  <p:stCondLst>
                                    <p:cond delay="0"/>
                                  </p:stCondLst>
                                  <p:childTnLst>
                                    <p:animEffect transition="out" filter="circle(in)">
                                      <p:cBhvr>
                                        <p:cTn id="75" dur="10"/>
                                        <p:tgtEl>
                                          <p:spTgt spid="10324"/>
                                        </p:tgtEl>
                                      </p:cBhvr>
                                    </p:animEffect>
                                    <p:set>
                                      <p:cBhvr>
                                        <p:cTn id="76" dur="1" fill="hold">
                                          <p:stCondLst>
                                            <p:cond delay="9"/>
                                          </p:stCondLst>
                                        </p:cTn>
                                        <p:tgtEl>
                                          <p:spTgt spid="10324"/>
                                        </p:tgtEl>
                                        <p:attrNameLst>
                                          <p:attrName>style.visibility</p:attrName>
                                        </p:attrNameLst>
                                      </p:cBhvr>
                                      <p:to>
                                        <p:strVal val="hidden"/>
                                      </p:to>
                                    </p:set>
                                  </p:childTnLst>
                                </p:cTn>
                              </p:par>
                            </p:childTnLst>
                          </p:cTn>
                        </p:par>
                        <p:par>
                          <p:cTn id="77" fill="hold" nodeType="afterGroup">
                            <p:stCondLst>
                              <p:cond delay="35130"/>
                            </p:stCondLst>
                            <p:childTnLst>
                              <p:par>
                                <p:cTn id="78" presetID="4" presetClass="exit" presetSubtype="16" fill="hold" grpId="0" nodeType="afterEffect">
                                  <p:stCondLst>
                                    <p:cond delay="0"/>
                                  </p:stCondLst>
                                  <p:childTnLst>
                                    <p:animEffect transition="out" filter="box(in)">
                                      <p:cBhvr>
                                        <p:cTn id="79" dur="10"/>
                                        <p:tgtEl>
                                          <p:spTgt spid="10323"/>
                                        </p:tgtEl>
                                      </p:cBhvr>
                                    </p:animEffect>
                                    <p:set>
                                      <p:cBhvr>
                                        <p:cTn id="80" dur="1" fill="hold">
                                          <p:stCondLst>
                                            <p:cond delay="9"/>
                                          </p:stCondLst>
                                        </p:cTn>
                                        <p:tgtEl>
                                          <p:spTgt spid="10323"/>
                                        </p:tgtEl>
                                        <p:attrNameLst>
                                          <p:attrName>style.visibility</p:attrName>
                                        </p:attrNameLst>
                                      </p:cBhvr>
                                      <p:to>
                                        <p:strVal val="hidden"/>
                                      </p:to>
                                    </p:set>
                                  </p:childTnLst>
                                </p:cTn>
                              </p:par>
                            </p:childTnLst>
                          </p:cTn>
                        </p:par>
                        <p:par>
                          <p:cTn id="81" fill="hold" nodeType="afterGroup">
                            <p:stCondLst>
                              <p:cond delay="35140"/>
                            </p:stCondLst>
                            <p:childTnLst>
                              <p:par>
                                <p:cTn id="82"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83" dur="5000" fill="hold"/>
                                        <p:tgtEl>
                                          <p:spTgt spid="10322"/>
                                        </p:tgtEl>
                                        <p:attrNameLst>
                                          <p:attrName>ppt_x</p:attrName>
                                          <p:attrName>ppt_y</p:attrName>
                                        </p:attrNameLst>
                                      </p:cBhvr>
                                      <p:rCtr x="-271" y="-30"/>
                                    </p:animMotion>
                                  </p:childTnLst>
                                </p:cTn>
                              </p:par>
                            </p:childTnLst>
                          </p:cTn>
                        </p:par>
                        <p:par>
                          <p:cTn id="84" fill="hold" nodeType="afterGroup">
                            <p:stCondLst>
                              <p:cond delay="40140"/>
                            </p:stCondLst>
                            <p:childTnLst>
                              <p:par>
                                <p:cTn id="85" presetID="6" presetClass="exit" presetSubtype="16" fill="hold" nodeType="afterEffect">
                                  <p:stCondLst>
                                    <p:cond delay="0"/>
                                  </p:stCondLst>
                                  <p:childTnLst>
                                    <p:animEffect transition="out" filter="circle(in)">
                                      <p:cBhvr>
                                        <p:cTn id="86" dur="10"/>
                                        <p:tgtEl>
                                          <p:spTgt spid="10322"/>
                                        </p:tgtEl>
                                      </p:cBhvr>
                                    </p:animEffect>
                                    <p:set>
                                      <p:cBhvr>
                                        <p:cTn id="87" dur="1" fill="hold">
                                          <p:stCondLst>
                                            <p:cond delay="9"/>
                                          </p:stCondLst>
                                        </p:cTn>
                                        <p:tgtEl>
                                          <p:spTgt spid="10322"/>
                                        </p:tgtEl>
                                        <p:attrNameLst>
                                          <p:attrName>style.visibility</p:attrName>
                                        </p:attrNameLst>
                                      </p:cBhvr>
                                      <p:to>
                                        <p:strVal val="hidden"/>
                                      </p:to>
                                    </p:set>
                                  </p:childTnLst>
                                </p:cTn>
                              </p:par>
                            </p:childTnLst>
                          </p:cTn>
                        </p:par>
                        <p:par>
                          <p:cTn id="88" fill="hold" nodeType="afterGroup">
                            <p:stCondLst>
                              <p:cond delay="40150"/>
                            </p:stCondLst>
                            <p:childTnLst>
                              <p:par>
                                <p:cTn id="89" presetID="4" presetClass="exit" presetSubtype="16" fill="hold" grpId="0" nodeType="afterEffect">
                                  <p:stCondLst>
                                    <p:cond delay="0"/>
                                  </p:stCondLst>
                                  <p:childTnLst>
                                    <p:animEffect transition="out" filter="box(in)">
                                      <p:cBhvr>
                                        <p:cTn id="90" dur="10"/>
                                        <p:tgtEl>
                                          <p:spTgt spid="10321"/>
                                        </p:tgtEl>
                                      </p:cBhvr>
                                    </p:animEffect>
                                    <p:set>
                                      <p:cBhvr>
                                        <p:cTn id="91" dur="1" fill="hold">
                                          <p:stCondLst>
                                            <p:cond delay="9"/>
                                          </p:stCondLst>
                                        </p:cTn>
                                        <p:tgtEl>
                                          <p:spTgt spid="10321"/>
                                        </p:tgtEl>
                                        <p:attrNameLst>
                                          <p:attrName>style.visibility</p:attrName>
                                        </p:attrNameLst>
                                      </p:cBhvr>
                                      <p:to>
                                        <p:strVal val="hidden"/>
                                      </p:to>
                                    </p:set>
                                  </p:childTnLst>
                                </p:cTn>
                              </p:par>
                            </p:childTnLst>
                          </p:cTn>
                        </p:par>
                        <p:par>
                          <p:cTn id="92" fill="hold" nodeType="afterGroup">
                            <p:stCondLst>
                              <p:cond delay="40160"/>
                            </p:stCondLst>
                            <p:childTnLst>
                              <p:par>
                                <p:cTn id="93"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94" dur="5000" fill="hold"/>
                                        <p:tgtEl>
                                          <p:spTgt spid="10320"/>
                                        </p:tgtEl>
                                        <p:attrNameLst>
                                          <p:attrName>ppt_x</p:attrName>
                                          <p:attrName>ppt_y</p:attrName>
                                        </p:attrNameLst>
                                      </p:cBhvr>
                                      <p:rCtr x="-71" y="257"/>
                                    </p:animMotion>
                                  </p:childTnLst>
                                </p:cTn>
                              </p:par>
                            </p:childTnLst>
                          </p:cTn>
                        </p:par>
                        <p:par>
                          <p:cTn id="95" fill="hold" nodeType="afterGroup">
                            <p:stCondLst>
                              <p:cond delay="45160"/>
                            </p:stCondLst>
                            <p:childTnLst>
                              <p:par>
                                <p:cTn id="96" presetID="6" presetClass="exit" presetSubtype="16" fill="hold" nodeType="afterEffect">
                                  <p:stCondLst>
                                    <p:cond delay="0"/>
                                  </p:stCondLst>
                                  <p:childTnLst>
                                    <p:animEffect transition="out" filter="circle(in)">
                                      <p:cBhvr>
                                        <p:cTn id="97" dur="10"/>
                                        <p:tgtEl>
                                          <p:spTgt spid="10320"/>
                                        </p:tgtEl>
                                      </p:cBhvr>
                                    </p:animEffect>
                                    <p:set>
                                      <p:cBhvr>
                                        <p:cTn id="98" dur="1" fill="hold">
                                          <p:stCondLst>
                                            <p:cond delay="9"/>
                                          </p:stCondLst>
                                        </p:cTn>
                                        <p:tgtEl>
                                          <p:spTgt spid="10320"/>
                                        </p:tgtEl>
                                        <p:attrNameLst>
                                          <p:attrName>style.visibility</p:attrName>
                                        </p:attrNameLst>
                                      </p:cBhvr>
                                      <p:to>
                                        <p:strVal val="hidden"/>
                                      </p:to>
                                    </p:set>
                                  </p:childTnLst>
                                </p:cTn>
                              </p:par>
                            </p:childTnLst>
                          </p:cTn>
                        </p:par>
                        <p:par>
                          <p:cTn id="99" fill="hold" nodeType="afterGroup">
                            <p:stCondLst>
                              <p:cond delay="45170"/>
                            </p:stCondLst>
                            <p:childTnLst>
                              <p:par>
                                <p:cTn id="100" presetID="4" presetClass="exit" presetSubtype="16" fill="hold" grpId="0" nodeType="afterEffect">
                                  <p:stCondLst>
                                    <p:cond delay="0"/>
                                  </p:stCondLst>
                                  <p:childTnLst>
                                    <p:animEffect transition="out" filter="box(in)">
                                      <p:cBhvr>
                                        <p:cTn id="101" dur="10"/>
                                        <p:tgtEl>
                                          <p:spTgt spid="10319"/>
                                        </p:tgtEl>
                                      </p:cBhvr>
                                    </p:animEffect>
                                    <p:set>
                                      <p:cBhvr>
                                        <p:cTn id="102" dur="1" fill="hold">
                                          <p:stCondLst>
                                            <p:cond delay="9"/>
                                          </p:stCondLst>
                                        </p:cTn>
                                        <p:tgtEl>
                                          <p:spTgt spid="10319"/>
                                        </p:tgtEl>
                                        <p:attrNameLst>
                                          <p:attrName>style.visibility</p:attrName>
                                        </p:attrNameLst>
                                      </p:cBhvr>
                                      <p:to>
                                        <p:strVal val="hidden"/>
                                      </p:to>
                                    </p:set>
                                  </p:childTnLst>
                                </p:cTn>
                              </p:par>
                            </p:childTnLst>
                          </p:cTn>
                        </p:par>
                        <p:par>
                          <p:cTn id="103" fill="hold" nodeType="afterGroup">
                            <p:stCondLst>
                              <p:cond delay="45180"/>
                            </p:stCondLst>
                            <p:childTnLst>
                              <p:par>
                                <p:cTn id="104"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05" dur="5000" fill="hold"/>
                                        <p:tgtEl>
                                          <p:spTgt spid="10318"/>
                                        </p:tgtEl>
                                        <p:attrNameLst>
                                          <p:attrName>ppt_x</p:attrName>
                                          <p:attrName>ppt_y</p:attrName>
                                        </p:attrNameLst>
                                      </p:cBhvr>
                                      <p:rCtr x="269" y="36"/>
                                    </p:animMotion>
                                  </p:childTnLst>
                                </p:cTn>
                              </p:par>
                            </p:childTnLst>
                          </p:cTn>
                        </p:par>
                        <p:par>
                          <p:cTn id="106" fill="hold" nodeType="afterGroup">
                            <p:stCondLst>
                              <p:cond delay="50180"/>
                            </p:stCondLst>
                            <p:childTnLst>
                              <p:par>
                                <p:cTn id="107" presetID="6" presetClass="exit" presetSubtype="16" fill="hold" nodeType="afterEffect">
                                  <p:stCondLst>
                                    <p:cond delay="0"/>
                                  </p:stCondLst>
                                  <p:childTnLst>
                                    <p:animEffect transition="out" filter="circle(in)">
                                      <p:cBhvr>
                                        <p:cTn id="108" dur="10"/>
                                        <p:tgtEl>
                                          <p:spTgt spid="10318"/>
                                        </p:tgtEl>
                                      </p:cBhvr>
                                    </p:animEffect>
                                    <p:set>
                                      <p:cBhvr>
                                        <p:cTn id="109" dur="1" fill="hold">
                                          <p:stCondLst>
                                            <p:cond delay="9"/>
                                          </p:stCondLst>
                                        </p:cTn>
                                        <p:tgtEl>
                                          <p:spTgt spid="10318"/>
                                        </p:tgtEl>
                                        <p:attrNameLst>
                                          <p:attrName>style.visibility</p:attrName>
                                        </p:attrNameLst>
                                      </p:cBhvr>
                                      <p:to>
                                        <p:strVal val="hidden"/>
                                      </p:to>
                                    </p:set>
                                  </p:childTnLst>
                                </p:cTn>
                              </p:par>
                            </p:childTnLst>
                          </p:cTn>
                        </p:par>
                        <p:par>
                          <p:cTn id="110" fill="hold" nodeType="afterGroup">
                            <p:stCondLst>
                              <p:cond delay="50190"/>
                            </p:stCondLst>
                            <p:childTnLst>
                              <p:par>
                                <p:cTn id="111" presetID="4" presetClass="exit" presetSubtype="16" fill="hold" grpId="0" nodeType="afterEffect">
                                  <p:stCondLst>
                                    <p:cond delay="0"/>
                                  </p:stCondLst>
                                  <p:childTnLst>
                                    <p:animEffect transition="out" filter="box(in)">
                                      <p:cBhvr>
                                        <p:cTn id="112" dur="10"/>
                                        <p:tgtEl>
                                          <p:spTgt spid="10317"/>
                                        </p:tgtEl>
                                      </p:cBhvr>
                                    </p:animEffect>
                                    <p:set>
                                      <p:cBhvr>
                                        <p:cTn id="113" dur="1" fill="hold">
                                          <p:stCondLst>
                                            <p:cond delay="9"/>
                                          </p:stCondLst>
                                        </p:cTn>
                                        <p:tgtEl>
                                          <p:spTgt spid="10317"/>
                                        </p:tgtEl>
                                        <p:attrNameLst>
                                          <p:attrName>style.visibility</p:attrName>
                                        </p:attrNameLst>
                                      </p:cBhvr>
                                      <p:to>
                                        <p:strVal val="hidden"/>
                                      </p:to>
                                    </p:set>
                                  </p:childTnLst>
                                </p:cTn>
                              </p:par>
                            </p:childTnLst>
                          </p:cTn>
                        </p:par>
                        <p:par>
                          <p:cTn id="114" fill="hold" nodeType="afterGroup">
                            <p:stCondLst>
                              <p:cond delay="50200"/>
                            </p:stCondLst>
                            <p:childTnLst>
                              <p:par>
                                <p:cTn id="115"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116" dur="5000" fill="hold"/>
                                        <p:tgtEl>
                                          <p:spTgt spid="10316"/>
                                        </p:tgtEl>
                                        <p:attrNameLst>
                                          <p:attrName>ppt_x</p:attrName>
                                          <p:attrName>ppt_y</p:attrName>
                                        </p:attrNameLst>
                                      </p:cBhvr>
                                      <p:rCtr x="77" y="-260"/>
                                    </p:animMotion>
                                  </p:childTnLst>
                                </p:cTn>
                              </p:par>
                            </p:childTnLst>
                          </p:cTn>
                        </p:par>
                        <p:par>
                          <p:cTn id="117" fill="hold" nodeType="afterGroup">
                            <p:stCondLst>
                              <p:cond delay="55200"/>
                            </p:stCondLst>
                            <p:childTnLst>
                              <p:par>
                                <p:cTn id="118" presetID="6" presetClass="exit" presetSubtype="16" fill="hold" nodeType="afterEffect">
                                  <p:stCondLst>
                                    <p:cond delay="0"/>
                                  </p:stCondLst>
                                  <p:childTnLst>
                                    <p:animEffect transition="out" filter="circle(in)">
                                      <p:cBhvr>
                                        <p:cTn id="119" dur="10"/>
                                        <p:tgtEl>
                                          <p:spTgt spid="10316"/>
                                        </p:tgtEl>
                                      </p:cBhvr>
                                    </p:animEffect>
                                    <p:set>
                                      <p:cBhvr>
                                        <p:cTn id="120" dur="1" fill="hold">
                                          <p:stCondLst>
                                            <p:cond delay="9"/>
                                          </p:stCondLst>
                                        </p:cTn>
                                        <p:tgtEl>
                                          <p:spTgt spid="10316"/>
                                        </p:tgtEl>
                                        <p:attrNameLst>
                                          <p:attrName>style.visibility</p:attrName>
                                        </p:attrNameLst>
                                      </p:cBhvr>
                                      <p:to>
                                        <p:strVal val="hidden"/>
                                      </p:to>
                                    </p:set>
                                  </p:childTnLst>
                                </p:cTn>
                              </p:par>
                            </p:childTnLst>
                          </p:cTn>
                        </p:par>
                        <p:par>
                          <p:cTn id="121" fill="hold" nodeType="afterGroup">
                            <p:stCondLst>
                              <p:cond delay="55210"/>
                            </p:stCondLst>
                            <p:childTnLst>
                              <p:par>
                                <p:cTn id="122" presetID="4" presetClass="exit" presetSubtype="16" fill="hold" grpId="0" nodeType="afterEffect">
                                  <p:stCondLst>
                                    <p:cond delay="0"/>
                                  </p:stCondLst>
                                  <p:childTnLst>
                                    <p:animEffect transition="out" filter="box(in)">
                                      <p:cBhvr>
                                        <p:cTn id="123" dur="10"/>
                                        <p:tgtEl>
                                          <p:spTgt spid="10315"/>
                                        </p:tgtEl>
                                      </p:cBhvr>
                                    </p:animEffect>
                                    <p:set>
                                      <p:cBhvr>
                                        <p:cTn id="124" dur="1" fill="hold">
                                          <p:stCondLst>
                                            <p:cond delay="9"/>
                                          </p:stCondLst>
                                        </p:cTn>
                                        <p:tgtEl>
                                          <p:spTgt spid="10315"/>
                                        </p:tgtEl>
                                        <p:attrNameLst>
                                          <p:attrName>style.visibility</p:attrName>
                                        </p:attrNameLst>
                                      </p:cBhvr>
                                      <p:to>
                                        <p:strVal val="hidden"/>
                                      </p:to>
                                    </p:set>
                                  </p:childTnLst>
                                </p:cTn>
                              </p:par>
                            </p:childTnLst>
                          </p:cTn>
                        </p:par>
                        <p:par>
                          <p:cTn id="125" fill="hold" nodeType="afterGroup">
                            <p:stCondLst>
                              <p:cond delay="55220"/>
                            </p:stCondLst>
                            <p:childTnLst>
                              <p:par>
                                <p:cTn id="126"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127" dur="5000" fill="hold"/>
                                        <p:tgtEl>
                                          <p:spTgt spid="10314"/>
                                        </p:tgtEl>
                                        <p:attrNameLst>
                                          <p:attrName>ppt_x</p:attrName>
                                          <p:attrName>ppt_y</p:attrName>
                                        </p:attrNameLst>
                                      </p:cBhvr>
                                      <p:rCtr x="-271" y="-30"/>
                                    </p:animMotion>
                                  </p:childTnLst>
                                </p:cTn>
                              </p:par>
                            </p:childTnLst>
                          </p:cTn>
                        </p:par>
                        <p:par>
                          <p:cTn id="128" fill="hold" nodeType="afterGroup">
                            <p:stCondLst>
                              <p:cond delay="60220"/>
                            </p:stCondLst>
                            <p:childTnLst>
                              <p:par>
                                <p:cTn id="129" presetID="6" presetClass="exit" presetSubtype="16" fill="hold" nodeType="afterEffect">
                                  <p:stCondLst>
                                    <p:cond delay="0"/>
                                  </p:stCondLst>
                                  <p:childTnLst>
                                    <p:animEffect transition="out" filter="circle(in)">
                                      <p:cBhvr>
                                        <p:cTn id="130" dur="10"/>
                                        <p:tgtEl>
                                          <p:spTgt spid="10314"/>
                                        </p:tgtEl>
                                      </p:cBhvr>
                                    </p:animEffect>
                                    <p:set>
                                      <p:cBhvr>
                                        <p:cTn id="131" dur="1" fill="hold">
                                          <p:stCondLst>
                                            <p:cond delay="9"/>
                                          </p:stCondLst>
                                        </p:cTn>
                                        <p:tgtEl>
                                          <p:spTgt spid="10314"/>
                                        </p:tgtEl>
                                        <p:attrNameLst>
                                          <p:attrName>style.visibility</p:attrName>
                                        </p:attrNameLst>
                                      </p:cBhvr>
                                      <p:to>
                                        <p:strVal val="hidden"/>
                                      </p:to>
                                    </p:set>
                                  </p:childTnLst>
                                </p:cTn>
                              </p:par>
                            </p:childTnLst>
                          </p:cTn>
                        </p:par>
                        <p:par>
                          <p:cTn id="132" fill="hold" nodeType="afterGroup">
                            <p:stCondLst>
                              <p:cond delay="60230"/>
                            </p:stCondLst>
                            <p:childTnLst>
                              <p:par>
                                <p:cTn id="133" presetID="4" presetClass="exit" presetSubtype="16" fill="hold" grpId="0" nodeType="afterEffect">
                                  <p:stCondLst>
                                    <p:cond delay="0"/>
                                  </p:stCondLst>
                                  <p:childTnLst>
                                    <p:animEffect transition="out" filter="box(in)">
                                      <p:cBhvr>
                                        <p:cTn id="134" dur="10"/>
                                        <p:tgtEl>
                                          <p:spTgt spid="10313"/>
                                        </p:tgtEl>
                                      </p:cBhvr>
                                    </p:animEffect>
                                    <p:set>
                                      <p:cBhvr>
                                        <p:cTn id="135" dur="1" fill="hold">
                                          <p:stCondLst>
                                            <p:cond delay="9"/>
                                          </p:stCondLst>
                                        </p:cTn>
                                        <p:tgtEl>
                                          <p:spTgt spid="10313"/>
                                        </p:tgtEl>
                                        <p:attrNameLst>
                                          <p:attrName>style.visibility</p:attrName>
                                        </p:attrNameLst>
                                      </p:cBhvr>
                                      <p:to>
                                        <p:strVal val="hidden"/>
                                      </p:to>
                                    </p:set>
                                  </p:childTnLst>
                                </p:cTn>
                              </p:par>
                            </p:childTnLst>
                          </p:cTn>
                        </p:par>
                        <p:par>
                          <p:cTn id="136" fill="hold" nodeType="afterGroup">
                            <p:stCondLst>
                              <p:cond delay="60240"/>
                            </p:stCondLst>
                            <p:childTnLst>
                              <p:par>
                                <p:cTn id="137"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138" dur="5000" fill="hold"/>
                                        <p:tgtEl>
                                          <p:spTgt spid="10312"/>
                                        </p:tgtEl>
                                        <p:attrNameLst>
                                          <p:attrName>ppt_x</p:attrName>
                                          <p:attrName>ppt_y</p:attrName>
                                        </p:attrNameLst>
                                      </p:cBhvr>
                                      <p:rCtr x="-71" y="257"/>
                                    </p:animMotion>
                                  </p:childTnLst>
                                </p:cTn>
                              </p:par>
                            </p:childTnLst>
                          </p:cTn>
                        </p:par>
                        <p:par>
                          <p:cTn id="139" fill="hold" nodeType="afterGroup">
                            <p:stCondLst>
                              <p:cond delay="65240"/>
                            </p:stCondLst>
                            <p:childTnLst>
                              <p:par>
                                <p:cTn id="140" presetID="6" presetClass="exit" presetSubtype="16" fill="hold" nodeType="afterEffect">
                                  <p:stCondLst>
                                    <p:cond delay="0"/>
                                  </p:stCondLst>
                                  <p:childTnLst>
                                    <p:animEffect transition="out" filter="circle(in)">
                                      <p:cBhvr>
                                        <p:cTn id="141" dur="10"/>
                                        <p:tgtEl>
                                          <p:spTgt spid="10312"/>
                                        </p:tgtEl>
                                      </p:cBhvr>
                                    </p:animEffect>
                                    <p:set>
                                      <p:cBhvr>
                                        <p:cTn id="142" dur="1" fill="hold">
                                          <p:stCondLst>
                                            <p:cond delay="9"/>
                                          </p:stCondLst>
                                        </p:cTn>
                                        <p:tgtEl>
                                          <p:spTgt spid="10312"/>
                                        </p:tgtEl>
                                        <p:attrNameLst>
                                          <p:attrName>style.visibility</p:attrName>
                                        </p:attrNameLst>
                                      </p:cBhvr>
                                      <p:to>
                                        <p:strVal val="hidden"/>
                                      </p:to>
                                    </p:set>
                                  </p:childTnLst>
                                </p:cTn>
                              </p:par>
                            </p:childTnLst>
                          </p:cTn>
                        </p:par>
                        <p:par>
                          <p:cTn id="143" fill="hold" nodeType="afterGroup">
                            <p:stCondLst>
                              <p:cond delay="65250"/>
                            </p:stCondLst>
                            <p:childTnLst>
                              <p:par>
                                <p:cTn id="144" presetID="4" presetClass="exit" presetSubtype="16" fill="hold" grpId="0" nodeType="afterEffect">
                                  <p:stCondLst>
                                    <p:cond delay="0"/>
                                  </p:stCondLst>
                                  <p:childTnLst>
                                    <p:animEffect transition="out" filter="box(in)">
                                      <p:cBhvr>
                                        <p:cTn id="145" dur="10"/>
                                        <p:tgtEl>
                                          <p:spTgt spid="10311"/>
                                        </p:tgtEl>
                                      </p:cBhvr>
                                    </p:animEffect>
                                    <p:set>
                                      <p:cBhvr>
                                        <p:cTn id="146" dur="1" fill="hold">
                                          <p:stCondLst>
                                            <p:cond delay="9"/>
                                          </p:stCondLst>
                                        </p:cTn>
                                        <p:tgtEl>
                                          <p:spTgt spid="10311"/>
                                        </p:tgtEl>
                                        <p:attrNameLst>
                                          <p:attrName>style.visibility</p:attrName>
                                        </p:attrNameLst>
                                      </p:cBhvr>
                                      <p:to>
                                        <p:strVal val="hidden"/>
                                      </p:to>
                                    </p:set>
                                  </p:childTnLst>
                                </p:cTn>
                              </p:par>
                            </p:childTnLst>
                          </p:cTn>
                        </p:par>
                        <p:par>
                          <p:cTn id="147" fill="hold" nodeType="afterGroup">
                            <p:stCondLst>
                              <p:cond delay="65260"/>
                            </p:stCondLst>
                            <p:childTnLst>
                              <p:par>
                                <p:cTn id="148"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49" dur="5000" fill="hold"/>
                                        <p:tgtEl>
                                          <p:spTgt spid="10310"/>
                                        </p:tgtEl>
                                        <p:attrNameLst>
                                          <p:attrName>ppt_x</p:attrName>
                                          <p:attrName>ppt_y</p:attrName>
                                        </p:attrNameLst>
                                      </p:cBhvr>
                                      <p:rCtr x="269" y="36"/>
                                    </p:animMotion>
                                  </p:childTnLst>
                                </p:cTn>
                              </p:par>
                            </p:childTnLst>
                          </p:cTn>
                        </p:par>
                        <p:par>
                          <p:cTn id="150" fill="hold" nodeType="afterGroup">
                            <p:stCondLst>
                              <p:cond delay="70260"/>
                            </p:stCondLst>
                            <p:childTnLst>
                              <p:par>
                                <p:cTn id="151" presetID="6" presetClass="exit" presetSubtype="16" fill="hold" nodeType="afterEffect">
                                  <p:stCondLst>
                                    <p:cond delay="0"/>
                                  </p:stCondLst>
                                  <p:childTnLst>
                                    <p:animEffect transition="out" filter="circle(in)">
                                      <p:cBhvr>
                                        <p:cTn id="152" dur="10"/>
                                        <p:tgtEl>
                                          <p:spTgt spid="10310"/>
                                        </p:tgtEl>
                                      </p:cBhvr>
                                    </p:animEffect>
                                    <p:set>
                                      <p:cBhvr>
                                        <p:cTn id="153" dur="1" fill="hold">
                                          <p:stCondLst>
                                            <p:cond delay="9"/>
                                          </p:stCondLst>
                                        </p:cTn>
                                        <p:tgtEl>
                                          <p:spTgt spid="10310"/>
                                        </p:tgtEl>
                                        <p:attrNameLst>
                                          <p:attrName>style.visibility</p:attrName>
                                        </p:attrNameLst>
                                      </p:cBhvr>
                                      <p:to>
                                        <p:strVal val="hidden"/>
                                      </p:to>
                                    </p:set>
                                  </p:childTnLst>
                                </p:cTn>
                              </p:par>
                            </p:childTnLst>
                          </p:cTn>
                        </p:par>
                        <p:par>
                          <p:cTn id="154" fill="hold" nodeType="afterGroup">
                            <p:stCondLst>
                              <p:cond delay="70270"/>
                            </p:stCondLst>
                            <p:childTnLst>
                              <p:par>
                                <p:cTn id="155" presetID="4" presetClass="exit" presetSubtype="16" fill="hold" grpId="0" nodeType="afterEffect">
                                  <p:stCondLst>
                                    <p:cond delay="0"/>
                                  </p:stCondLst>
                                  <p:childTnLst>
                                    <p:animEffect transition="out" filter="box(in)">
                                      <p:cBhvr>
                                        <p:cTn id="156" dur="10"/>
                                        <p:tgtEl>
                                          <p:spTgt spid="10309"/>
                                        </p:tgtEl>
                                      </p:cBhvr>
                                    </p:animEffect>
                                    <p:set>
                                      <p:cBhvr>
                                        <p:cTn id="157" dur="1" fill="hold">
                                          <p:stCondLst>
                                            <p:cond delay="9"/>
                                          </p:stCondLst>
                                        </p:cTn>
                                        <p:tgtEl>
                                          <p:spTgt spid="10309"/>
                                        </p:tgtEl>
                                        <p:attrNameLst>
                                          <p:attrName>style.visibility</p:attrName>
                                        </p:attrNameLst>
                                      </p:cBhvr>
                                      <p:to>
                                        <p:strVal val="hidden"/>
                                      </p:to>
                                    </p:set>
                                  </p:childTnLst>
                                </p:cTn>
                              </p:par>
                            </p:childTnLst>
                          </p:cTn>
                        </p:par>
                        <p:par>
                          <p:cTn id="158" fill="hold" nodeType="afterGroup">
                            <p:stCondLst>
                              <p:cond delay="70280"/>
                            </p:stCondLst>
                            <p:childTnLst>
                              <p:par>
                                <p:cTn id="159"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160" dur="5000" fill="hold"/>
                                        <p:tgtEl>
                                          <p:spTgt spid="10308"/>
                                        </p:tgtEl>
                                        <p:attrNameLst>
                                          <p:attrName>ppt_x</p:attrName>
                                          <p:attrName>ppt_y</p:attrName>
                                        </p:attrNameLst>
                                      </p:cBhvr>
                                      <p:rCtr x="77" y="-260"/>
                                    </p:animMotion>
                                  </p:childTnLst>
                                </p:cTn>
                              </p:par>
                            </p:childTnLst>
                          </p:cTn>
                        </p:par>
                        <p:par>
                          <p:cTn id="161" fill="hold" nodeType="afterGroup">
                            <p:stCondLst>
                              <p:cond delay="75280"/>
                            </p:stCondLst>
                            <p:childTnLst>
                              <p:par>
                                <p:cTn id="162" presetID="6" presetClass="exit" presetSubtype="16" fill="hold" nodeType="afterEffect">
                                  <p:stCondLst>
                                    <p:cond delay="0"/>
                                  </p:stCondLst>
                                  <p:childTnLst>
                                    <p:animEffect transition="out" filter="circle(in)">
                                      <p:cBhvr>
                                        <p:cTn id="163" dur="10"/>
                                        <p:tgtEl>
                                          <p:spTgt spid="10308"/>
                                        </p:tgtEl>
                                      </p:cBhvr>
                                    </p:animEffect>
                                    <p:set>
                                      <p:cBhvr>
                                        <p:cTn id="164" dur="1" fill="hold">
                                          <p:stCondLst>
                                            <p:cond delay="9"/>
                                          </p:stCondLst>
                                        </p:cTn>
                                        <p:tgtEl>
                                          <p:spTgt spid="10308"/>
                                        </p:tgtEl>
                                        <p:attrNameLst>
                                          <p:attrName>style.visibility</p:attrName>
                                        </p:attrNameLst>
                                      </p:cBhvr>
                                      <p:to>
                                        <p:strVal val="hidden"/>
                                      </p:to>
                                    </p:set>
                                  </p:childTnLst>
                                </p:cTn>
                              </p:par>
                            </p:childTnLst>
                          </p:cTn>
                        </p:par>
                        <p:par>
                          <p:cTn id="165" fill="hold" nodeType="afterGroup">
                            <p:stCondLst>
                              <p:cond delay="75290"/>
                            </p:stCondLst>
                            <p:childTnLst>
                              <p:par>
                                <p:cTn id="166" presetID="4" presetClass="exit" presetSubtype="16" fill="hold" grpId="0" nodeType="afterEffect">
                                  <p:stCondLst>
                                    <p:cond delay="0"/>
                                  </p:stCondLst>
                                  <p:childTnLst>
                                    <p:animEffect transition="out" filter="box(in)">
                                      <p:cBhvr>
                                        <p:cTn id="167" dur="10"/>
                                        <p:tgtEl>
                                          <p:spTgt spid="10307"/>
                                        </p:tgtEl>
                                      </p:cBhvr>
                                    </p:animEffect>
                                    <p:set>
                                      <p:cBhvr>
                                        <p:cTn id="168" dur="1" fill="hold">
                                          <p:stCondLst>
                                            <p:cond delay="9"/>
                                          </p:stCondLst>
                                        </p:cTn>
                                        <p:tgtEl>
                                          <p:spTgt spid="10307"/>
                                        </p:tgtEl>
                                        <p:attrNameLst>
                                          <p:attrName>style.visibility</p:attrName>
                                        </p:attrNameLst>
                                      </p:cBhvr>
                                      <p:to>
                                        <p:strVal val="hidden"/>
                                      </p:to>
                                    </p:set>
                                  </p:childTnLst>
                                </p:cTn>
                              </p:par>
                            </p:childTnLst>
                          </p:cTn>
                        </p:par>
                        <p:par>
                          <p:cTn id="169" fill="hold" nodeType="afterGroup">
                            <p:stCondLst>
                              <p:cond delay="75300"/>
                            </p:stCondLst>
                            <p:childTnLst>
                              <p:par>
                                <p:cTn id="170"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171" dur="5000" fill="hold"/>
                                        <p:tgtEl>
                                          <p:spTgt spid="10306"/>
                                        </p:tgtEl>
                                        <p:attrNameLst>
                                          <p:attrName>ppt_x</p:attrName>
                                          <p:attrName>ppt_y</p:attrName>
                                        </p:attrNameLst>
                                      </p:cBhvr>
                                      <p:rCtr x="-271" y="-30"/>
                                    </p:animMotion>
                                  </p:childTnLst>
                                </p:cTn>
                              </p:par>
                            </p:childTnLst>
                          </p:cTn>
                        </p:par>
                        <p:par>
                          <p:cTn id="172" fill="hold" nodeType="afterGroup">
                            <p:stCondLst>
                              <p:cond delay="80300"/>
                            </p:stCondLst>
                            <p:childTnLst>
                              <p:par>
                                <p:cTn id="173" presetID="6" presetClass="exit" presetSubtype="16" fill="hold" nodeType="afterEffect">
                                  <p:stCondLst>
                                    <p:cond delay="0"/>
                                  </p:stCondLst>
                                  <p:childTnLst>
                                    <p:animEffect transition="out" filter="circle(in)">
                                      <p:cBhvr>
                                        <p:cTn id="174" dur="10"/>
                                        <p:tgtEl>
                                          <p:spTgt spid="10306"/>
                                        </p:tgtEl>
                                      </p:cBhvr>
                                    </p:animEffect>
                                    <p:set>
                                      <p:cBhvr>
                                        <p:cTn id="175" dur="1" fill="hold">
                                          <p:stCondLst>
                                            <p:cond delay="9"/>
                                          </p:stCondLst>
                                        </p:cTn>
                                        <p:tgtEl>
                                          <p:spTgt spid="10306"/>
                                        </p:tgtEl>
                                        <p:attrNameLst>
                                          <p:attrName>style.visibility</p:attrName>
                                        </p:attrNameLst>
                                      </p:cBhvr>
                                      <p:to>
                                        <p:strVal val="hidden"/>
                                      </p:to>
                                    </p:set>
                                  </p:childTnLst>
                                </p:cTn>
                              </p:par>
                            </p:childTnLst>
                          </p:cTn>
                        </p:par>
                        <p:par>
                          <p:cTn id="176" fill="hold" nodeType="afterGroup">
                            <p:stCondLst>
                              <p:cond delay="80310"/>
                            </p:stCondLst>
                            <p:childTnLst>
                              <p:par>
                                <p:cTn id="177" presetID="4" presetClass="exit" presetSubtype="16" fill="hold" grpId="0" nodeType="afterEffect">
                                  <p:stCondLst>
                                    <p:cond delay="0"/>
                                  </p:stCondLst>
                                  <p:childTnLst>
                                    <p:animEffect transition="out" filter="box(in)">
                                      <p:cBhvr>
                                        <p:cTn id="178" dur="10"/>
                                        <p:tgtEl>
                                          <p:spTgt spid="10305"/>
                                        </p:tgtEl>
                                      </p:cBhvr>
                                    </p:animEffect>
                                    <p:set>
                                      <p:cBhvr>
                                        <p:cTn id="179" dur="1" fill="hold">
                                          <p:stCondLst>
                                            <p:cond delay="9"/>
                                          </p:stCondLst>
                                        </p:cTn>
                                        <p:tgtEl>
                                          <p:spTgt spid="10305"/>
                                        </p:tgtEl>
                                        <p:attrNameLst>
                                          <p:attrName>style.visibility</p:attrName>
                                        </p:attrNameLst>
                                      </p:cBhvr>
                                      <p:to>
                                        <p:strVal val="hidden"/>
                                      </p:to>
                                    </p:set>
                                  </p:childTnLst>
                                </p:cTn>
                              </p:par>
                            </p:childTnLst>
                          </p:cTn>
                        </p:par>
                        <p:par>
                          <p:cTn id="180" fill="hold" nodeType="afterGroup">
                            <p:stCondLst>
                              <p:cond delay="80320"/>
                            </p:stCondLst>
                            <p:childTnLst>
                              <p:par>
                                <p:cTn id="181"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182" dur="5000" fill="hold"/>
                                        <p:tgtEl>
                                          <p:spTgt spid="10304"/>
                                        </p:tgtEl>
                                        <p:attrNameLst>
                                          <p:attrName>ppt_x</p:attrName>
                                          <p:attrName>ppt_y</p:attrName>
                                        </p:attrNameLst>
                                      </p:cBhvr>
                                      <p:rCtr x="-71" y="257"/>
                                    </p:animMotion>
                                  </p:childTnLst>
                                </p:cTn>
                              </p:par>
                            </p:childTnLst>
                          </p:cTn>
                        </p:par>
                        <p:par>
                          <p:cTn id="183" fill="hold" nodeType="afterGroup">
                            <p:stCondLst>
                              <p:cond delay="85320"/>
                            </p:stCondLst>
                            <p:childTnLst>
                              <p:par>
                                <p:cTn id="184" presetID="6" presetClass="exit" presetSubtype="16" fill="hold" nodeType="afterEffect">
                                  <p:stCondLst>
                                    <p:cond delay="0"/>
                                  </p:stCondLst>
                                  <p:childTnLst>
                                    <p:animEffect transition="out" filter="circle(in)">
                                      <p:cBhvr>
                                        <p:cTn id="185" dur="10"/>
                                        <p:tgtEl>
                                          <p:spTgt spid="10304"/>
                                        </p:tgtEl>
                                      </p:cBhvr>
                                    </p:animEffect>
                                    <p:set>
                                      <p:cBhvr>
                                        <p:cTn id="186" dur="1" fill="hold">
                                          <p:stCondLst>
                                            <p:cond delay="9"/>
                                          </p:stCondLst>
                                        </p:cTn>
                                        <p:tgtEl>
                                          <p:spTgt spid="10304"/>
                                        </p:tgtEl>
                                        <p:attrNameLst>
                                          <p:attrName>style.visibility</p:attrName>
                                        </p:attrNameLst>
                                      </p:cBhvr>
                                      <p:to>
                                        <p:strVal val="hidden"/>
                                      </p:to>
                                    </p:set>
                                  </p:childTnLst>
                                </p:cTn>
                              </p:par>
                            </p:childTnLst>
                          </p:cTn>
                        </p:par>
                        <p:par>
                          <p:cTn id="187" fill="hold" nodeType="afterGroup">
                            <p:stCondLst>
                              <p:cond delay="85330"/>
                            </p:stCondLst>
                            <p:childTnLst>
                              <p:par>
                                <p:cTn id="188" presetID="4" presetClass="exit" presetSubtype="16" fill="hold" grpId="0" nodeType="afterEffect">
                                  <p:stCondLst>
                                    <p:cond delay="0"/>
                                  </p:stCondLst>
                                  <p:childTnLst>
                                    <p:animEffect transition="out" filter="box(in)">
                                      <p:cBhvr>
                                        <p:cTn id="189" dur="10"/>
                                        <p:tgtEl>
                                          <p:spTgt spid="10303"/>
                                        </p:tgtEl>
                                      </p:cBhvr>
                                    </p:animEffect>
                                    <p:set>
                                      <p:cBhvr>
                                        <p:cTn id="190" dur="1" fill="hold">
                                          <p:stCondLst>
                                            <p:cond delay="9"/>
                                          </p:stCondLst>
                                        </p:cTn>
                                        <p:tgtEl>
                                          <p:spTgt spid="10303"/>
                                        </p:tgtEl>
                                        <p:attrNameLst>
                                          <p:attrName>style.visibility</p:attrName>
                                        </p:attrNameLst>
                                      </p:cBhvr>
                                      <p:to>
                                        <p:strVal val="hidden"/>
                                      </p:to>
                                    </p:set>
                                  </p:childTnLst>
                                </p:cTn>
                              </p:par>
                            </p:childTnLst>
                          </p:cTn>
                        </p:par>
                        <p:par>
                          <p:cTn id="191" fill="hold" nodeType="afterGroup">
                            <p:stCondLst>
                              <p:cond delay="85340"/>
                            </p:stCondLst>
                            <p:childTnLst>
                              <p:par>
                                <p:cTn id="192"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93" dur="5000" fill="hold"/>
                                        <p:tgtEl>
                                          <p:spTgt spid="10302"/>
                                        </p:tgtEl>
                                        <p:attrNameLst>
                                          <p:attrName>ppt_x</p:attrName>
                                          <p:attrName>ppt_y</p:attrName>
                                        </p:attrNameLst>
                                      </p:cBhvr>
                                      <p:rCtr x="269" y="36"/>
                                    </p:animMotion>
                                  </p:childTnLst>
                                </p:cTn>
                              </p:par>
                            </p:childTnLst>
                          </p:cTn>
                        </p:par>
                        <p:par>
                          <p:cTn id="194" fill="hold" nodeType="afterGroup">
                            <p:stCondLst>
                              <p:cond delay="90340"/>
                            </p:stCondLst>
                            <p:childTnLst>
                              <p:par>
                                <p:cTn id="195" presetID="6" presetClass="exit" presetSubtype="16" fill="hold" nodeType="afterEffect">
                                  <p:stCondLst>
                                    <p:cond delay="0"/>
                                  </p:stCondLst>
                                  <p:childTnLst>
                                    <p:animEffect transition="out" filter="circle(in)">
                                      <p:cBhvr>
                                        <p:cTn id="196" dur="10"/>
                                        <p:tgtEl>
                                          <p:spTgt spid="10302"/>
                                        </p:tgtEl>
                                      </p:cBhvr>
                                    </p:animEffect>
                                    <p:set>
                                      <p:cBhvr>
                                        <p:cTn id="197" dur="1" fill="hold">
                                          <p:stCondLst>
                                            <p:cond delay="9"/>
                                          </p:stCondLst>
                                        </p:cTn>
                                        <p:tgtEl>
                                          <p:spTgt spid="10302"/>
                                        </p:tgtEl>
                                        <p:attrNameLst>
                                          <p:attrName>style.visibility</p:attrName>
                                        </p:attrNameLst>
                                      </p:cBhvr>
                                      <p:to>
                                        <p:strVal val="hidden"/>
                                      </p:to>
                                    </p:set>
                                  </p:childTnLst>
                                </p:cTn>
                              </p:par>
                            </p:childTnLst>
                          </p:cTn>
                        </p:par>
                        <p:par>
                          <p:cTn id="198" fill="hold" nodeType="afterGroup">
                            <p:stCondLst>
                              <p:cond delay="90350"/>
                            </p:stCondLst>
                            <p:childTnLst>
                              <p:par>
                                <p:cTn id="199" presetID="4" presetClass="exit" presetSubtype="16" fill="hold" grpId="0" nodeType="afterEffect">
                                  <p:stCondLst>
                                    <p:cond delay="0"/>
                                  </p:stCondLst>
                                  <p:childTnLst>
                                    <p:animEffect transition="out" filter="box(in)">
                                      <p:cBhvr>
                                        <p:cTn id="200" dur="10"/>
                                        <p:tgtEl>
                                          <p:spTgt spid="10301"/>
                                        </p:tgtEl>
                                      </p:cBhvr>
                                    </p:animEffect>
                                    <p:set>
                                      <p:cBhvr>
                                        <p:cTn id="201" dur="1" fill="hold">
                                          <p:stCondLst>
                                            <p:cond delay="9"/>
                                          </p:stCondLst>
                                        </p:cTn>
                                        <p:tgtEl>
                                          <p:spTgt spid="10301"/>
                                        </p:tgtEl>
                                        <p:attrNameLst>
                                          <p:attrName>style.visibility</p:attrName>
                                        </p:attrNameLst>
                                      </p:cBhvr>
                                      <p:to>
                                        <p:strVal val="hidden"/>
                                      </p:to>
                                    </p:set>
                                  </p:childTnLst>
                                </p:cTn>
                              </p:par>
                            </p:childTnLst>
                          </p:cTn>
                        </p:par>
                        <p:par>
                          <p:cTn id="202" fill="hold" nodeType="afterGroup">
                            <p:stCondLst>
                              <p:cond delay="90360"/>
                            </p:stCondLst>
                            <p:childTnLst>
                              <p:par>
                                <p:cTn id="203"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04" dur="5000" fill="hold"/>
                                        <p:tgtEl>
                                          <p:spTgt spid="10300"/>
                                        </p:tgtEl>
                                        <p:attrNameLst>
                                          <p:attrName>ppt_x</p:attrName>
                                          <p:attrName>ppt_y</p:attrName>
                                        </p:attrNameLst>
                                      </p:cBhvr>
                                      <p:rCtr x="77" y="-260"/>
                                    </p:animMotion>
                                  </p:childTnLst>
                                </p:cTn>
                              </p:par>
                            </p:childTnLst>
                          </p:cTn>
                        </p:par>
                        <p:par>
                          <p:cTn id="205" fill="hold" nodeType="afterGroup">
                            <p:stCondLst>
                              <p:cond delay="95360"/>
                            </p:stCondLst>
                            <p:childTnLst>
                              <p:par>
                                <p:cTn id="206" presetID="6" presetClass="exit" presetSubtype="16" fill="hold" nodeType="afterEffect">
                                  <p:stCondLst>
                                    <p:cond delay="0"/>
                                  </p:stCondLst>
                                  <p:childTnLst>
                                    <p:animEffect transition="out" filter="circle(in)">
                                      <p:cBhvr>
                                        <p:cTn id="207" dur="10"/>
                                        <p:tgtEl>
                                          <p:spTgt spid="10300"/>
                                        </p:tgtEl>
                                      </p:cBhvr>
                                    </p:animEffect>
                                    <p:set>
                                      <p:cBhvr>
                                        <p:cTn id="208" dur="1" fill="hold">
                                          <p:stCondLst>
                                            <p:cond delay="9"/>
                                          </p:stCondLst>
                                        </p:cTn>
                                        <p:tgtEl>
                                          <p:spTgt spid="10300"/>
                                        </p:tgtEl>
                                        <p:attrNameLst>
                                          <p:attrName>style.visibility</p:attrName>
                                        </p:attrNameLst>
                                      </p:cBhvr>
                                      <p:to>
                                        <p:strVal val="hidden"/>
                                      </p:to>
                                    </p:set>
                                  </p:childTnLst>
                                </p:cTn>
                              </p:par>
                            </p:childTnLst>
                          </p:cTn>
                        </p:par>
                        <p:par>
                          <p:cTn id="209" fill="hold" nodeType="afterGroup">
                            <p:stCondLst>
                              <p:cond delay="95370"/>
                            </p:stCondLst>
                            <p:childTnLst>
                              <p:par>
                                <p:cTn id="210" presetID="4" presetClass="exit" presetSubtype="16" fill="hold" grpId="0" nodeType="afterEffect">
                                  <p:stCondLst>
                                    <p:cond delay="0"/>
                                  </p:stCondLst>
                                  <p:childTnLst>
                                    <p:animEffect transition="out" filter="box(in)">
                                      <p:cBhvr>
                                        <p:cTn id="211" dur="10"/>
                                        <p:tgtEl>
                                          <p:spTgt spid="10299"/>
                                        </p:tgtEl>
                                      </p:cBhvr>
                                    </p:animEffect>
                                    <p:set>
                                      <p:cBhvr>
                                        <p:cTn id="212" dur="1" fill="hold">
                                          <p:stCondLst>
                                            <p:cond delay="9"/>
                                          </p:stCondLst>
                                        </p:cTn>
                                        <p:tgtEl>
                                          <p:spTgt spid="10299"/>
                                        </p:tgtEl>
                                        <p:attrNameLst>
                                          <p:attrName>style.visibility</p:attrName>
                                        </p:attrNameLst>
                                      </p:cBhvr>
                                      <p:to>
                                        <p:strVal val="hidden"/>
                                      </p:to>
                                    </p:set>
                                  </p:childTnLst>
                                </p:cTn>
                              </p:par>
                            </p:childTnLst>
                          </p:cTn>
                        </p:par>
                        <p:par>
                          <p:cTn id="213" fill="hold" nodeType="afterGroup">
                            <p:stCondLst>
                              <p:cond delay="95380"/>
                            </p:stCondLst>
                            <p:childTnLst>
                              <p:par>
                                <p:cTn id="214"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215" dur="5000" fill="hold"/>
                                        <p:tgtEl>
                                          <p:spTgt spid="10298"/>
                                        </p:tgtEl>
                                        <p:attrNameLst>
                                          <p:attrName>ppt_x</p:attrName>
                                          <p:attrName>ppt_y</p:attrName>
                                        </p:attrNameLst>
                                      </p:cBhvr>
                                      <p:rCtr x="-271" y="-30"/>
                                    </p:animMotion>
                                  </p:childTnLst>
                                </p:cTn>
                              </p:par>
                            </p:childTnLst>
                          </p:cTn>
                        </p:par>
                        <p:par>
                          <p:cTn id="216" fill="hold" nodeType="afterGroup">
                            <p:stCondLst>
                              <p:cond delay="100380"/>
                            </p:stCondLst>
                            <p:childTnLst>
                              <p:par>
                                <p:cTn id="217" presetID="6" presetClass="exit" presetSubtype="16" fill="hold" nodeType="afterEffect">
                                  <p:stCondLst>
                                    <p:cond delay="0"/>
                                  </p:stCondLst>
                                  <p:childTnLst>
                                    <p:animEffect transition="out" filter="circle(in)">
                                      <p:cBhvr>
                                        <p:cTn id="218" dur="10"/>
                                        <p:tgtEl>
                                          <p:spTgt spid="10298"/>
                                        </p:tgtEl>
                                      </p:cBhvr>
                                    </p:animEffect>
                                    <p:set>
                                      <p:cBhvr>
                                        <p:cTn id="219" dur="1" fill="hold">
                                          <p:stCondLst>
                                            <p:cond delay="9"/>
                                          </p:stCondLst>
                                        </p:cTn>
                                        <p:tgtEl>
                                          <p:spTgt spid="10298"/>
                                        </p:tgtEl>
                                        <p:attrNameLst>
                                          <p:attrName>style.visibility</p:attrName>
                                        </p:attrNameLst>
                                      </p:cBhvr>
                                      <p:to>
                                        <p:strVal val="hidden"/>
                                      </p:to>
                                    </p:set>
                                  </p:childTnLst>
                                </p:cTn>
                              </p:par>
                            </p:childTnLst>
                          </p:cTn>
                        </p:par>
                        <p:par>
                          <p:cTn id="220" fill="hold" nodeType="afterGroup">
                            <p:stCondLst>
                              <p:cond delay="100390"/>
                            </p:stCondLst>
                            <p:childTnLst>
                              <p:par>
                                <p:cTn id="221" presetID="4" presetClass="exit" presetSubtype="16" fill="hold" grpId="0" nodeType="afterEffect">
                                  <p:stCondLst>
                                    <p:cond delay="0"/>
                                  </p:stCondLst>
                                  <p:childTnLst>
                                    <p:animEffect transition="out" filter="box(in)">
                                      <p:cBhvr>
                                        <p:cTn id="222" dur="10"/>
                                        <p:tgtEl>
                                          <p:spTgt spid="10297"/>
                                        </p:tgtEl>
                                      </p:cBhvr>
                                    </p:animEffect>
                                    <p:set>
                                      <p:cBhvr>
                                        <p:cTn id="223" dur="1" fill="hold">
                                          <p:stCondLst>
                                            <p:cond delay="9"/>
                                          </p:stCondLst>
                                        </p:cTn>
                                        <p:tgtEl>
                                          <p:spTgt spid="10297"/>
                                        </p:tgtEl>
                                        <p:attrNameLst>
                                          <p:attrName>style.visibility</p:attrName>
                                        </p:attrNameLst>
                                      </p:cBhvr>
                                      <p:to>
                                        <p:strVal val="hidden"/>
                                      </p:to>
                                    </p:set>
                                  </p:childTnLst>
                                </p:cTn>
                              </p:par>
                            </p:childTnLst>
                          </p:cTn>
                        </p:par>
                        <p:par>
                          <p:cTn id="224" fill="hold" nodeType="afterGroup">
                            <p:stCondLst>
                              <p:cond delay="100400"/>
                            </p:stCondLst>
                            <p:childTnLst>
                              <p:par>
                                <p:cTn id="225"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226" dur="5000" fill="hold"/>
                                        <p:tgtEl>
                                          <p:spTgt spid="10296"/>
                                        </p:tgtEl>
                                        <p:attrNameLst>
                                          <p:attrName>ppt_x</p:attrName>
                                          <p:attrName>ppt_y</p:attrName>
                                        </p:attrNameLst>
                                      </p:cBhvr>
                                      <p:rCtr x="-71" y="257"/>
                                    </p:animMotion>
                                  </p:childTnLst>
                                </p:cTn>
                              </p:par>
                            </p:childTnLst>
                          </p:cTn>
                        </p:par>
                        <p:par>
                          <p:cTn id="227" fill="hold" nodeType="afterGroup">
                            <p:stCondLst>
                              <p:cond delay="105400"/>
                            </p:stCondLst>
                            <p:childTnLst>
                              <p:par>
                                <p:cTn id="228" presetID="6" presetClass="exit" presetSubtype="16" fill="hold" nodeType="afterEffect">
                                  <p:stCondLst>
                                    <p:cond delay="0"/>
                                  </p:stCondLst>
                                  <p:childTnLst>
                                    <p:animEffect transition="out" filter="circle(in)">
                                      <p:cBhvr>
                                        <p:cTn id="229" dur="10"/>
                                        <p:tgtEl>
                                          <p:spTgt spid="10296"/>
                                        </p:tgtEl>
                                      </p:cBhvr>
                                    </p:animEffect>
                                    <p:set>
                                      <p:cBhvr>
                                        <p:cTn id="230" dur="1" fill="hold">
                                          <p:stCondLst>
                                            <p:cond delay="9"/>
                                          </p:stCondLst>
                                        </p:cTn>
                                        <p:tgtEl>
                                          <p:spTgt spid="10296"/>
                                        </p:tgtEl>
                                        <p:attrNameLst>
                                          <p:attrName>style.visibility</p:attrName>
                                        </p:attrNameLst>
                                      </p:cBhvr>
                                      <p:to>
                                        <p:strVal val="hidden"/>
                                      </p:to>
                                    </p:set>
                                  </p:childTnLst>
                                </p:cTn>
                              </p:par>
                            </p:childTnLst>
                          </p:cTn>
                        </p:par>
                        <p:par>
                          <p:cTn id="231" fill="hold" nodeType="afterGroup">
                            <p:stCondLst>
                              <p:cond delay="105410"/>
                            </p:stCondLst>
                            <p:childTnLst>
                              <p:par>
                                <p:cTn id="232" presetID="4" presetClass="exit" presetSubtype="16" fill="hold" grpId="0" nodeType="afterEffect">
                                  <p:stCondLst>
                                    <p:cond delay="0"/>
                                  </p:stCondLst>
                                  <p:childTnLst>
                                    <p:animEffect transition="out" filter="box(in)">
                                      <p:cBhvr>
                                        <p:cTn id="233" dur="10"/>
                                        <p:tgtEl>
                                          <p:spTgt spid="10295"/>
                                        </p:tgtEl>
                                      </p:cBhvr>
                                    </p:animEffect>
                                    <p:set>
                                      <p:cBhvr>
                                        <p:cTn id="234" dur="1" fill="hold">
                                          <p:stCondLst>
                                            <p:cond delay="9"/>
                                          </p:stCondLst>
                                        </p:cTn>
                                        <p:tgtEl>
                                          <p:spTgt spid="10295"/>
                                        </p:tgtEl>
                                        <p:attrNameLst>
                                          <p:attrName>style.visibility</p:attrName>
                                        </p:attrNameLst>
                                      </p:cBhvr>
                                      <p:to>
                                        <p:strVal val="hidden"/>
                                      </p:to>
                                    </p:set>
                                  </p:childTnLst>
                                </p:cTn>
                              </p:par>
                            </p:childTnLst>
                          </p:cTn>
                        </p:par>
                        <p:par>
                          <p:cTn id="235" fill="hold" nodeType="afterGroup">
                            <p:stCondLst>
                              <p:cond delay="105420"/>
                            </p:stCondLst>
                            <p:childTnLst>
                              <p:par>
                                <p:cTn id="236"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237" dur="5000" fill="hold"/>
                                        <p:tgtEl>
                                          <p:spTgt spid="10294"/>
                                        </p:tgtEl>
                                        <p:attrNameLst>
                                          <p:attrName>ppt_x</p:attrName>
                                          <p:attrName>ppt_y</p:attrName>
                                        </p:attrNameLst>
                                      </p:cBhvr>
                                      <p:rCtr x="269" y="36"/>
                                    </p:animMotion>
                                  </p:childTnLst>
                                </p:cTn>
                              </p:par>
                            </p:childTnLst>
                          </p:cTn>
                        </p:par>
                        <p:par>
                          <p:cTn id="238" fill="hold" nodeType="afterGroup">
                            <p:stCondLst>
                              <p:cond delay="110420"/>
                            </p:stCondLst>
                            <p:childTnLst>
                              <p:par>
                                <p:cTn id="239" presetID="6" presetClass="exit" presetSubtype="16" fill="hold" nodeType="afterEffect">
                                  <p:stCondLst>
                                    <p:cond delay="0"/>
                                  </p:stCondLst>
                                  <p:childTnLst>
                                    <p:animEffect transition="out" filter="circle(in)">
                                      <p:cBhvr>
                                        <p:cTn id="240" dur="10"/>
                                        <p:tgtEl>
                                          <p:spTgt spid="10294"/>
                                        </p:tgtEl>
                                      </p:cBhvr>
                                    </p:animEffect>
                                    <p:set>
                                      <p:cBhvr>
                                        <p:cTn id="241" dur="1" fill="hold">
                                          <p:stCondLst>
                                            <p:cond delay="9"/>
                                          </p:stCondLst>
                                        </p:cTn>
                                        <p:tgtEl>
                                          <p:spTgt spid="10294"/>
                                        </p:tgtEl>
                                        <p:attrNameLst>
                                          <p:attrName>style.visibility</p:attrName>
                                        </p:attrNameLst>
                                      </p:cBhvr>
                                      <p:to>
                                        <p:strVal val="hidden"/>
                                      </p:to>
                                    </p:set>
                                  </p:childTnLst>
                                </p:cTn>
                              </p:par>
                            </p:childTnLst>
                          </p:cTn>
                        </p:par>
                        <p:par>
                          <p:cTn id="242" fill="hold" nodeType="afterGroup">
                            <p:stCondLst>
                              <p:cond delay="110430"/>
                            </p:stCondLst>
                            <p:childTnLst>
                              <p:par>
                                <p:cTn id="243" presetID="4" presetClass="exit" presetSubtype="16" fill="hold" grpId="0" nodeType="afterEffect">
                                  <p:stCondLst>
                                    <p:cond delay="0"/>
                                  </p:stCondLst>
                                  <p:childTnLst>
                                    <p:animEffect transition="out" filter="box(in)">
                                      <p:cBhvr>
                                        <p:cTn id="244" dur="10"/>
                                        <p:tgtEl>
                                          <p:spTgt spid="10293"/>
                                        </p:tgtEl>
                                      </p:cBhvr>
                                    </p:animEffect>
                                    <p:set>
                                      <p:cBhvr>
                                        <p:cTn id="245" dur="1" fill="hold">
                                          <p:stCondLst>
                                            <p:cond delay="9"/>
                                          </p:stCondLst>
                                        </p:cTn>
                                        <p:tgtEl>
                                          <p:spTgt spid="10293"/>
                                        </p:tgtEl>
                                        <p:attrNameLst>
                                          <p:attrName>style.visibility</p:attrName>
                                        </p:attrNameLst>
                                      </p:cBhvr>
                                      <p:to>
                                        <p:strVal val="hidden"/>
                                      </p:to>
                                    </p:set>
                                  </p:childTnLst>
                                </p:cTn>
                              </p:par>
                            </p:childTnLst>
                          </p:cTn>
                        </p:par>
                        <p:par>
                          <p:cTn id="246" fill="hold" nodeType="afterGroup">
                            <p:stCondLst>
                              <p:cond delay="110440"/>
                            </p:stCondLst>
                            <p:childTnLst>
                              <p:par>
                                <p:cTn id="247"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48" dur="5000" fill="hold"/>
                                        <p:tgtEl>
                                          <p:spTgt spid="10292"/>
                                        </p:tgtEl>
                                        <p:attrNameLst>
                                          <p:attrName>ppt_x</p:attrName>
                                          <p:attrName>ppt_y</p:attrName>
                                        </p:attrNameLst>
                                      </p:cBhvr>
                                      <p:rCtr x="77" y="-260"/>
                                    </p:animMotion>
                                  </p:childTnLst>
                                </p:cTn>
                              </p:par>
                            </p:childTnLst>
                          </p:cTn>
                        </p:par>
                        <p:par>
                          <p:cTn id="249" fill="hold" nodeType="afterGroup">
                            <p:stCondLst>
                              <p:cond delay="115440"/>
                            </p:stCondLst>
                            <p:childTnLst>
                              <p:par>
                                <p:cTn id="250" presetID="6" presetClass="exit" presetSubtype="16" fill="hold" nodeType="afterEffect">
                                  <p:stCondLst>
                                    <p:cond delay="0"/>
                                  </p:stCondLst>
                                  <p:childTnLst>
                                    <p:animEffect transition="out" filter="circle(in)">
                                      <p:cBhvr>
                                        <p:cTn id="251" dur="10"/>
                                        <p:tgtEl>
                                          <p:spTgt spid="10292"/>
                                        </p:tgtEl>
                                      </p:cBhvr>
                                    </p:animEffect>
                                    <p:set>
                                      <p:cBhvr>
                                        <p:cTn id="252" dur="1" fill="hold">
                                          <p:stCondLst>
                                            <p:cond delay="9"/>
                                          </p:stCondLst>
                                        </p:cTn>
                                        <p:tgtEl>
                                          <p:spTgt spid="10292"/>
                                        </p:tgtEl>
                                        <p:attrNameLst>
                                          <p:attrName>style.visibility</p:attrName>
                                        </p:attrNameLst>
                                      </p:cBhvr>
                                      <p:to>
                                        <p:strVal val="hidden"/>
                                      </p:to>
                                    </p:set>
                                  </p:childTnLst>
                                </p:cTn>
                              </p:par>
                            </p:childTnLst>
                          </p:cTn>
                        </p:par>
                        <p:par>
                          <p:cTn id="253" fill="hold" nodeType="afterGroup">
                            <p:stCondLst>
                              <p:cond delay="115450"/>
                            </p:stCondLst>
                            <p:childTnLst>
                              <p:par>
                                <p:cTn id="254" presetID="4" presetClass="exit" presetSubtype="16" fill="hold" grpId="0" nodeType="afterEffect">
                                  <p:stCondLst>
                                    <p:cond delay="0"/>
                                  </p:stCondLst>
                                  <p:childTnLst>
                                    <p:animEffect transition="out" filter="box(in)">
                                      <p:cBhvr>
                                        <p:cTn id="255" dur="10"/>
                                        <p:tgtEl>
                                          <p:spTgt spid="10291"/>
                                        </p:tgtEl>
                                      </p:cBhvr>
                                    </p:animEffect>
                                    <p:set>
                                      <p:cBhvr>
                                        <p:cTn id="256" dur="1" fill="hold">
                                          <p:stCondLst>
                                            <p:cond delay="9"/>
                                          </p:stCondLst>
                                        </p:cTn>
                                        <p:tgtEl>
                                          <p:spTgt spid="10291"/>
                                        </p:tgtEl>
                                        <p:attrNameLst>
                                          <p:attrName>style.visibility</p:attrName>
                                        </p:attrNameLst>
                                      </p:cBhvr>
                                      <p:to>
                                        <p:strVal val="hidden"/>
                                      </p:to>
                                    </p:set>
                                  </p:childTnLst>
                                </p:cTn>
                              </p:par>
                            </p:childTnLst>
                          </p:cTn>
                        </p:par>
                        <p:par>
                          <p:cTn id="257" fill="hold" nodeType="afterGroup">
                            <p:stCondLst>
                              <p:cond delay="115460"/>
                            </p:stCondLst>
                            <p:childTnLst>
                              <p:par>
                                <p:cTn id="258"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259" dur="5000" fill="hold"/>
                                        <p:tgtEl>
                                          <p:spTgt spid="10290"/>
                                        </p:tgtEl>
                                        <p:attrNameLst>
                                          <p:attrName>ppt_x</p:attrName>
                                          <p:attrName>ppt_y</p:attrName>
                                        </p:attrNameLst>
                                      </p:cBhvr>
                                      <p:rCtr x="-271" y="-30"/>
                                    </p:animMotion>
                                  </p:childTnLst>
                                </p:cTn>
                              </p:par>
                            </p:childTnLst>
                          </p:cTn>
                        </p:par>
                        <p:par>
                          <p:cTn id="260" fill="hold" nodeType="afterGroup">
                            <p:stCondLst>
                              <p:cond delay="120460"/>
                            </p:stCondLst>
                            <p:childTnLst>
                              <p:par>
                                <p:cTn id="261" presetID="6" presetClass="exit" presetSubtype="16" fill="hold" nodeType="afterEffect">
                                  <p:stCondLst>
                                    <p:cond delay="0"/>
                                  </p:stCondLst>
                                  <p:childTnLst>
                                    <p:animEffect transition="out" filter="circle(in)">
                                      <p:cBhvr>
                                        <p:cTn id="262" dur="10"/>
                                        <p:tgtEl>
                                          <p:spTgt spid="10290"/>
                                        </p:tgtEl>
                                      </p:cBhvr>
                                    </p:animEffect>
                                    <p:set>
                                      <p:cBhvr>
                                        <p:cTn id="263" dur="1" fill="hold">
                                          <p:stCondLst>
                                            <p:cond delay="9"/>
                                          </p:stCondLst>
                                        </p:cTn>
                                        <p:tgtEl>
                                          <p:spTgt spid="10290"/>
                                        </p:tgtEl>
                                        <p:attrNameLst>
                                          <p:attrName>style.visibility</p:attrName>
                                        </p:attrNameLst>
                                      </p:cBhvr>
                                      <p:to>
                                        <p:strVal val="hidden"/>
                                      </p:to>
                                    </p:set>
                                  </p:childTnLst>
                                </p:cTn>
                              </p:par>
                            </p:childTnLst>
                          </p:cTn>
                        </p:par>
                        <p:par>
                          <p:cTn id="264" fill="hold" nodeType="afterGroup">
                            <p:stCondLst>
                              <p:cond delay="120470"/>
                            </p:stCondLst>
                            <p:childTnLst>
                              <p:par>
                                <p:cTn id="265" presetID="4" presetClass="exit" presetSubtype="16" fill="hold" grpId="0" nodeType="afterEffect">
                                  <p:stCondLst>
                                    <p:cond delay="0"/>
                                  </p:stCondLst>
                                  <p:childTnLst>
                                    <p:animEffect transition="out" filter="box(in)">
                                      <p:cBhvr>
                                        <p:cTn id="266" dur="10"/>
                                        <p:tgtEl>
                                          <p:spTgt spid="10289"/>
                                        </p:tgtEl>
                                      </p:cBhvr>
                                    </p:animEffect>
                                    <p:set>
                                      <p:cBhvr>
                                        <p:cTn id="267" dur="1" fill="hold">
                                          <p:stCondLst>
                                            <p:cond delay="9"/>
                                          </p:stCondLst>
                                        </p:cTn>
                                        <p:tgtEl>
                                          <p:spTgt spid="10289"/>
                                        </p:tgtEl>
                                        <p:attrNameLst>
                                          <p:attrName>style.visibility</p:attrName>
                                        </p:attrNameLst>
                                      </p:cBhvr>
                                      <p:to>
                                        <p:strVal val="hidden"/>
                                      </p:to>
                                    </p:set>
                                  </p:childTnLst>
                                </p:cTn>
                              </p:par>
                            </p:childTnLst>
                          </p:cTn>
                        </p:par>
                        <p:par>
                          <p:cTn id="268" fill="hold" nodeType="afterGroup">
                            <p:stCondLst>
                              <p:cond delay="120480"/>
                            </p:stCondLst>
                            <p:childTnLst>
                              <p:par>
                                <p:cTn id="269"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270" dur="5000" fill="hold"/>
                                        <p:tgtEl>
                                          <p:spTgt spid="10288"/>
                                        </p:tgtEl>
                                        <p:attrNameLst>
                                          <p:attrName>ppt_x</p:attrName>
                                          <p:attrName>ppt_y</p:attrName>
                                        </p:attrNameLst>
                                      </p:cBhvr>
                                      <p:rCtr x="-71" y="257"/>
                                    </p:animMotion>
                                  </p:childTnLst>
                                </p:cTn>
                              </p:par>
                            </p:childTnLst>
                          </p:cTn>
                        </p:par>
                        <p:par>
                          <p:cTn id="271" fill="hold" nodeType="afterGroup">
                            <p:stCondLst>
                              <p:cond delay="125480"/>
                            </p:stCondLst>
                            <p:childTnLst>
                              <p:par>
                                <p:cTn id="272" presetID="6" presetClass="exit" presetSubtype="16" fill="hold" nodeType="afterEffect">
                                  <p:stCondLst>
                                    <p:cond delay="0"/>
                                  </p:stCondLst>
                                  <p:childTnLst>
                                    <p:animEffect transition="out" filter="circle(in)">
                                      <p:cBhvr>
                                        <p:cTn id="273" dur="10"/>
                                        <p:tgtEl>
                                          <p:spTgt spid="10288"/>
                                        </p:tgtEl>
                                      </p:cBhvr>
                                    </p:animEffect>
                                    <p:set>
                                      <p:cBhvr>
                                        <p:cTn id="274" dur="1" fill="hold">
                                          <p:stCondLst>
                                            <p:cond delay="9"/>
                                          </p:stCondLst>
                                        </p:cTn>
                                        <p:tgtEl>
                                          <p:spTgt spid="10288"/>
                                        </p:tgtEl>
                                        <p:attrNameLst>
                                          <p:attrName>style.visibility</p:attrName>
                                        </p:attrNameLst>
                                      </p:cBhvr>
                                      <p:to>
                                        <p:strVal val="hidden"/>
                                      </p:to>
                                    </p:set>
                                  </p:childTnLst>
                                </p:cTn>
                              </p:par>
                            </p:childTnLst>
                          </p:cTn>
                        </p:par>
                        <p:par>
                          <p:cTn id="275" fill="hold" nodeType="afterGroup">
                            <p:stCondLst>
                              <p:cond delay="125490"/>
                            </p:stCondLst>
                            <p:childTnLst>
                              <p:par>
                                <p:cTn id="276" presetID="4" presetClass="exit" presetSubtype="16" fill="hold" grpId="0" nodeType="afterEffect">
                                  <p:stCondLst>
                                    <p:cond delay="0"/>
                                  </p:stCondLst>
                                  <p:childTnLst>
                                    <p:animEffect transition="out" filter="box(in)">
                                      <p:cBhvr>
                                        <p:cTn id="277" dur="10"/>
                                        <p:tgtEl>
                                          <p:spTgt spid="10287"/>
                                        </p:tgtEl>
                                      </p:cBhvr>
                                    </p:animEffect>
                                    <p:set>
                                      <p:cBhvr>
                                        <p:cTn id="278" dur="1" fill="hold">
                                          <p:stCondLst>
                                            <p:cond delay="9"/>
                                          </p:stCondLst>
                                        </p:cTn>
                                        <p:tgtEl>
                                          <p:spTgt spid="10287"/>
                                        </p:tgtEl>
                                        <p:attrNameLst>
                                          <p:attrName>style.visibility</p:attrName>
                                        </p:attrNameLst>
                                      </p:cBhvr>
                                      <p:to>
                                        <p:strVal val="hidden"/>
                                      </p:to>
                                    </p:set>
                                  </p:childTnLst>
                                </p:cTn>
                              </p:par>
                            </p:childTnLst>
                          </p:cTn>
                        </p:par>
                        <p:par>
                          <p:cTn id="279" fill="hold" nodeType="afterGroup">
                            <p:stCondLst>
                              <p:cond delay="125500"/>
                            </p:stCondLst>
                            <p:childTnLst>
                              <p:par>
                                <p:cTn id="280"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281" dur="5000" fill="hold"/>
                                        <p:tgtEl>
                                          <p:spTgt spid="10286"/>
                                        </p:tgtEl>
                                        <p:attrNameLst>
                                          <p:attrName>ppt_x</p:attrName>
                                          <p:attrName>ppt_y</p:attrName>
                                        </p:attrNameLst>
                                      </p:cBhvr>
                                      <p:rCtr x="269" y="36"/>
                                    </p:animMotion>
                                  </p:childTnLst>
                                </p:cTn>
                              </p:par>
                            </p:childTnLst>
                          </p:cTn>
                        </p:par>
                        <p:par>
                          <p:cTn id="282" fill="hold" nodeType="afterGroup">
                            <p:stCondLst>
                              <p:cond delay="130500"/>
                            </p:stCondLst>
                            <p:childTnLst>
                              <p:par>
                                <p:cTn id="283" presetID="6" presetClass="exit" presetSubtype="16" fill="hold" nodeType="afterEffect">
                                  <p:stCondLst>
                                    <p:cond delay="0"/>
                                  </p:stCondLst>
                                  <p:childTnLst>
                                    <p:animEffect transition="out" filter="circle(in)">
                                      <p:cBhvr>
                                        <p:cTn id="284" dur="10"/>
                                        <p:tgtEl>
                                          <p:spTgt spid="10286"/>
                                        </p:tgtEl>
                                      </p:cBhvr>
                                    </p:animEffect>
                                    <p:set>
                                      <p:cBhvr>
                                        <p:cTn id="285" dur="1" fill="hold">
                                          <p:stCondLst>
                                            <p:cond delay="9"/>
                                          </p:stCondLst>
                                        </p:cTn>
                                        <p:tgtEl>
                                          <p:spTgt spid="10286"/>
                                        </p:tgtEl>
                                        <p:attrNameLst>
                                          <p:attrName>style.visibility</p:attrName>
                                        </p:attrNameLst>
                                      </p:cBhvr>
                                      <p:to>
                                        <p:strVal val="hidden"/>
                                      </p:to>
                                    </p:set>
                                  </p:childTnLst>
                                </p:cTn>
                              </p:par>
                            </p:childTnLst>
                          </p:cTn>
                        </p:par>
                        <p:par>
                          <p:cTn id="286" fill="hold" nodeType="afterGroup">
                            <p:stCondLst>
                              <p:cond delay="130510"/>
                            </p:stCondLst>
                            <p:childTnLst>
                              <p:par>
                                <p:cTn id="287" presetID="4" presetClass="exit" presetSubtype="16" fill="hold" grpId="0" nodeType="afterEffect">
                                  <p:stCondLst>
                                    <p:cond delay="0"/>
                                  </p:stCondLst>
                                  <p:childTnLst>
                                    <p:animEffect transition="out" filter="box(in)">
                                      <p:cBhvr>
                                        <p:cTn id="288" dur="10"/>
                                        <p:tgtEl>
                                          <p:spTgt spid="10285"/>
                                        </p:tgtEl>
                                      </p:cBhvr>
                                    </p:animEffect>
                                    <p:set>
                                      <p:cBhvr>
                                        <p:cTn id="289" dur="1" fill="hold">
                                          <p:stCondLst>
                                            <p:cond delay="9"/>
                                          </p:stCondLst>
                                        </p:cTn>
                                        <p:tgtEl>
                                          <p:spTgt spid="10285"/>
                                        </p:tgtEl>
                                        <p:attrNameLst>
                                          <p:attrName>style.visibility</p:attrName>
                                        </p:attrNameLst>
                                      </p:cBhvr>
                                      <p:to>
                                        <p:strVal val="hidden"/>
                                      </p:to>
                                    </p:set>
                                  </p:childTnLst>
                                </p:cTn>
                              </p:par>
                            </p:childTnLst>
                          </p:cTn>
                        </p:par>
                        <p:par>
                          <p:cTn id="290" fill="hold" nodeType="afterGroup">
                            <p:stCondLst>
                              <p:cond delay="130520"/>
                            </p:stCondLst>
                            <p:childTnLst>
                              <p:par>
                                <p:cTn id="291"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92" dur="5000" fill="hold"/>
                                        <p:tgtEl>
                                          <p:spTgt spid="10284"/>
                                        </p:tgtEl>
                                        <p:attrNameLst>
                                          <p:attrName>ppt_x</p:attrName>
                                          <p:attrName>ppt_y</p:attrName>
                                        </p:attrNameLst>
                                      </p:cBhvr>
                                      <p:rCtr x="77" y="-260"/>
                                    </p:animMotion>
                                  </p:childTnLst>
                                </p:cTn>
                              </p:par>
                            </p:childTnLst>
                          </p:cTn>
                        </p:par>
                        <p:par>
                          <p:cTn id="293" fill="hold" nodeType="afterGroup">
                            <p:stCondLst>
                              <p:cond delay="135520"/>
                            </p:stCondLst>
                            <p:childTnLst>
                              <p:par>
                                <p:cTn id="294" presetID="6" presetClass="exit" presetSubtype="16" fill="hold" nodeType="afterEffect">
                                  <p:stCondLst>
                                    <p:cond delay="0"/>
                                  </p:stCondLst>
                                  <p:childTnLst>
                                    <p:animEffect transition="out" filter="circle(in)">
                                      <p:cBhvr>
                                        <p:cTn id="295" dur="10"/>
                                        <p:tgtEl>
                                          <p:spTgt spid="10284"/>
                                        </p:tgtEl>
                                      </p:cBhvr>
                                    </p:animEffect>
                                    <p:set>
                                      <p:cBhvr>
                                        <p:cTn id="296" dur="1" fill="hold">
                                          <p:stCondLst>
                                            <p:cond delay="9"/>
                                          </p:stCondLst>
                                        </p:cTn>
                                        <p:tgtEl>
                                          <p:spTgt spid="10284"/>
                                        </p:tgtEl>
                                        <p:attrNameLst>
                                          <p:attrName>style.visibility</p:attrName>
                                        </p:attrNameLst>
                                      </p:cBhvr>
                                      <p:to>
                                        <p:strVal val="hidden"/>
                                      </p:to>
                                    </p:set>
                                  </p:childTnLst>
                                </p:cTn>
                              </p:par>
                            </p:childTnLst>
                          </p:cTn>
                        </p:par>
                        <p:par>
                          <p:cTn id="297" fill="hold" nodeType="afterGroup">
                            <p:stCondLst>
                              <p:cond delay="135530"/>
                            </p:stCondLst>
                            <p:childTnLst>
                              <p:par>
                                <p:cTn id="298" presetID="4" presetClass="exit" presetSubtype="16" fill="hold" grpId="0" nodeType="afterEffect">
                                  <p:stCondLst>
                                    <p:cond delay="0"/>
                                  </p:stCondLst>
                                  <p:childTnLst>
                                    <p:animEffect transition="out" filter="box(in)">
                                      <p:cBhvr>
                                        <p:cTn id="299" dur="10"/>
                                        <p:tgtEl>
                                          <p:spTgt spid="10283"/>
                                        </p:tgtEl>
                                      </p:cBhvr>
                                    </p:animEffect>
                                    <p:set>
                                      <p:cBhvr>
                                        <p:cTn id="300" dur="1" fill="hold">
                                          <p:stCondLst>
                                            <p:cond delay="9"/>
                                          </p:stCondLst>
                                        </p:cTn>
                                        <p:tgtEl>
                                          <p:spTgt spid="10283"/>
                                        </p:tgtEl>
                                        <p:attrNameLst>
                                          <p:attrName>style.visibility</p:attrName>
                                        </p:attrNameLst>
                                      </p:cBhvr>
                                      <p:to>
                                        <p:strVal val="hidden"/>
                                      </p:to>
                                    </p:set>
                                  </p:childTnLst>
                                </p:cTn>
                              </p:par>
                            </p:childTnLst>
                          </p:cTn>
                        </p:par>
                        <p:par>
                          <p:cTn id="301" fill="hold" nodeType="afterGroup">
                            <p:stCondLst>
                              <p:cond delay="135540"/>
                            </p:stCondLst>
                            <p:childTnLst>
                              <p:par>
                                <p:cTn id="302"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03" dur="5000" fill="hold"/>
                                        <p:tgtEl>
                                          <p:spTgt spid="10282"/>
                                        </p:tgtEl>
                                        <p:attrNameLst>
                                          <p:attrName>ppt_x</p:attrName>
                                          <p:attrName>ppt_y</p:attrName>
                                        </p:attrNameLst>
                                      </p:cBhvr>
                                      <p:rCtr x="-271" y="-30"/>
                                    </p:animMotion>
                                  </p:childTnLst>
                                </p:cTn>
                              </p:par>
                            </p:childTnLst>
                          </p:cTn>
                        </p:par>
                        <p:par>
                          <p:cTn id="304" fill="hold" nodeType="afterGroup">
                            <p:stCondLst>
                              <p:cond delay="140540"/>
                            </p:stCondLst>
                            <p:childTnLst>
                              <p:par>
                                <p:cTn id="305" presetID="6" presetClass="exit" presetSubtype="16" fill="hold" nodeType="afterEffect">
                                  <p:stCondLst>
                                    <p:cond delay="0"/>
                                  </p:stCondLst>
                                  <p:childTnLst>
                                    <p:animEffect transition="out" filter="circle(in)">
                                      <p:cBhvr>
                                        <p:cTn id="306" dur="10"/>
                                        <p:tgtEl>
                                          <p:spTgt spid="10282"/>
                                        </p:tgtEl>
                                      </p:cBhvr>
                                    </p:animEffect>
                                    <p:set>
                                      <p:cBhvr>
                                        <p:cTn id="307" dur="1" fill="hold">
                                          <p:stCondLst>
                                            <p:cond delay="9"/>
                                          </p:stCondLst>
                                        </p:cTn>
                                        <p:tgtEl>
                                          <p:spTgt spid="10282"/>
                                        </p:tgtEl>
                                        <p:attrNameLst>
                                          <p:attrName>style.visibility</p:attrName>
                                        </p:attrNameLst>
                                      </p:cBhvr>
                                      <p:to>
                                        <p:strVal val="hidden"/>
                                      </p:to>
                                    </p:set>
                                  </p:childTnLst>
                                </p:cTn>
                              </p:par>
                            </p:childTnLst>
                          </p:cTn>
                        </p:par>
                        <p:par>
                          <p:cTn id="308" fill="hold" nodeType="afterGroup">
                            <p:stCondLst>
                              <p:cond delay="140550"/>
                            </p:stCondLst>
                            <p:childTnLst>
                              <p:par>
                                <p:cTn id="309" presetID="4" presetClass="exit" presetSubtype="16" fill="hold" grpId="0" nodeType="afterEffect">
                                  <p:stCondLst>
                                    <p:cond delay="0"/>
                                  </p:stCondLst>
                                  <p:childTnLst>
                                    <p:animEffect transition="out" filter="box(in)">
                                      <p:cBhvr>
                                        <p:cTn id="310" dur="10"/>
                                        <p:tgtEl>
                                          <p:spTgt spid="10281"/>
                                        </p:tgtEl>
                                      </p:cBhvr>
                                    </p:animEffect>
                                    <p:set>
                                      <p:cBhvr>
                                        <p:cTn id="311" dur="1" fill="hold">
                                          <p:stCondLst>
                                            <p:cond delay="9"/>
                                          </p:stCondLst>
                                        </p:cTn>
                                        <p:tgtEl>
                                          <p:spTgt spid="10281"/>
                                        </p:tgtEl>
                                        <p:attrNameLst>
                                          <p:attrName>style.visibility</p:attrName>
                                        </p:attrNameLst>
                                      </p:cBhvr>
                                      <p:to>
                                        <p:strVal val="hidden"/>
                                      </p:to>
                                    </p:set>
                                  </p:childTnLst>
                                </p:cTn>
                              </p:par>
                            </p:childTnLst>
                          </p:cTn>
                        </p:par>
                        <p:par>
                          <p:cTn id="312" fill="hold" nodeType="afterGroup">
                            <p:stCondLst>
                              <p:cond delay="140560"/>
                            </p:stCondLst>
                            <p:childTnLst>
                              <p:par>
                                <p:cTn id="313"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314" dur="5000" fill="hold"/>
                                        <p:tgtEl>
                                          <p:spTgt spid="10280"/>
                                        </p:tgtEl>
                                        <p:attrNameLst>
                                          <p:attrName>ppt_x</p:attrName>
                                          <p:attrName>ppt_y</p:attrName>
                                        </p:attrNameLst>
                                      </p:cBhvr>
                                      <p:rCtr x="-71" y="257"/>
                                    </p:animMotion>
                                  </p:childTnLst>
                                </p:cTn>
                              </p:par>
                            </p:childTnLst>
                          </p:cTn>
                        </p:par>
                        <p:par>
                          <p:cTn id="315" fill="hold" nodeType="afterGroup">
                            <p:stCondLst>
                              <p:cond delay="145560"/>
                            </p:stCondLst>
                            <p:childTnLst>
                              <p:par>
                                <p:cTn id="316" presetID="6" presetClass="exit" presetSubtype="16" fill="hold" nodeType="afterEffect">
                                  <p:stCondLst>
                                    <p:cond delay="0"/>
                                  </p:stCondLst>
                                  <p:childTnLst>
                                    <p:animEffect transition="out" filter="circle(in)">
                                      <p:cBhvr>
                                        <p:cTn id="317" dur="10"/>
                                        <p:tgtEl>
                                          <p:spTgt spid="10280"/>
                                        </p:tgtEl>
                                      </p:cBhvr>
                                    </p:animEffect>
                                    <p:set>
                                      <p:cBhvr>
                                        <p:cTn id="318" dur="1" fill="hold">
                                          <p:stCondLst>
                                            <p:cond delay="9"/>
                                          </p:stCondLst>
                                        </p:cTn>
                                        <p:tgtEl>
                                          <p:spTgt spid="10280"/>
                                        </p:tgtEl>
                                        <p:attrNameLst>
                                          <p:attrName>style.visibility</p:attrName>
                                        </p:attrNameLst>
                                      </p:cBhvr>
                                      <p:to>
                                        <p:strVal val="hidden"/>
                                      </p:to>
                                    </p:set>
                                  </p:childTnLst>
                                </p:cTn>
                              </p:par>
                            </p:childTnLst>
                          </p:cTn>
                        </p:par>
                        <p:par>
                          <p:cTn id="319" fill="hold" nodeType="afterGroup">
                            <p:stCondLst>
                              <p:cond delay="145570"/>
                            </p:stCondLst>
                            <p:childTnLst>
                              <p:par>
                                <p:cTn id="320" presetID="4" presetClass="exit" presetSubtype="16" fill="hold" grpId="0" nodeType="afterEffect">
                                  <p:stCondLst>
                                    <p:cond delay="0"/>
                                  </p:stCondLst>
                                  <p:childTnLst>
                                    <p:animEffect transition="out" filter="box(in)">
                                      <p:cBhvr>
                                        <p:cTn id="321" dur="10"/>
                                        <p:tgtEl>
                                          <p:spTgt spid="10279"/>
                                        </p:tgtEl>
                                      </p:cBhvr>
                                    </p:animEffect>
                                    <p:set>
                                      <p:cBhvr>
                                        <p:cTn id="322" dur="1" fill="hold">
                                          <p:stCondLst>
                                            <p:cond delay="9"/>
                                          </p:stCondLst>
                                        </p:cTn>
                                        <p:tgtEl>
                                          <p:spTgt spid="10279"/>
                                        </p:tgtEl>
                                        <p:attrNameLst>
                                          <p:attrName>style.visibility</p:attrName>
                                        </p:attrNameLst>
                                      </p:cBhvr>
                                      <p:to>
                                        <p:strVal val="hidden"/>
                                      </p:to>
                                    </p:set>
                                  </p:childTnLst>
                                </p:cTn>
                              </p:par>
                            </p:childTnLst>
                          </p:cTn>
                        </p:par>
                        <p:par>
                          <p:cTn id="323" fill="hold" nodeType="afterGroup">
                            <p:stCondLst>
                              <p:cond delay="145580"/>
                            </p:stCondLst>
                            <p:childTnLst>
                              <p:par>
                                <p:cTn id="324"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325" dur="5000" fill="hold"/>
                                        <p:tgtEl>
                                          <p:spTgt spid="10278"/>
                                        </p:tgtEl>
                                        <p:attrNameLst>
                                          <p:attrName>ppt_x</p:attrName>
                                          <p:attrName>ppt_y</p:attrName>
                                        </p:attrNameLst>
                                      </p:cBhvr>
                                      <p:rCtr x="269" y="36"/>
                                    </p:animMotion>
                                  </p:childTnLst>
                                </p:cTn>
                              </p:par>
                            </p:childTnLst>
                          </p:cTn>
                        </p:par>
                        <p:par>
                          <p:cTn id="326" fill="hold" nodeType="afterGroup">
                            <p:stCondLst>
                              <p:cond delay="150580"/>
                            </p:stCondLst>
                            <p:childTnLst>
                              <p:par>
                                <p:cTn id="327" presetID="6" presetClass="exit" presetSubtype="16" fill="hold" nodeType="afterEffect">
                                  <p:stCondLst>
                                    <p:cond delay="0"/>
                                  </p:stCondLst>
                                  <p:childTnLst>
                                    <p:animEffect transition="out" filter="circle(in)">
                                      <p:cBhvr>
                                        <p:cTn id="328" dur="10"/>
                                        <p:tgtEl>
                                          <p:spTgt spid="10278"/>
                                        </p:tgtEl>
                                      </p:cBhvr>
                                    </p:animEffect>
                                    <p:set>
                                      <p:cBhvr>
                                        <p:cTn id="329" dur="1" fill="hold">
                                          <p:stCondLst>
                                            <p:cond delay="9"/>
                                          </p:stCondLst>
                                        </p:cTn>
                                        <p:tgtEl>
                                          <p:spTgt spid="10278"/>
                                        </p:tgtEl>
                                        <p:attrNameLst>
                                          <p:attrName>style.visibility</p:attrName>
                                        </p:attrNameLst>
                                      </p:cBhvr>
                                      <p:to>
                                        <p:strVal val="hidden"/>
                                      </p:to>
                                    </p:set>
                                  </p:childTnLst>
                                </p:cTn>
                              </p:par>
                            </p:childTnLst>
                          </p:cTn>
                        </p:par>
                        <p:par>
                          <p:cTn id="330" fill="hold" nodeType="afterGroup">
                            <p:stCondLst>
                              <p:cond delay="150590"/>
                            </p:stCondLst>
                            <p:childTnLst>
                              <p:par>
                                <p:cTn id="331" presetID="4" presetClass="exit" presetSubtype="16" fill="hold" grpId="0" nodeType="afterEffect">
                                  <p:stCondLst>
                                    <p:cond delay="0"/>
                                  </p:stCondLst>
                                  <p:childTnLst>
                                    <p:animEffect transition="out" filter="box(in)">
                                      <p:cBhvr>
                                        <p:cTn id="332" dur="10"/>
                                        <p:tgtEl>
                                          <p:spTgt spid="10277"/>
                                        </p:tgtEl>
                                      </p:cBhvr>
                                    </p:animEffect>
                                    <p:set>
                                      <p:cBhvr>
                                        <p:cTn id="333" dur="1" fill="hold">
                                          <p:stCondLst>
                                            <p:cond delay="9"/>
                                          </p:stCondLst>
                                        </p:cTn>
                                        <p:tgtEl>
                                          <p:spTgt spid="10277"/>
                                        </p:tgtEl>
                                        <p:attrNameLst>
                                          <p:attrName>style.visibility</p:attrName>
                                        </p:attrNameLst>
                                      </p:cBhvr>
                                      <p:to>
                                        <p:strVal val="hidden"/>
                                      </p:to>
                                    </p:set>
                                  </p:childTnLst>
                                </p:cTn>
                              </p:par>
                            </p:childTnLst>
                          </p:cTn>
                        </p:par>
                        <p:par>
                          <p:cTn id="334" fill="hold" nodeType="afterGroup">
                            <p:stCondLst>
                              <p:cond delay="150600"/>
                            </p:stCondLst>
                            <p:childTnLst>
                              <p:par>
                                <p:cTn id="335"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336" dur="5000" fill="hold"/>
                                        <p:tgtEl>
                                          <p:spTgt spid="10276"/>
                                        </p:tgtEl>
                                        <p:attrNameLst>
                                          <p:attrName>ppt_x</p:attrName>
                                          <p:attrName>ppt_y</p:attrName>
                                        </p:attrNameLst>
                                      </p:cBhvr>
                                      <p:rCtr x="77" y="-260"/>
                                    </p:animMotion>
                                  </p:childTnLst>
                                </p:cTn>
                              </p:par>
                            </p:childTnLst>
                          </p:cTn>
                        </p:par>
                        <p:par>
                          <p:cTn id="337" fill="hold" nodeType="afterGroup">
                            <p:stCondLst>
                              <p:cond delay="155600"/>
                            </p:stCondLst>
                            <p:childTnLst>
                              <p:par>
                                <p:cTn id="338" presetID="6" presetClass="exit" presetSubtype="16" fill="hold" nodeType="afterEffect">
                                  <p:stCondLst>
                                    <p:cond delay="0"/>
                                  </p:stCondLst>
                                  <p:childTnLst>
                                    <p:animEffect transition="out" filter="circle(in)">
                                      <p:cBhvr>
                                        <p:cTn id="339" dur="10"/>
                                        <p:tgtEl>
                                          <p:spTgt spid="10276"/>
                                        </p:tgtEl>
                                      </p:cBhvr>
                                    </p:animEffect>
                                    <p:set>
                                      <p:cBhvr>
                                        <p:cTn id="340" dur="1" fill="hold">
                                          <p:stCondLst>
                                            <p:cond delay="9"/>
                                          </p:stCondLst>
                                        </p:cTn>
                                        <p:tgtEl>
                                          <p:spTgt spid="10276"/>
                                        </p:tgtEl>
                                        <p:attrNameLst>
                                          <p:attrName>style.visibility</p:attrName>
                                        </p:attrNameLst>
                                      </p:cBhvr>
                                      <p:to>
                                        <p:strVal val="hidden"/>
                                      </p:to>
                                    </p:set>
                                  </p:childTnLst>
                                </p:cTn>
                              </p:par>
                            </p:childTnLst>
                          </p:cTn>
                        </p:par>
                        <p:par>
                          <p:cTn id="341" fill="hold" nodeType="afterGroup">
                            <p:stCondLst>
                              <p:cond delay="155610"/>
                            </p:stCondLst>
                            <p:childTnLst>
                              <p:par>
                                <p:cTn id="342" presetID="4" presetClass="exit" presetSubtype="16" fill="hold" grpId="0" nodeType="afterEffect">
                                  <p:stCondLst>
                                    <p:cond delay="0"/>
                                  </p:stCondLst>
                                  <p:childTnLst>
                                    <p:animEffect transition="out" filter="box(in)">
                                      <p:cBhvr>
                                        <p:cTn id="343" dur="10"/>
                                        <p:tgtEl>
                                          <p:spTgt spid="10275"/>
                                        </p:tgtEl>
                                      </p:cBhvr>
                                    </p:animEffect>
                                    <p:set>
                                      <p:cBhvr>
                                        <p:cTn id="344" dur="1" fill="hold">
                                          <p:stCondLst>
                                            <p:cond delay="9"/>
                                          </p:stCondLst>
                                        </p:cTn>
                                        <p:tgtEl>
                                          <p:spTgt spid="10275"/>
                                        </p:tgtEl>
                                        <p:attrNameLst>
                                          <p:attrName>style.visibility</p:attrName>
                                        </p:attrNameLst>
                                      </p:cBhvr>
                                      <p:to>
                                        <p:strVal val="hidden"/>
                                      </p:to>
                                    </p:set>
                                  </p:childTnLst>
                                </p:cTn>
                              </p:par>
                            </p:childTnLst>
                          </p:cTn>
                        </p:par>
                        <p:par>
                          <p:cTn id="345" fill="hold" nodeType="afterGroup">
                            <p:stCondLst>
                              <p:cond delay="155620"/>
                            </p:stCondLst>
                            <p:childTnLst>
                              <p:par>
                                <p:cTn id="346"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47" dur="5000" fill="hold"/>
                                        <p:tgtEl>
                                          <p:spTgt spid="10274"/>
                                        </p:tgtEl>
                                        <p:attrNameLst>
                                          <p:attrName>ppt_x</p:attrName>
                                          <p:attrName>ppt_y</p:attrName>
                                        </p:attrNameLst>
                                      </p:cBhvr>
                                      <p:rCtr x="-271" y="-30"/>
                                    </p:animMotion>
                                  </p:childTnLst>
                                </p:cTn>
                              </p:par>
                            </p:childTnLst>
                          </p:cTn>
                        </p:par>
                        <p:par>
                          <p:cTn id="348" fill="hold" nodeType="afterGroup">
                            <p:stCondLst>
                              <p:cond delay="160620"/>
                            </p:stCondLst>
                            <p:childTnLst>
                              <p:par>
                                <p:cTn id="349" presetID="6" presetClass="exit" presetSubtype="16" fill="hold" nodeType="afterEffect">
                                  <p:stCondLst>
                                    <p:cond delay="0"/>
                                  </p:stCondLst>
                                  <p:childTnLst>
                                    <p:animEffect transition="out" filter="circle(in)">
                                      <p:cBhvr>
                                        <p:cTn id="350" dur="10"/>
                                        <p:tgtEl>
                                          <p:spTgt spid="10274"/>
                                        </p:tgtEl>
                                      </p:cBhvr>
                                    </p:animEffect>
                                    <p:set>
                                      <p:cBhvr>
                                        <p:cTn id="351" dur="1" fill="hold">
                                          <p:stCondLst>
                                            <p:cond delay="9"/>
                                          </p:stCondLst>
                                        </p:cTn>
                                        <p:tgtEl>
                                          <p:spTgt spid="10274"/>
                                        </p:tgtEl>
                                        <p:attrNameLst>
                                          <p:attrName>style.visibility</p:attrName>
                                        </p:attrNameLst>
                                      </p:cBhvr>
                                      <p:to>
                                        <p:strVal val="hidden"/>
                                      </p:to>
                                    </p:set>
                                  </p:childTnLst>
                                </p:cTn>
                              </p:par>
                            </p:childTnLst>
                          </p:cTn>
                        </p:par>
                        <p:par>
                          <p:cTn id="352" fill="hold" nodeType="afterGroup">
                            <p:stCondLst>
                              <p:cond delay="160630"/>
                            </p:stCondLst>
                            <p:childTnLst>
                              <p:par>
                                <p:cTn id="353" presetID="4" presetClass="exit" presetSubtype="16" fill="hold" grpId="0" nodeType="afterEffect">
                                  <p:stCondLst>
                                    <p:cond delay="0"/>
                                  </p:stCondLst>
                                  <p:childTnLst>
                                    <p:animEffect transition="out" filter="box(in)">
                                      <p:cBhvr>
                                        <p:cTn id="354" dur="10"/>
                                        <p:tgtEl>
                                          <p:spTgt spid="10273"/>
                                        </p:tgtEl>
                                      </p:cBhvr>
                                    </p:animEffect>
                                    <p:set>
                                      <p:cBhvr>
                                        <p:cTn id="355" dur="1" fill="hold">
                                          <p:stCondLst>
                                            <p:cond delay="9"/>
                                          </p:stCondLst>
                                        </p:cTn>
                                        <p:tgtEl>
                                          <p:spTgt spid="10273"/>
                                        </p:tgtEl>
                                        <p:attrNameLst>
                                          <p:attrName>style.visibility</p:attrName>
                                        </p:attrNameLst>
                                      </p:cBhvr>
                                      <p:to>
                                        <p:strVal val="hidden"/>
                                      </p:to>
                                    </p:set>
                                  </p:childTnLst>
                                </p:cTn>
                              </p:par>
                            </p:childTnLst>
                          </p:cTn>
                        </p:par>
                        <p:par>
                          <p:cTn id="356" fill="hold" nodeType="afterGroup">
                            <p:stCondLst>
                              <p:cond delay="160640"/>
                            </p:stCondLst>
                            <p:childTnLst>
                              <p:par>
                                <p:cTn id="357"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358" dur="5000" fill="hold"/>
                                        <p:tgtEl>
                                          <p:spTgt spid="10272"/>
                                        </p:tgtEl>
                                        <p:attrNameLst>
                                          <p:attrName>ppt_x</p:attrName>
                                          <p:attrName>ppt_y</p:attrName>
                                        </p:attrNameLst>
                                      </p:cBhvr>
                                      <p:rCtr x="-71" y="257"/>
                                    </p:animMotion>
                                  </p:childTnLst>
                                </p:cTn>
                              </p:par>
                            </p:childTnLst>
                          </p:cTn>
                        </p:par>
                        <p:par>
                          <p:cTn id="359" fill="hold" nodeType="afterGroup">
                            <p:stCondLst>
                              <p:cond delay="165640"/>
                            </p:stCondLst>
                            <p:childTnLst>
                              <p:par>
                                <p:cTn id="360" presetID="6" presetClass="exit" presetSubtype="16" fill="hold" nodeType="afterEffect">
                                  <p:stCondLst>
                                    <p:cond delay="0"/>
                                  </p:stCondLst>
                                  <p:childTnLst>
                                    <p:animEffect transition="out" filter="circle(in)">
                                      <p:cBhvr>
                                        <p:cTn id="361" dur="10"/>
                                        <p:tgtEl>
                                          <p:spTgt spid="10272"/>
                                        </p:tgtEl>
                                      </p:cBhvr>
                                    </p:animEffect>
                                    <p:set>
                                      <p:cBhvr>
                                        <p:cTn id="362" dur="1" fill="hold">
                                          <p:stCondLst>
                                            <p:cond delay="9"/>
                                          </p:stCondLst>
                                        </p:cTn>
                                        <p:tgtEl>
                                          <p:spTgt spid="10272"/>
                                        </p:tgtEl>
                                        <p:attrNameLst>
                                          <p:attrName>style.visibility</p:attrName>
                                        </p:attrNameLst>
                                      </p:cBhvr>
                                      <p:to>
                                        <p:strVal val="hidden"/>
                                      </p:to>
                                    </p:set>
                                  </p:childTnLst>
                                </p:cTn>
                              </p:par>
                            </p:childTnLst>
                          </p:cTn>
                        </p:par>
                        <p:par>
                          <p:cTn id="363" fill="hold" nodeType="afterGroup">
                            <p:stCondLst>
                              <p:cond delay="165650"/>
                            </p:stCondLst>
                            <p:childTnLst>
                              <p:par>
                                <p:cTn id="364" presetID="4" presetClass="exit" presetSubtype="16" fill="hold" grpId="0" nodeType="afterEffect">
                                  <p:stCondLst>
                                    <p:cond delay="0"/>
                                  </p:stCondLst>
                                  <p:childTnLst>
                                    <p:animEffect transition="out" filter="box(in)">
                                      <p:cBhvr>
                                        <p:cTn id="365" dur="10"/>
                                        <p:tgtEl>
                                          <p:spTgt spid="10271"/>
                                        </p:tgtEl>
                                      </p:cBhvr>
                                    </p:animEffect>
                                    <p:set>
                                      <p:cBhvr>
                                        <p:cTn id="366" dur="1" fill="hold">
                                          <p:stCondLst>
                                            <p:cond delay="9"/>
                                          </p:stCondLst>
                                        </p:cTn>
                                        <p:tgtEl>
                                          <p:spTgt spid="10271"/>
                                        </p:tgtEl>
                                        <p:attrNameLst>
                                          <p:attrName>style.visibility</p:attrName>
                                        </p:attrNameLst>
                                      </p:cBhvr>
                                      <p:to>
                                        <p:strVal val="hidden"/>
                                      </p:to>
                                    </p:set>
                                  </p:childTnLst>
                                </p:cTn>
                              </p:par>
                            </p:childTnLst>
                          </p:cTn>
                        </p:par>
                        <p:par>
                          <p:cTn id="367" fill="hold" nodeType="afterGroup">
                            <p:stCondLst>
                              <p:cond delay="165660"/>
                            </p:stCondLst>
                            <p:childTnLst>
                              <p:par>
                                <p:cTn id="368"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369" dur="5000" fill="hold"/>
                                        <p:tgtEl>
                                          <p:spTgt spid="10270"/>
                                        </p:tgtEl>
                                        <p:attrNameLst>
                                          <p:attrName>ppt_x</p:attrName>
                                          <p:attrName>ppt_y</p:attrName>
                                        </p:attrNameLst>
                                      </p:cBhvr>
                                      <p:rCtr x="269" y="36"/>
                                    </p:animMotion>
                                  </p:childTnLst>
                                </p:cTn>
                              </p:par>
                            </p:childTnLst>
                          </p:cTn>
                        </p:par>
                        <p:par>
                          <p:cTn id="370" fill="hold" nodeType="afterGroup">
                            <p:stCondLst>
                              <p:cond delay="170660"/>
                            </p:stCondLst>
                            <p:childTnLst>
                              <p:par>
                                <p:cTn id="371" presetID="6" presetClass="exit" presetSubtype="16" fill="hold" nodeType="afterEffect">
                                  <p:stCondLst>
                                    <p:cond delay="0"/>
                                  </p:stCondLst>
                                  <p:childTnLst>
                                    <p:animEffect transition="out" filter="circle(in)">
                                      <p:cBhvr>
                                        <p:cTn id="372" dur="10"/>
                                        <p:tgtEl>
                                          <p:spTgt spid="10270"/>
                                        </p:tgtEl>
                                      </p:cBhvr>
                                    </p:animEffect>
                                    <p:set>
                                      <p:cBhvr>
                                        <p:cTn id="373" dur="1" fill="hold">
                                          <p:stCondLst>
                                            <p:cond delay="9"/>
                                          </p:stCondLst>
                                        </p:cTn>
                                        <p:tgtEl>
                                          <p:spTgt spid="10270"/>
                                        </p:tgtEl>
                                        <p:attrNameLst>
                                          <p:attrName>style.visibility</p:attrName>
                                        </p:attrNameLst>
                                      </p:cBhvr>
                                      <p:to>
                                        <p:strVal val="hidden"/>
                                      </p:to>
                                    </p:set>
                                  </p:childTnLst>
                                </p:cTn>
                              </p:par>
                            </p:childTnLst>
                          </p:cTn>
                        </p:par>
                        <p:par>
                          <p:cTn id="374" fill="hold" nodeType="afterGroup">
                            <p:stCondLst>
                              <p:cond delay="170670"/>
                            </p:stCondLst>
                            <p:childTnLst>
                              <p:par>
                                <p:cTn id="375" presetID="4" presetClass="exit" presetSubtype="16" fill="hold" grpId="0" nodeType="afterEffect">
                                  <p:stCondLst>
                                    <p:cond delay="0"/>
                                  </p:stCondLst>
                                  <p:childTnLst>
                                    <p:animEffect transition="out" filter="box(in)">
                                      <p:cBhvr>
                                        <p:cTn id="376" dur="10"/>
                                        <p:tgtEl>
                                          <p:spTgt spid="10269"/>
                                        </p:tgtEl>
                                      </p:cBhvr>
                                    </p:animEffect>
                                    <p:set>
                                      <p:cBhvr>
                                        <p:cTn id="377" dur="1" fill="hold">
                                          <p:stCondLst>
                                            <p:cond delay="9"/>
                                          </p:stCondLst>
                                        </p:cTn>
                                        <p:tgtEl>
                                          <p:spTgt spid="10269"/>
                                        </p:tgtEl>
                                        <p:attrNameLst>
                                          <p:attrName>style.visibility</p:attrName>
                                        </p:attrNameLst>
                                      </p:cBhvr>
                                      <p:to>
                                        <p:strVal val="hidden"/>
                                      </p:to>
                                    </p:set>
                                  </p:childTnLst>
                                </p:cTn>
                              </p:par>
                            </p:childTnLst>
                          </p:cTn>
                        </p:par>
                        <p:par>
                          <p:cTn id="378" fill="hold" nodeType="afterGroup">
                            <p:stCondLst>
                              <p:cond delay="170680"/>
                            </p:stCondLst>
                            <p:childTnLst>
                              <p:par>
                                <p:cTn id="379"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380" dur="5000" fill="hold"/>
                                        <p:tgtEl>
                                          <p:spTgt spid="10268"/>
                                        </p:tgtEl>
                                        <p:attrNameLst>
                                          <p:attrName>ppt_x</p:attrName>
                                          <p:attrName>ppt_y</p:attrName>
                                        </p:attrNameLst>
                                      </p:cBhvr>
                                      <p:rCtr x="77" y="-260"/>
                                    </p:animMotion>
                                  </p:childTnLst>
                                </p:cTn>
                              </p:par>
                            </p:childTnLst>
                          </p:cTn>
                        </p:par>
                        <p:par>
                          <p:cTn id="381" fill="hold" nodeType="afterGroup">
                            <p:stCondLst>
                              <p:cond delay="175680"/>
                            </p:stCondLst>
                            <p:childTnLst>
                              <p:par>
                                <p:cTn id="382" presetID="6" presetClass="exit" presetSubtype="16" fill="hold" nodeType="afterEffect">
                                  <p:stCondLst>
                                    <p:cond delay="0"/>
                                  </p:stCondLst>
                                  <p:childTnLst>
                                    <p:animEffect transition="out" filter="circle(in)">
                                      <p:cBhvr>
                                        <p:cTn id="383" dur="10"/>
                                        <p:tgtEl>
                                          <p:spTgt spid="10268"/>
                                        </p:tgtEl>
                                      </p:cBhvr>
                                    </p:animEffect>
                                    <p:set>
                                      <p:cBhvr>
                                        <p:cTn id="384" dur="1" fill="hold">
                                          <p:stCondLst>
                                            <p:cond delay="9"/>
                                          </p:stCondLst>
                                        </p:cTn>
                                        <p:tgtEl>
                                          <p:spTgt spid="10268"/>
                                        </p:tgtEl>
                                        <p:attrNameLst>
                                          <p:attrName>style.visibility</p:attrName>
                                        </p:attrNameLst>
                                      </p:cBhvr>
                                      <p:to>
                                        <p:strVal val="hidden"/>
                                      </p:to>
                                    </p:set>
                                  </p:childTnLst>
                                </p:cTn>
                              </p:par>
                            </p:childTnLst>
                          </p:cTn>
                        </p:par>
                        <p:par>
                          <p:cTn id="385" fill="hold" nodeType="afterGroup">
                            <p:stCondLst>
                              <p:cond delay="175690"/>
                            </p:stCondLst>
                            <p:childTnLst>
                              <p:par>
                                <p:cTn id="386" presetID="4" presetClass="exit" presetSubtype="16" fill="hold" grpId="0" nodeType="afterEffect">
                                  <p:stCondLst>
                                    <p:cond delay="0"/>
                                  </p:stCondLst>
                                  <p:childTnLst>
                                    <p:animEffect transition="out" filter="box(in)">
                                      <p:cBhvr>
                                        <p:cTn id="387" dur="10"/>
                                        <p:tgtEl>
                                          <p:spTgt spid="10267"/>
                                        </p:tgtEl>
                                      </p:cBhvr>
                                    </p:animEffect>
                                    <p:set>
                                      <p:cBhvr>
                                        <p:cTn id="388" dur="1" fill="hold">
                                          <p:stCondLst>
                                            <p:cond delay="9"/>
                                          </p:stCondLst>
                                        </p:cTn>
                                        <p:tgtEl>
                                          <p:spTgt spid="10267"/>
                                        </p:tgtEl>
                                        <p:attrNameLst>
                                          <p:attrName>style.visibility</p:attrName>
                                        </p:attrNameLst>
                                      </p:cBhvr>
                                      <p:to>
                                        <p:strVal val="hidden"/>
                                      </p:to>
                                    </p:set>
                                  </p:childTnLst>
                                </p:cTn>
                              </p:par>
                            </p:childTnLst>
                          </p:cTn>
                        </p:par>
                        <p:par>
                          <p:cTn id="389" fill="hold" nodeType="afterGroup">
                            <p:stCondLst>
                              <p:cond delay="175700"/>
                            </p:stCondLst>
                            <p:childTnLst>
                              <p:par>
                                <p:cTn id="390"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91" dur="5000" fill="hold"/>
                                        <p:tgtEl>
                                          <p:spTgt spid="10266"/>
                                        </p:tgtEl>
                                        <p:attrNameLst>
                                          <p:attrName>ppt_x</p:attrName>
                                          <p:attrName>ppt_y</p:attrName>
                                        </p:attrNameLst>
                                      </p:cBhvr>
                                      <p:rCtr x="-271" y="-30"/>
                                    </p:animMotion>
                                  </p:childTnLst>
                                </p:cTn>
                              </p:par>
                            </p:childTnLst>
                          </p:cTn>
                        </p:par>
                        <p:par>
                          <p:cTn id="392" fill="hold" nodeType="afterGroup">
                            <p:stCondLst>
                              <p:cond delay="180700"/>
                            </p:stCondLst>
                            <p:childTnLst>
                              <p:par>
                                <p:cTn id="393" presetID="6" presetClass="exit" presetSubtype="16" fill="hold" nodeType="afterEffect">
                                  <p:stCondLst>
                                    <p:cond delay="0"/>
                                  </p:stCondLst>
                                  <p:childTnLst>
                                    <p:animEffect transition="out" filter="circle(in)">
                                      <p:cBhvr>
                                        <p:cTn id="394" dur="10"/>
                                        <p:tgtEl>
                                          <p:spTgt spid="10266"/>
                                        </p:tgtEl>
                                      </p:cBhvr>
                                    </p:animEffect>
                                    <p:set>
                                      <p:cBhvr>
                                        <p:cTn id="395" dur="1" fill="hold">
                                          <p:stCondLst>
                                            <p:cond delay="9"/>
                                          </p:stCondLst>
                                        </p:cTn>
                                        <p:tgtEl>
                                          <p:spTgt spid="10266"/>
                                        </p:tgtEl>
                                        <p:attrNameLst>
                                          <p:attrName>style.visibility</p:attrName>
                                        </p:attrNameLst>
                                      </p:cBhvr>
                                      <p:to>
                                        <p:strVal val="hidden"/>
                                      </p:to>
                                    </p:set>
                                  </p:childTnLst>
                                </p:cTn>
                              </p:par>
                            </p:childTnLst>
                          </p:cTn>
                        </p:par>
                        <p:par>
                          <p:cTn id="396" fill="hold" nodeType="afterGroup">
                            <p:stCondLst>
                              <p:cond delay="180710"/>
                            </p:stCondLst>
                            <p:childTnLst>
                              <p:par>
                                <p:cTn id="397" presetID="4" presetClass="exit" presetSubtype="16" fill="hold" grpId="0" nodeType="afterEffect">
                                  <p:stCondLst>
                                    <p:cond delay="0"/>
                                  </p:stCondLst>
                                  <p:childTnLst>
                                    <p:animEffect transition="out" filter="box(in)">
                                      <p:cBhvr>
                                        <p:cTn id="398" dur="10"/>
                                        <p:tgtEl>
                                          <p:spTgt spid="10265"/>
                                        </p:tgtEl>
                                      </p:cBhvr>
                                    </p:animEffect>
                                    <p:set>
                                      <p:cBhvr>
                                        <p:cTn id="399" dur="1" fill="hold">
                                          <p:stCondLst>
                                            <p:cond delay="9"/>
                                          </p:stCondLst>
                                        </p:cTn>
                                        <p:tgtEl>
                                          <p:spTgt spid="10265"/>
                                        </p:tgtEl>
                                        <p:attrNameLst>
                                          <p:attrName>style.visibility</p:attrName>
                                        </p:attrNameLst>
                                      </p:cBhvr>
                                      <p:to>
                                        <p:strVal val="hidden"/>
                                      </p:to>
                                    </p:set>
                                  </p:childTnLst>
                                </p:cTn>
                              </p:par>
                            </p:childTnLst>
                          </p:cTn>
                        </p:par>
                        <p:par>
                          <p:cTn id="400" fill="hold" nodeType="afterGroup">
                            <p:stCondLst>
                              <p:cond delay="180720"/>
                            </p:stCondLst>
                            <p:childTnLst>
                              <p:par>
                                <p:cTn id="401"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402" dur="5000" fill="hold"/>
                                        <p:tgtEl>
                                          <p:spTgt spid="10264"/>
                                        </p:tgtEl>
                                        <p:attrNameLst>
                                          <p:attrName>ppt_x</p:attrName>
                                          <p:attrName>ppt_y</p:attrName>
                                        </p:attrNameLst>
                                      </p:cBhvr>
                                      <p:rCtr x="-71" y="257"/>
                                    </p:animMotion>
                                  </p:childTnLst>
                                </p:cTn>
                              </p:par>
                            </p:childTnLst>
                          </p:cTn>
                        </p:par>
                        <p:par>
                          <p:cTn id="403" fill="hold" nodeType="afterGroup">
                            <p:stCondLst>
                              <p:cond delay="185720"/>
                            </p:stCondLst>
                            <p:childTnLst>
                              <p:par>
                                <p:cTn id="404" presetID="6" presetClass="exit" presetSubtype="16" fill="hold" nodeType="afterEffect">
                                  <p:stCondLst>
                                    <p:cond delay="0"/>
                                  </p:stCondLst>
                                  <p:childTnLst>
                                    <p:animEffect transition="out" filter="circle(in)">
                                      <p:cBhvr>
                                        <p:cTn id="405" dur="10"/>
                                        <p:tgtEl>
                                          <p:spTgt spid="10264"/>
                                        </p:tgtEl>
                                      </p:cBhvr>
                                    </p:animEffect>
                                    <p:set>
                                      <p:cBhvr>
                                        <p:cTn id="406" dur="1" fill="hold">
                                          <p:stCondLst>
                                            <p:cond delay="9"/>
                                          </p:stCondLst>
                                        </p:cTn>
                                        <p:tgtEl>
                                          <p:spTgt spid="10264"/>
                                        </p:tgtEl>
                                        <p:attrNameLst>
                                          <p:attrName>style.visibility</p:attrName>
                                        </p:attrNameLst>
                                      </p:cBhvr>
                                      <p:to>
                                        <p:strVal val="hidden"/>
                                      </p:to>
                                    </p:set>
                                  </p:childTnLst>
                                </p:cTn>
                              </p:par>
                            </p:childTnLst>
                          </p:cTn>
                        </p:par>
                        <p:par>
                          <p:cTn id="407" fill="hold" nodeType="afterGroup">
                            <p:stCondLst>
                              <p:cond delay="185730"/>
                            </p:stCondLst>
                            <p:childTnLst>
                              <p:par>
                                <p:cTn id="408" presetID="4" presetClass="exit" presetSubtype="16" fill="hold" grpId="0" nodeType="afterEffect">
                                  <p:stCondLst>
                                    <p:cond delay="0"/>
                                  </p:stCondLst>
                                  <p:childTnLst>
                                    <p:animEffect transition="out" filter="box(in)">
                                      <p:cBhvr>
                                        <p:cTn id="409" dur="10"/>
                                        <p:tgtEl>
                                          <p:spTgt spid="10263"/>
                                        </p:tgtEl>
                                      </p:cBhvr>
                                    </p:animEffect>
                                    <p:set>
                                      <p:cBhvr>
                                        <p:cTn id="410" dur="1" fill="hold">
                                          <p:stCondLst>
                                            <p:cond delay="9"/>
                                          </p:stCondLst>
                                        </p:cTn>
                                        <p:tgtEl>
                                          <p:spTgt spid="10263"/>
                                        </p:tgtEl>
                                        <p:attrNameLst>
                                          <p:attrName>style.visibility</p:attrName>
                                        </p:attrNameLst>
                                      </p:cBhvr>
                                      <p:to>
                                        <p:strVal val="hidden"/>
                                      </p:to>
                                    </p:set>
                                  </p:childTnLst>
                                </p:cTn>
                              </p:par>
                            </p:childTnLst>
                          </p:cTn>
                        </p:par>
                        <p:par>
                          <p:cTn id="411" fill="hold" nodeType="afterGroup">
                            <p:stCondLst>
                              <p:cond delay="185740"/>
                            </p:stCondLst>
                            <p:childTnLst>
                              <p:par>
                                <p:cTn id="412"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413" dur="5000" fill="hold"/>
                                        <p:tgtEl>
                                          <p:spTgt spid="10262"/>
                                        </p:tgtEl>
                                        <p:attrNameLst>
                                          <p:attrName>ppt_x</p:attrName>
                                          <p:attrName>ppt_y</p:attrName>
                                        </p:attrNameLst>
                                      </p:cBhvr>
                                      <p:rCtr x="269" y="36"/>
                                    </p:animMotion>
                                  </p:childTnLst>
                                </p:cTn>
                              </p:par>
                            </p:childTnLst>
                          </p:cTn>
                        </p:par>
                        <p:par>
                          <p:cTn id="414" fill="hold" nodeType="afterGroup">
                            <p:stCondLst>
                              <p:cond delay="190740"/>
                            </p:stCondLst>
                            <p:childTnLst>
                              <p:par>
                                <p:cTn id="415" presetID="6" presetClass="exit" presetSubtype="16" fill="hold" nodeType="afterEffect">
                                  <p:stCondLst>
                                    <p:cond delay="0"/>
                                  </p:stCondLst>
                                  <p:childTnLst>
                                    <p:animEffect transition="out" filter="circle(in)">
                                      <p:cBhvr>
                                        <p:cTn id="416" dur="10"/>
                                        <p:tgtEl>
                                          <p:spTgt spid="10262"/>
                                        </p:tgtEl>
                                      </p:cBhvr>
                                    </p:animEffect>
                                    <p:set>
                                      <p:cBhvr>
                                        <p:cTn id="417" dur="1" fill="hold">
                                          <p:stCondLst>
                                            <p:cond delay="9"/>
                                          </p:stCondLst>
                                        </p:cTn>
                                        <p:tgtEl>
                                          <p:spTgt spid="10262"/>
                                        </p:tgtEl>
                                        <p:attrNameLst>
                                          <p:attrName>style.visibility</p:attrName>
                                        </p:attrNameLst>
                                      </p:cBhvr>
                                      <p:to>
                                        <p:strVal val="hidden"/>
                                      </p:to>
                                    </p:set>
                                  </p:childTnLst>
                                </p:cTn>
                              </p:par>
                            </p:childTnLst>
                          </p:cTn>
                        </p:par>
                        <p:par>
                          <p:cTn id="418" fill="hold" nodeType="afterGroup">
                            <p:stCondLst>
                              <p:cond delay="190750"/>
                            </p:stCondLst>
                            <p:childTnLst>
                              <p:par>
                                <p:cTn id="419" presetID="4" presetClass="exit" presetSubtype="16" fill="hold" grpId="0" nodeType="afterEffect">
                                  <p:stCondLst>
                                    <p:cond delay="0"/>
                                  </p:stCondLst>
                                  <p:childTnLst>
                                    <p:animEffect transition="out" filter="box(in)">
                                      <p:cBhvr>
                                        <p:cTn id="420" dur="10"/>
                                        <p:tgtEl>
                                          <p:spTgt spid="10261"/>
                                        </p:tgtEl>
                                      </p:cBhvr>
                                    </p:animEffect>
                                    <p:set>
                                      <p:cBhvr>
                                        <p:cTn id="421" dur="1" fill="hold">
                                          <p:stCondLst>
                                            <p:cond delay="9"/>
                                          </p:stCondLst>
                                        </p:cTn>
                                        <p:tgtEl>
                                          <p:spTgt spid="10261"/>
                                        </p:tgtEl>
                                        <p:attrNameLst>
                                          <p:attrName>style.visibility</p:attrName>
                                        </p:attrNameLst>
                                      </p:cBhvr>
                                      <p:to>
                                        <p:strVal val="hidden"/>
                                      </p:to>
                                    </p:set>
                                  </p:childTnLst>
                                </p:cTn>
                              </p:par>
                            </p:childTnLst>
                          </p:cTn>
                        </p:par>
                        <p:par>
                          <p:cTn id="422" fill="hold" nodeType="afterGroup">
                            <p:stCondLst>
                              <p:cond delay="190760"/>
                            </p:stCondLst>
                            <p:childTnLst>
                              <p:par>
                                <p:cTn id="423"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424" dur="5000" fill="hold"/>
                                        <p:tgtEl>
                                          <p:spTgt spid="10260"/>
                                        </p:tgtEl>
                                        <p:attrNameLst>
                                          <p:attrName>ppt_x</p:attrName>
                                          <p:attrName>ppt_y</p:attrName>
                                        </p:attrNameLst>
                                      </p:cBhvr>
                                      <p:rCtr x="77" y="-260"/>
                                    </p:animMotion>
                                  </p:childTnLst>
                                </p:cTn>
                              </p:par>
                            </p:childTnLst>
                          </p:cTn>
                        </p:par>
                        <p:par>
                          <p:cTn id="425" fill="hold" nodeType="afterGroup">
                            <p:stCondLst>
                              <p:cond delay="195760"/>
                            </p:stCondLst>
                            <p:childTnLst>
                              <p:par>
                                <p:cTn id="426" presetID="6" presetClass="exit" presetSubtype="16" fill="hold" nodeType="afterEffect">
                                  <p:stCondLst>
                                    <p:cond delay="0"/>
                                  </p:stCondLst>
                                  <p:childTnLst>
                                    <p:animEffect transition="out" filter="circle(in)">
                                      <p:cBhvr>
                                        <p:cTn id="427" dur="10"/>
                                        <p:tgtEl>
                                          <p:spTgt spid="10260"/>
                                        </p:tgtEl>
                                      </p:cBhvr>
                                    </p:animEffect>
                                    <p:set>
                                      <p:cBhvr>
                                        <p:cTn id="428" dur="1" fill="hold">
                                          <p:stCondLst>
                                            <p:cond delay="9"/>
                                          </p:stCondLst>
                                        </p:cTn>
                                        <p:tgtEl>
                                          <p:spTgt spid="10260"/>
                                        </p:tgtEl>
                                        <p:attrNameLst>
                                          <p:attrName>style.visibility</p:attrName>
                                        </p:attrNameLst>
                                      </p:cBhvr>
                                      <p:to>
                                        <p:strVal val="hidden"/>
                                      </p:to>
                                    </p:set>
                                  </p:childTnLst>
                                </p:cTn>
                              </p:par>
                            </p:childTnLst>
                          </p:cTn>
                        </p:par>
                        <p:par>
                          <p:cTn id="429" fill="hold" nodeType="afterGroup">
                            <p:stCondLst>
                              <p:cond delay="195770"/>
                            </p:stCondLst>
                            <p:childTnLst>
                              <p:par>
                                <p:cTn id="430" presetID="4" presetClass="exit" presetSubtype="16" fill="hold" grpId="0" nodeType="afterEffect">
                                  <p:stCondLst>
                                    <p:cond delay="0"/>
                                  </p:stCondLst>
                                  <p:childTnLst>
                                    <p:animEffect transition="out" filter="box(in)">
                                      <p:cBhvr>
                                        <p:cTn id="431" dur="10"/>
                                        <p:tgtEl>
                                          <p:spTgt spid="10259"/>
                                        </p:tgtEl>
                                      </p:cBhvr>
                                    </p:animEffect>
                                    <p:set>
                                      <p:cBhvr>
                                        <p:cTn id="432" dur="1" fill="hold">
                                          <p:stCondLst>
                                            <p:cond delay="9"/>
                                          </p:stCondLst>
                                        </p:cTn>
                                        <p:tgtEl>
                                          <p:spTgt spid="10259"/>
                                        </p:tgtEl>
                                        <p:attrNameLst>
                                          <p:attrName>style.visibility</p:attrName>
                                        </p:attrNameLst>
                                      </p:cBhvr>
                                      <p:to>
                                        <p:strVal val="hidden"/>
                                      </p:to>
                                    </p:set>
                                  </p:childTnLst>
                                </p:cTn>
                              </p:par>
                            </p:childTnLst>
                          </p:cTn>
                        </p:par>
                        <p:par>
                          <p:cTn id="433" fill="hold" nodeType="afterGroup">
                            <p:stCondLst>
                              <p:cond delay="195780"/>
                            </p:stCondLst>
                            <p:childTnLst>
                              <p:par>
                                <p:cTn id="434"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435" dur="5000" fill="hold"/>
                                        <p:tgtEl>
                                          <p:spTgt spid="10258"/>
                                        </p:tgtEl>
                                        <p:attrNameLst>
                                          <p:attrName>ppt_x</p:attrName>
                                          <p:attrName>ppt_y</p:attrName>
                                        </p:attrNameLst>
                                      </p:cBhvr>
                                      <p:rCtr x="-271" y="-30"/>
                                    </p:animMotion>
                                  </p:childTnLst>
                                </p:cTn>
                              </p:par>
                            </p:childTnLst>
                          </p:cTn>
                        </p:par>
                        <p:par>
                          <p:cTn id="436" fill="hold" nodeType="afterGroup">
                            <p:stCondLst>
                              <p:cond delay="200780"/>
                            </p:stCondLst>
                            <p:childTnLst>
                              <p:par>
                                <p:cTn id="437" presetID="6" presetClass="exit" presetSubtype="16" fill="hold" nodeType="afterEffect">
                                  <p:stCondLst>
                                    <p:cond delay="0"/>
                                  </p:stCondLst>
                                  <p:childTnLst>
                                    <p:animEffect transition="out" filter="circle(in)">
                                      <p:cBhvr>
                                        <p:cTn id="438" dur="10"/>
                                        <p:tgtEl>
                                          <p:spTgt spid="10258"/>
                                        </p:tgtEl>
                                      </p:cBhvr>
                                    </p:animEffect>
                                    <p:set>
                                      <p:cBhvr>
                                        <p:cTn id="439" dur="1" fill="hold">
                                          <p:stCondLst>
                                            <p:cond delay="9"/>
                                          </p:stCondLst>
                                        </p:cTn>
                                        <p:tgtEl>
                                          <p:spTgt spid="10258"/>
                                        </p:tgtEl>
                                        <p:attrNameLst>
                                          <p:attrName>style.visibility</p:attrName>
                                        </p:attrNameLst>
                                      </p:cBhvr>
                                      <p:to>
                                        <p:strVal val="hidden"/>
                                      </p:to>
                                    </p:set>
                                  </p:childTnLst>
                                </p:cTn>
                              </p:par>
                            </p:childTnLst>
                          </p:cTn>
                        </p:par>
                        <p:par>
                          <p:cTn id="440" fill="hold" nodeType="afterGroup">
                            <p:stCondLst>
                              <p:cond delay="200790"/>
                            </p:stCondLst>
                            <p:childTnLst>
                              <p:par>
                                <p:cTn id="441" presetID="4" presetClass="exit" presetSubtype="16" fill="hold" grpId="0" nodeType="afterEffect">
                                  <p:stCondLst>
                                    <p:cond delay="0"/>
                                  </p:stCondLst>
                                  <p:childTnLst>
                                    <p:animEffect transition="out" filter="box(in)">
                                      <p:cBhvr>
                                        <p:cTn id="442" dur="10"/>
                                        <p:tgtEl>
                                          <p:spTgt spid="10257"/>
                                        </p:tgtEl>
                                      </p:cBhvr>
                                    </p:animEffect>
                                    <p:set>
                                      <p:cBhvr>
                                        <p:cTn id="443" dur="1" fill="hold">
                                          <p:stCondLst>
                                            <p:cond delay="9"/>
                                          </p:stCondLst>
                                        </p:cTn>
                                        <p:tgtEl>
                                          <p:spTgt spid="10257"/>
                                        </p:tgtEl>
                                        <p:attrNameLst>
                                          <p:attrName>style.visibility</p:attrName>
                                        </p:attrNameLst>
                                      </p:cBhvr>
                                      <p:to>
                                        <p:strVal val="hidden"/>
                                      </p:to>
                                    </p:set>
                                  </p:childTnLst>
                                </p:cTn>
                              </p:par>
                            </p:childTnLst>
                          </p:cTn>
                        </p:par>
                        <p:par>
                          <p:cTn id="444" fill="hold" nodeType="afterGroup">
                            <p:stCondLst>
                              <p:cond delay="200800"/>
                            </p:stCondLst>
                            <p:childTnLst>
                              <p:par>
                                <p:cTn id="445"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446" dur="5000" fill="hold"/>
                                        <p:tgtEl>
                                          <p:spTgt spid="10256"/>
                                        </p:tgtEl>
                                        <p:attrNameLst>
                                          <p:attrName>ppt_x</p:attrName>
                                          <p:attrName>ppt_y</p:attrName>
                                        </p:attrNameLst>
                                      </p:cBhvr>
                                      <p:rCtr x="-71" y="257"/>
                                    </p:animMotion>
                                  </p:childTnLst>
                                </p:cTn>
                              </p:par>
                            </p:childTnLst>
                          </p:cTn>
                        </p:par>
                        <p:par>
                          <p:cTn id="447" fill="hold" nodeType="afterGroup">
                            <p:stCondLst>
                              <p:cond delay="205800"/>
                            </p:stCondLst>
                            <p:childTnLst>
                              <p:par>
                                <p:cTn id="448" presetID="6" presetClass="exit" presetSubtype="16" fill="hold" nodeType="afterEffect">
                                  <p:stCondLst>
                                    <p:cond delay="0"/>
                                  </p:stCondLst>
                                  <p:childTnLst>
                                    <p:animEffect transition="out" filter="circle(in)">
                                      <p:cBhvr>
                                        <p:cTn id="449" dur="10"/>
                                        <p:tgtEl>
                                          <p:spTgt spid="10256"/>
                                        </p:tgtEl>
                                      </p:cBhvr>
                                    </p:animEffect>
                                    <p:set>
                                      <p:cBhvr>
                                        <p:cTn id="450" dur="1" fill="hold">
                                          <p:stCondLst>
                                            <p:cond delay="9"/>
                                          </p:stCondLst>
                                        </p:cTn>
                                        <p:tgtEl>
                                          <p:spTgt spid="10256"/>
                                        </p:tgtEl>
                                        <p:attrNameLst>
                                          <p:attrName>style.visibility</p:attrName>
                                        </p:attrNameLst>
                                      </p:cBhvr>
                                      <p:to>
                                        <p:strVal val="hidden"/>
                                      </p:to>
                                    </p:set>
                                  </p:childTnLst>
                                </p:cTn>
                              </p:par>
                            </p:childTnLst>
                          </p:cTn>
                        </p:par>
                        <p:par>
                          <p:cTn id="451" fill="hold" nodeType="afterGroup">
                            <p:stCondLst>
                              <p:cond delay="205810"/>
                            </p:stCondLst>
                            <p:childTnLst>
                              <p:par>
                                <p:cTn id="452" presetID="4" presetClass="exit" presetSubtype="16" fill="hold" grpId="0" nodeType="afterEffect">
                                  <p:stCondLst>
                                    <p:cond delay="0"/>
                                  </p:stCondLst>
                                  <p:childTnLst>
                                    <p:animEffect transition="out" filter="box(in)">
                                      <p:cBhvr>
                                        <p:cTn id="453" dur="10"/>
                                        <p:tgtEl>
                                          <p:spTgt spid="10255"/>
                                        </p:tgtEl>
                                      </p:cBhvr>
                                    </p:animEffect>
                                    <p:set>
                                      <p:cBhvr>
                                        <p:cTn id="454" dur="1" fill="hold">
                                          <p:stCondLst>
                                            <p:cond delay="9"/>
                                          </p:stCondLst>
                                        </p:cTn>
                                        <p:tgtEl>
                                          <p:spTgt spid="10255"/>
                                        </p:tgtEl>
                                        <p:attrNameLst>
                                          <p:attrName>style.visibility</p:attrName>
                                        </p:attrNameLst>
                                      </p:cBhvr>
                                      <p:to>
                                        <p:strVal val="hidden"/>
                                      </p:to>
                                    </p:set>
                                  </p:childTnLst>
                                </p:cTn>
                              </p:par>
                            </p:childTnLst>
                          </p:cTn>
                        </p:par>
                        <p:par>
                          <p:cTn id="455" fill="hold" nodeType="afterGroup">
                            <p:stCondLst>
                              <p:cond delay="205820"/>
                            </p:stCondLst>
                            <p:childTnLst>
                              <p:par>
                                <p:cTn id="456"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457" dur="5000" fill="hold"/>
                                        <p:tgtEl>
                                          <p:spTgt spid="10254"/>
                                        </p:tgtEl>
                                        <p:attrNameLst>
                                          <p:attrName>ppt_x</p:attrName>
                                          <p:attrName>ppt_y</p:attrName>
                                        </p:attrNameLst>
                                      </p:cBhvr>
                                      <p:rCtr x="269" y="36"/>
                                    </p:animMotion>
                                  </p:childTnLst>
                                </p:cTn>
                              </p:par>
                            </p:childTnLst>
                          </p:cTn>
                        </p:par>
                        <p:par>
                          <p:cTn id="458" fill="hold" nodeType="afterGroup">
                            <p:stCondLst>
                              <p:cond delay="210820"/>
                            </p:stCondLst>
                            <p:childTnLst>
                              <p:par>
                                <p:cTn id="459" presetID="6" presetClass="exit" presetSubtype="16" fill="hold" nodeType="afterEffect">
                                  <p:stCondLst>
                                    <p:cond delay="0"/>
                                  </p:stCondLst>
                                  <p:childTnLst>
                                    <p:animEffect transition="out" filter="circle(in)">
                                      <p:cBhvr>
                                        <p:cTn id="460" dur="10"/>
                                        <p:tgtEl>
                                          <p:spTgt spid="10254"/>
                                        </p:tgtEl>
                                      </p:cBhvr>
                                    </p:animEffect>
                                    <p:set>
                                      <p:cBhvr>
                                        <p:cTn id="461" dur="1" fill="hold">
                                          <p:stCondLst>
                                            <p:cond delay="9"/>
                                          </p:stCondLst>
                                        </p:cTn>
                                        <p:tgtEl>
                                          <p:spTgt spid="10254"/>
                                        </p:tgtEl>
                                        <p:attrNameLst>
                                          <p:attrName>style.visibility</p:attrName>
                                        </p:attrNameLst>
                                      </p:cBhvr>
                                      <p:to>
                                        <p:strVal val="hidden"/>
                                      </p:to>
                                    </p:set>
                                  </p:childTnLst>
                                </p:cTn>
                              </p:par>
                            </p:childTnLst>
                          </p:cTn>
                        </p:par>
                        <p:par>
                          <p:cTn id="462" fill="hold" nodeType="afterGroup">
                            <p:stCondLst>
                              <p:cond delay="210830"/>
                            </p:stCondLst>
                            <p:childTnLst>
                              <p:par>
                                <p:cTn id="463" presetID="4" presetClass="exit" presetSubtype="16" fill="hold" grpId="0" nodeType="afterEffect">
                                  <p:stCondLst>
                                    <p:cond delay="0"/>
                                  </p:stCondLst>
                                  <p:childTnLst>
                                    <p:animEffect transition="out" filter="box(in)">
                                      <p:cBhvr>
                                        <p:cTn id="464" dur="10"/>
                                        <p:tgtEl>
                                          <p:spTgt spid="10253"/>
                                        </p:tgtEl>
                                      </p:cBhvr>
                                    </p:animEffect>
                                    <p:set>
                                      <p:cBhvr>
                                        <p:cTn id="465" dur="1" fill="hold">
                                          <p:stCondLst>
                                            <p:cond delay="9"/>
                                          </p:stCondLst>
                                        </p:cTn>
                                        <p:tgtEl>
                                          <p:spTgt spid="10253"/>
                                        </p:tgtEl>
                                        <p:attrNameLst>
                                          <p:attrName>style.visibility</p:attrName>
                                        </p:attrNameLst>
                                      </p:cBhvr>
                                      <p:to>
                                        <p:strVal val="hidden"/>
                                      </p:to>
                                    </p:set>
                                  </p:childTnLst>
                                </p:cTn>
                              </p:par>
                            </p:childTnLst>
                          </p:cTn>
                        </p:par>
                        <p:par>
                          <p:cTn id="466" fill="hold" nodeType="afterGroup">
                            <p:stCondLst>
                              <p:cond delay="210840"/>
                            </p:stCondLst>
                            <p:childTnLst>
                              <p:par>
                                <p:cTn id="467"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468" dur="5000" fill="hold"/>
                                        <p:tgtEl>
                                          <p:spTgt spid="10252"/>
                                        </p:tgtEl>
                                        <p:attrNameLst>
                                          <p:attrName>ppt_x</p:attrName>
                                          <p:attrName>ppt_y</p:attrName>
                                        </p:attrNameLst>
                                      </p:cBhvr>
                                      <p:rCtr x="77" y="-260"/>
                                    </p:animMotion>
                                  </p:childTnLst>
                                </p:cTn>
                              </p:par>
                            </p:childTnLst>
                          </p:cTn>
                        </p:par>
                        <p:par>
                          <p:cTn id="469" fill="hold" nodeType="afterGroup">
                            <p:stCondLst>
                              <p:cond delay="215840"/>
                            </p:stCondLst>
                            <p:childTnLst>
                              <p:par>
                                <p:cTn id="470" presetID="6" presetClass="exit" presetSubtype="16" fill="hold" nodeType="afterEffect">
                                  <p:stCondLst>
                                    <p:cond delay="0"/>
                                  </p:stCondLst>
                                  <p:childTnLst>
                                    <p:animEffect transition="out" filter="circle(in)">
                                      <p:cBhvr>
                                        <p:cTn id="471" dur="10"/>
                                        <p:tgtEl>
                                          <p:spTgt spid="10252"/>
                                        </p:tgtEl>
                                      </p:cBhvr>
                                    </p:animEffect>
                                    <p:set>
                                      <p:cBhvr>
                                        <p:cTn id="472" dur="1" fill="hold">
                                          <p:stCondLst>
                                            <p:cond delay="9"/>
                                          </p:stCondLst>
                                        </p:cTn>
                                        <p:tgtEl>
                                          <p:spTgt spid="10252"/>
                                        </p:tgtEl>
                                        <p:attrNameLst>
                                          <p:attrName>style.visibility</p:attrName>
                                        </p:attrNameLst>
                                      </p:cBhvr>
                                      <p:to>
                                        <p:strVal val="hidden"/>
                                      </p:to>
                                    </p:set>
                                  </p:childTnLst>
                                </p:cTn>
                              </p:par>
                            </p:childTnLst>
                          </p:cTn>
                        </p:par>
                        <p:par>
                          <p:cTn id="473" fill="hold" nodeType="afterGroup">
                            <p:stCondLst>
                              <p:cond delay="215850"/>
                            </p:stCondLst>
                            <p:childTnLst>
                              <p:par>
                                <p:cTn id="474" presetID="4" presetClass="exit" presetSubtype="16" fill="hold" grpId="0" nodeType="afterEffect">
                                  <p:stCondLst>
                                    <p:cond delay="0"/>
                                  </p:stCondLst>
                                  <p:childTnLst>
                                    <p:animEffect transition="out" filter="box(in)">
                                      <p:cBhvr>
                                        <p:cTn id="475" dur="10"/>
                                        <p:tgtEl>
                                          <p:spTgt spid="10251"/>
                                        </p:tgtEl>
                                      </p:cBhvr>
                                    </p:animEffect>
                                    <p:set>
                                      <p:cBhvr>
                                        <p:cTn id="476" dur="1" fill="hold">
                                          <p:stCondLst>
                                            <p:cond delay="9"/>
                                          </p:stCondLst>
                                        </p:cTn>
                                        <p:tgtEl>
                                          <p:spTgt spid="10251"/>
                                        </p:tgtEl>
                                        <p:attrNameLst>
                                          <p:attrName>style.visibility</p:attrName>
                                        </p:attrNameLst>
                                      </p:cBhvr>
                                      <p:to>
                                        <p:strVal val="hidden"/>
                                      </p:to>
                                    </p:set>
                                  </p:childTnLst>
                                </p:cTn>
                              </p:par>
                            </p:childTnLst>
                          </p:cTn>
                        </p:par>
                        <p:par>
                          <p:cTn id="477" fill="hold" nodeType="afterGroup">
                            <p:stCondLst>
                              <p:cond delay="215860"/>
                            </p:stCondLst>
                            <p:childTnLst>
                              <p:par>
                                <p:cTn id="478"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479" dur="5000" fill="hold"/>
                                        <p:tgtEl>
                                          <p:spTgt spid="10250"/>
                                        </p:tgtEl>
                                        <p:attrNameLst>
                                          <p:attrName>ppt_x</p:attrName>
                                          <p:attrName>ppt_y</p:attrName>
                                        </p:attrNameLst>
                                      </p:cBhvr>
                                      <p:rCtr x="-271" y="-30"/>
                                    </p:animMotion>
                                  </p:childTnLst>
                                </p:cTn>
                              </p:par>
                            </p:childTnLst>
                          </p:cTn>
                        </p:par>
                        <p:par>
                          <p:cTn id="480" fill="hold" nodeType="afterGroup">
                            <p:stCondLst>
                              <p:cond delay="220860"/>
                            </p:stCondLst>
                            <p:childTnLst>
                              <p:par>
                                <p:cTn id="481" presetID="6" presetClass="exit" presetSubtype="16" fill="hold" nodeType="afterEffect">
                                  <p:stCondLst>
                                    <p:cond delay="0"/>
                                  </p:stCondLst>
                                  <p:childTnLst>
                                    <p:animEffect transition="out" filter="circle(in)">
                                      <p:cBhvr>
                                        <p:cTn id="482" dur="10"/>
                                        <p:tgtEl>
                                          <p:spTgt spid="10250"/>
                                        </p:tgtEl>
                                      </p:cBhvr>
                                    </p:animEffect>
                                    <p:set>
                                      <p:cBhvr>
                                        <p:cTn id="483" dur="1" fill="hold">
                                          <p:stCondLst>
                                            <p:cond delay="9"/>
                                          </p:stCondLst>
                                        </p:cTn>
                                        <p:tgtEl>
                                          <p:spTgt spid="10250"/>
                                        </p:tgtEl>
                                        <p:attrNameLst>
                                          <p:attrName>style.visibility</p:attrName>
                                        </p:attrNameLst>
                                      </p:cBhvr>
                                      <p:to>
                                        <p:strVal val="hidden"/>
                                      </p:to>
                                    </p:set>
                                  </p:childTnLst>
                                </p:cTn>
                              </p:par>
                            </p:childTnLst>
                          </p:cTn>
                        </p:par>
                        <p:par>
                          <p:cTn id="484" fill="hold" nodeType="afterGroup">
                            <p:stCondLst>
                              <p:cond delay="220870"/>
                            </p:stCondLst>
                            <p:childTnLst>
                              <p:par>
                                <p:cTn id="485" presetID="4" presetClass="exit" presetSubtype="16" fill="hold" grpId="0" nodeType="afterEffect">
                                  <p:stCondLst>
                                    <p:cond delay="0"/>
                                  </p:stCondLst>
                                  <p:childTnLst>
                                    <p:animEffect transition="out" filter="box(in)">
                                      <p:cBhvr>
                                        <p:cTn id="486" dur="10"/>
                                        <p:tgtEl>
                                          <p:spTgt spid="10249"/>
                                        </p:tgtEl>
                                      </p:cBhvr>
                                    </p:animEffect>
                                    <p:set>
                                      <p:cBhvr>
                                        <p:cTn id="487" dur="1" fill="hold">
                                          <p:stCondLst>
                                            <p:cond delay="9"/>
                                          </p:stCondLst>
                                        </p:cTn>
                                        <p:tgtEl>
                                          <p:spTgt spid="10249"/>
                                        </p:tgtEl>
                                        <p:attrNameLst>
                                          <p:attrName>style.visibility</p:attrName>
                                        </p:attrNameLst>
                                      </p:cBhvr>
                                      <p:to>
                                        <p:strVal val="hidden"/>
                                      </p:to>
                                    </p:set>
                                  </p:childTnLst>
                                </p:cTn>
                              </p:par>
                            </p:childTnLst>
                          </p:cTn>
                        </p:par>
                        <p:par>
                          <p:cTn id="488" fill="hold" nodeType="afterGroup">
                            <p:stCondLst>
                              <p:cond delay="220880"/>
                            </p:stCondLst>
                            <p:childTnLst>
                              <p:par>
                                <p:cTn id="489" presetID="51" presetClass="path" presetSubtype="0" fill="hold" nodeType="afterEffect">
                                  <p:stCondLst>
                                    <p:cond delay="0"/>
                                  </p:stCondLst>
                                  <p:childTnLst>
                                    <p:animMotion origin="layout" path="M -3.05556E-6 0 L -0.10503 0.13727 C -0.12864 0.1662 -0.14166 0.20949 -0.14166 0.2544 C -0.14166 0.30602 -0.12864 0.34676 -0.10503 0.37569 L -3.05556E-6 0.51389 " pathEditMode="relative" rAng="0" ptsTypes="FffFF">
                                      <p:cBhvr>
                                        <p:cTn id="490" dur="5000" fill="hold"/>
                                        <p:tgtEl>
                                          <p:spTgt spid="10248"/>
                                        </p:tgtEl>
                                        <p:attrNameLst>
                                          <p:attrName>ppt_x</p:attrName>
                                          <p:attrName>ppt_y</p:attrName>
                                        </p:attrNameLst>
                                      </p:cBhvr>
                                      <p:rCtr x="-71" y="257"/>
                                    </p:animMotion>
                                  </p:childTnLst>
                                </p:cTn>
                              </p:par>
                            </p:childTnLst>
                          </p:cTn>
                        </p:par>
                        <p:par>
                          <p:cTn id="491" fill="hold" nodeType="afterGroup">
                            <p:stCondLst>
                              <p:cond delay="225880"/>
                            </p:stCondLst>
                            <p:childTnLst>
                              <p:par>
                                <p:cTn id="492" presetID="6" presetClass="exit" presetSubtype="16" fill="hold" nodeType="afterEffect">
                                  <p:stCondLst>
                                    <p:cond delay="0"/>
                                  </p:stCondLst>
                                  <p:childTnLst>
                                    <p:animEffect transition="out" filter="circle(in)">
                                      <p:cBhvr>
                                        <p:cTn id="493" dur="10"/>
                                        <p:tgtEl>
                                          <p:spTgt spid="10248"/>
                                        </p:tgtEl>
                                      </p:cBhvr>
                                    </p:animEffect>
                                    <p:set>
                                      <p:cBhvr>
                                        <p:cTn id="494" dur="1" fill="hold">
                                          <p:stCondLst>
                                            <p:cond delay="9"/>
                                          </p:stCondLst>
                                        </p:cTn>
                                        <p:tgtEl>
                                          <p:spTgt spid="10248"/>
                                        </p:tgtEl>
                                        <p:attrNameLst>
                                          <p:attrName>style.visibility</p:attrName>
                                        </p:attrNameLst>
                                      </p:cBhvr>
                                      <p:to>
                                        <p:strVal val="hidden"/>
                                      </p:to>
                                    </p:set>
                                  </p:childTnLst>
                                </p:cTn>
                              </p:par>
                            </p:childTnLst>
                          </p:cTn>
                        </p:par>
                        <p:par>
                          <p:cTn id="495" fill="hold" nodeType="afterGroup">
                            <p:stCondLst>
                              <p:cond delay="225890"/>
                            </p:stCondLst>
                            <p:childTnLst>
                              <p:par>
                                <p:cTn id="496" presetID="4" presetClass="exit" presetSubtype="16" fill="hold" grpId="0" nodeType="afterEffect">
                                  <p:stCondLst>
                                    <p:cond delay="0"/>
                                  </p:stCondLst>
                                  <p:childTnLst>
                                    <p:animEffect transition="out" filter="box(in)">
                                      <p:cBhvr>
                                        <p:cTn id="497" dur="10"/>
                                        <p:tgtEl>
                                          <p:spTgt spid="10247"/>
                                        </p:tgtEl>
                                      </p:cBhvr>
                                    </p:animEffect>
                                    <p:set>
                                      <p:cBhvr>
                                        <p:cTn id="498" dur="1" fill="hold">
                                          <p:stCondLst>
                                            <p:cond delay="9"/>
                                          </p:stCondLst>
                                        </p:cTn>
                                        <p:tgtEl>
                                          <p:spTgt spid="10247"/>
                                        </p:tgtEl>
                                        <p:attrNameLst>
                                          <p:attrName>style.visibility</p:attrName>
                                        </p:attrNameLst>
                                      </p:cBhvr>
                                      <p:to>
                                        <p:strVal val="hidden"/>
                                      </p:to>
                                    </p:set>
                                  </p:childTnLst>
                                </p:cTn>
                              </p:par>
                            </p:childTnLst>
                          </p:cTn>
                        </p:par>
                        <p:par>
                          <p:cTn id="499" fill="hold" nodeType="afterGroup">
                            <p:stCondLst>
                              <p:cond delay="225900"/>
                            </p:stCondLst>
                            <p:childTnLst>
                              <p:par>
                                <p:cTn id="500"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501" dur="5000" fill="hold"/>
                                        <p:tgtEl>
                                          <p:spTgt spid="10246"/>
                                        </p:tgtEl>
                                        <p:attrNameLst>
                                          <p:attrName>ppt_x</p:attrName>
                                          <p:attrName>ppt_y</p:attrName>
                                        </p:attrNameLst>
                                      </p:cBhvr>
                                      <p:rCtr x="269" y="36"/>
                                    </p:animMotion>
                                  </p:childTnLst>
                                </p:cTn>
                              </p:par>
                            </p:childTnLst>
                          </p:cTn>
                        </p:par>
                        <p:par>
                          <p:cTn id="502" fill="hold" nodeType="afterGroup">
                            <p:stCondLst>
                              <p:cond delay="230900"/>
                            </p:stCondLst>
                            <p:childTnLst>
                              <p:par>
                                <p:cTn id="503" presetID="6" presetClass="exit" presetSubtype="16" fill="hold" nodeType="afterEffect">
                                  <p:stCondLst>
                                    <p:cond delay="0"/>
                                  </p:stCondLst>
                                  <p:childTnLst>
                                    <p:animEffect transition="out" filter="circle(in)">
                                      <p:cBhvr>
                                        <p:cTn id="504" dur="10"/>
                                        <p:tgtEl>
                                          <p:spTgt spid="10246"/>
                                        </p:tgtEl>
                                      </p:cBhvr>
                                    </p:animEffect>
                                    <p:set>
                                      <p:cBhvr>
                                        <p:cTn id="505" dur="1" fill="hold">
                                          <p:stCondLst>
                                            <p:cond delay="9"/>
                                          </p:stCondLst>
                                        </p:cTn>
                                        <p:tgtEl>
                                          <p:spTgt spid="10246"/>
                                        </p:tgtEl>
                                        <p:attrNameLst>
                                          <p:attrName>style.visibility</p:attrName>
                                        </p:attrNameLst>
                                      </p:cBhvr>
                                      <p:to>
                                        <p:strVal val="hidden"/>
                                      </p:to>
                                    </p:set>
                                  </p:childTnLst>
                                </p:cTn>
                              </p:par>
                            </p:childTnLst>
                          </p:cTn>
                        </p:par>
                        <p:par>
                          <p:cTn id="506" fill="hold" nodeType="afterGroup">
                            <p:stCondLst>
                              <p:cond delay="230910"/>
                            </p:stCondLst>
                            <p:childTnLst>
                              <p:par>
                                <p:cTn id="507" presetID="4" presetClass="exit" presetSubtype="16" fill="hold" grpId="0" nodeType="afterEffect">
                                  <p:stCondLst>
                                    <p:cond delay="0"/>
                                  </p:stCondLst>
                                  <p:childTnLst>
                                    <p:animEffect transition="out" filter="box(in)">
                                      <p:cBhvr>
                                        <p:cTn id="508" dur="10"/>
                                        <p:tgtEl>
                                          <p:spTgt spid="10245"/>
                                        </p:tgtEl>
                                      </p:cBhvr>
                                    </p:animEffect>
                                    <p:set>
                                      <p:cBhvr>
                                        <p:cTn id="509" dur="1" fill="hold">
                                          <p:stCondLst>
                                            <p:cond delay="9"/>
                                          </p:stCondLst>
                                        </p:cTn>
                                        <p:tgtEl>
                                          <p:spTgt spid="10245"/>
                                        </p:tgtEl>
                                        <p:attrNameLst>
                                          <p:attrName>style.visibility</p:attrName>
                                        </p:attrNameLst>
                                      </p:cBhvr>
                                      <p:to>
                                        <p:strVal val="hidden"/>
                                      </p:to>
                                    </p:set>
                                  </p:childTnLst>
                                </p:cTn>
                              </p:par>
                            </p:childTnLst>
                          </p:cTn>
                        </p:par>
                        <p:par>
                          <p:cTn id="510" fill="hold" nodeType="afterGroup">
                            <p:stCondLst>
                              <p:cond delay="230920"/>
                            </p:stCondLst>
                            <p:childTnLst>
                              <p:par>
                                <p:cTn id="511"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512" dur="5000" fill="hold"/>
                                        <p:tgtEl>
                                          <p:spTgt spid="10244"/>
                                        </p:tgtEl>
                                        <p:attrNameLst>
                                          <p:attrName>ppt_x</p:attrName>
                                          <p:attrName>ppt_y</p:attrName>
                                        </p:attrNameLst>
                                      </p:cBhvr>
                                      <p:rCtr x="77" y="-260"/>
                                    </p:animMotion>
                                  </p:childTnLst>
                                </p:cTn>
                              </p:par>
                            </p:childTnLst>
                          </p:cTn>
                        </p:par>
                        <p:par>
                          <p:cTn id="513" fill="hold" nodeType="afterGroup">
                            <p:stCondLst>
                              <p:cond delay="235920"/>
                            </p:stCondLst>
                            <p:childTnLst>
                              <p:par>
                                <p:cTn id="514" presetID="6" presetClass="exit" presetSubtype="16" fill="hold" nodeType="afterEffect">
                                  <p:stCondLst>
                                    <p:cond delay="0"/>
                                  </p:stCondLst>
                                  <p:childTnLst>
                                    <p:animEffect transition="out" filter="circle(in)">
                                      <p:cBhvr>
                                        <p:cTn id="515" dur="10"/>
                                        <p:tgtEl>
                                          <p:spTgt spid="10244"/>
                                        </p:tgtEl>
                                      </p:cBhvr>
                                    </p:animEffect>
                                    <p:set>
                                      <p:cBhvr>
                                        <p:cTn id="516" dur="1" fill="hold">
                                          <p:stCondLst>
                                            <p:cond delay="9"/>
                                          </p:stCondLst>
                                        </p:cTn>
                                        <p:tgtEl>
                                          <p:spTgt spid="10244"/>
                                        </p:tgtEl>
                                        <p:attrNameLst>
                                          <p:attrName>style.visibility</p:attrName>
                                        </p:attrNameLst>
                                      </p:cBhvr>
                                      <p:to>
                                        <p:strVal val="hidden"/>
                                      </p:to>
                                    </p:set>
                                  </p:childTnLst>
                                </p:cTn>
                              </p:par>
                            </p:childTnLst>
                          </p:cTn>
                        </p:par>
                        <p:par>
                          <p:cTn id="517" fill="hold" nodeType="afterGroup">
                            <p:stCondLst>
                              <p:cond delay="235930"/>
                            </p:stCondLst>
                            <p:childTnLst>
                              <p:par>
                                <p:cTn id="518" presetID="4" presetClass="exit" presetSubtype="16" fill="hold" grpId="0" nodeType="afterEffect">
                                  <p:stCondLst>
                                    <p:cond delay="0"/>
                                  </p:stCondLst>
                                  <p:childTnLst>
                                    <p:animEffect transition="out" filter="box(in)">
                                      <p:cBhvr>
                                        <p:cTn id="519" dur="10"/>
                                        <p:tgtEl>
                                          <p:spTgt spid="10243"/>
                                        </p:tgtEl>
                                      </p:cBhvr>
                                    </p:animEffect>
                                    <p:set>
                                      <p:cBhvr>
                                        <p:cTn id="520" dur="1" fill="hold">
                                          <p:stCondLst>
                                            <p:cond delay="9"/>
                                          </p:stCondLst>
                                        </p:cTn>
                                        <p:tgtEl>
                                          <p:spTgt spid="10243"/>
                                        </p:tgtEl>
                                        <p:attrNameLst>
                                          <p:attrName>style.visibility</p:attrName>
                                        </p:attrNameLst>
                                      </p:cBhvr>
                                      <p:to>
                                        <p:strVal val="hidden"/>
                                      </p:to>
                                    </p:set>
                                  </p:childTnLst>
                                </p:cTn>
                              </p:par>
                            </p:childTnLst>
                          </p:cTn>
                        </p:par>
                        <p:par>
                          <p:cTn id="521" fill="hold" nodeType="afterGroup">
                            <p:stCondLst>
                              <p:cond delay="235940"/>
                            </p:stCondLst>
                            <p:childTnLst>
                              <p:par>
                                <p:cTn id="522"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523" dur="5000" fill="hold"/>
                                        <p:tgtEl>
                                          <p:spTgt spid="10242"/>
                                        </p:tgtEl>
                                        <p:attrNameLst>
                                          <p:attrName>ppt_x</p:attrName>
                                          <p:attrName>ppt_y</p:attrName>
                                        </p:attrNameLst>
                                      </p:cBhvr>
                                      <p:rCtr x="-271" y="-30"/>
                                    </p:animMotion>
                                  </p:childTnLst>
                                </p:cTn>
                              </p:par>
                            </p:childTnLst>
                          </p:cTn>
                        </p:par>
                        <p:par>
                          <p:cTn id="524" fill="hold" nodeType="afterGroup">
                            <p:stCondLst>
                              <p:cond delay="240940"/>
                            </p:stCondLst>
                            <p:childTnLst>
                              <p:par>
                                <p:cTn id="525" presetID="6" presetClass="exit" presetSubtype="16" fill="hold" nodeType="afterEffect">
                                  <p:stCondLst>
                                    <p:cond delay="0"/>
                                  </p:stCondLst>
                                  <p:childTnLst>
                                    <p:animEffect transition="out" filter="circle(in)">
                                      <p:cBhvr>
                                        <p:cTn id="526" dur="10"/>
                                        <p:tgtEl>
                                          <p:spTgt spid="10242"/>
                                        </p:tgtEl>
                                      </p:cBhvr>
                                    </p:animEffect>
                                    <p:set>
                                      <p:cBhvr>
                                        <p:cTn id="527" dur="1" fill="hold">
                                          <p:stCondLst>
                                            <p:cond delay="9"/>
                                          </p:stCondLst>
                                        </p:cTn>
                                        <p:tgtEl>
                                          <p:spTgt spid="10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5" grpId="0" animBg="1"/>
      <p:bldP spid="10247" grpId="0" animBg="1"/>
      <p:bldP spid="10249" grpId="0" animBg="1"/>
      <p:bldP spid="10251" grpId="0" animBg="1"/>
      <p:bldP spid="10253" grpId="0" animBg="1"/>
      <p:bldP spid="10255" grpId="0" animBg="1"/>
      <p:bldP spid="10257" grpId="0" animBg="1"/>
      <p:bldP spid="10259" grpId="0" animBg="1"/>
      <p:bldP spid="10261" grpId="0" animBg="1"/>
      <p:bldP spid="10263" grpId="0" animBg="1"/>
      <p:bldP spid="10265" grpId="0" animBg="1"/>
      <p:bldP spid="10267" grpId="0" animBg="1"/>
      <p:bldP spid="10269" grpId="0" animBg="1"/>
      <p:bldP spid="10271" grpId="0" animBg="1"/>
      <p:bldP spid="10273" grpId="0" animBg="1"/>
      <p:bldP spid="10275" grpId="0" animBg="1"/>
      <p:bldP spid="10277" grpId="0" animBg="1"/>
      <p:bldP spid="10279" grpId="0" animBg="1"/>
      <p:bldP spid="10281" grpId="0" animBg="1"/>
      <p:bldP spid="10283" grpId="0" animBg="1"/>
      <p:bldP spid="10285" grpId="0" animBg="1"/>
      <p:bldP spid="10287" grpId="0" animBg="1"/>
      <p:bldP spid="10289" grpId="0" animBg="1"/>
      <p:bldP spid="10291" grpId="0" animBg="1"/>
      <p:bldP spid="10293" grpId="0" animBg="1"/>
      <p:bldP spid="10295" grpId="0" animBg="1"/>
      <p:bldP spid="10297" grpId="0" animBg="1"/>
      <p:bldP spid="10299" grpId="0" animBg="1"/>
      <p:bldP spid="10301" grpId="0" animBg="1"/>
      <p:bldP spid="10303" grpId="0" animBg="1"/>
      <p:bldP spid="10305" grpId="0" animBg="1"/>
      <p:bldP spid="10307" grpId="0" animBg="1"/>
      <p:bldP spid="10309" grpId="0" animBg="1"/>
      <p:bldP spid="10311" grpId="0" animBg="1"/>
      <p:bldP spid="10313" grpId="0" animBg="1"/>
      <p:bldP spid="10315" grpId="0" animBg="1"/>
      <p:bldP spid="10317" grpId="0" animBg="1"/>
      <p:bldP spid="10319" grpId="0" animBg="1"/>
      <p:bldP spid="10321" grpId="0" animBg="1"/>
      <p:bldP spid="10323" grpId="0" animBg="1"/>
      <p:bldP spid="10325" grpId="0" animBg="1"/>
      <p:bldP spid="10327" grpId="0" animBg="1"/>
      <p:bldP spid="10329" grpId="0" animBg="1"/>
      <p:bldP spid="10331" grpId="0" animBg="1"/>
      <p:bldP spid="10333" grpId="0" animBg="1"/>
      <p:bldP spid="103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314" name="Picture 2" descr="trai dat 6"/>
          <p:cNvPicPr>
            <a:picLocks noChangeAspect="1" noChangeArrowheads="1"/>
          </p:cNvPicPr>
          <p:nvPr/>
        </p:nvPicPr>
        <p:blipFill>
          <a:blip r:embed="rId2"/>
          <a:srcRect/>
          <a:stretch>
            <a:fillRect/>
          </a:stretch>
        </p:blipFill>
        <p:spPr bwMode="auto">
          <a:xfrm>
            <a:off x="6199188" y="307975"/>
            <a:ext cx="1460500" cy="1728788"/>
          </a:xfrm>
          <a:prstGeom prst="rect">
            <a:avLst/>
          </a:prstGeom>
          <a:noFill/>
          <a:ln w="9525">
            <a:noFill/>
            <a:miter lim="800000"/>
            <a:headEnd/>
            <a:tailEnd/>
          </a:ln>
        </p:spPr>
      </p:pic>
      <p:sp>
        <p:nvSpPr>
          <p:cNvPr id="13315" name="Rectangle 3"/>
          <p:cNvSpPr>
            <a:spLocks noChangeArrowheads="1"/>
          </p:cNvSpPr>
          <p:nvPr/>
        </p:nvSpPr>
        <p:spPr bwMode="auto">
          <a:xfrm>
            <a:off x="6200775" y="381000"/>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16" name="Picture 4" descr="trai dat 4"/>
          <p:cNvPicPr>
            <a:picLocks noChangeAspect="1" noChangeArrowheads="1"/>
          </p:cNvPicPr>
          <p:nvPr/>
        </p:nvPicPr>
        <p:blipFill>
          <a:blip r:embed="rId3"/>
          <a:srcRect/>
          <a:stretch>
            <a:fillRect/>
          </a:stretch>
        </p:blipFill>
        <p:spPr bwMode="auto">
          <a:xfrm>
            <a:off x="6200775" y="3894138"/>
            <a:ext cx="1460500" cy="1728787"/>
          </a:xfrm>
          <a:prstGeom prst="rect">
            <a:avLst/>
          </a:prstGeom>
          <a:noFill/>
          <a:ln w="9525">
            <a:noFill/>
            <a:miter lim="800000"/>
            <a:headEnd/>
            <a:tailEnd/>
          </a:ln>
        </p:spPr>
      </p:pic>
      <p:sp>
        <p:nvSpPr>
          <p:cNvPr id="13317" name="Rectangle 5"/>
          <p:cNvSpPr>
            <a:spLocks noChangeArrowheads="1"/>
          </p:cNvSpPr>
          <p:nvPr/>
        </p:nvSpPr>
        <p:spPr bwMode="auto">
          <a:xfrm>
            <a:off x="6156325" y="3995738"/>
            <a:ext cx="1512888" cy="1512887"/>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18" name="Picture 6" descr="trai dat 5"/>
          <p:cNvPicPr>
            <a:picLocks noChangeAspect="1" noChangeArrowheads="1"/>
          </p:cNvPicPr>
          <p:nvPr/>
        </p:nvPicPr>
        <p:blipFill>
          <a:blip r:embed="rId4"/>
          <a:srcRect/>
          <a:stretch>
            <a:fillRect/>
          </a:stretch>
        </p:blipFill>
        <p:spPr bwMode="auto">
          <a:xfrm>
            <a:off x="1303338" y="3894138"/>
            <a:ext cx="1460500" cy="1728787"/>
          </a:xfrm>
          <a:prstGeom prst="rect">
            <a:avLst/>
          </a:prstGeom>
          <a:solidFill>
            <a:srgbClr val="FF66FF"/>
          </a:solidFill>
          <a:ln w="9525">
            <a:noFill/>
            <a:miter lim="800000"/>
            <a:headEnd/>
            <a:tailEnd/>
          </a:ln>
        </p:spPr>
      </p:pic>
      <p:sp>
        <p:nvSpPr>
          <p:cNvPr id="13319" name="Rectangle 7"/>
          <p:cNvSpPr>
            <a:spLocks noChangeArrowheads="1"/>
          </p:cNvSpPr>
          <p:nvPr/>
        </p:nvSpPr>
        <p:spPr bwMode="auto">
          <a:xfrm>
            <a:off x="1317625" y="4038600"/>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20" name="Picture 8" descr="trai dat 3"/>
          <p:cNvPicPr>
            <a:picLocks noChangeAspect="1" noChangeArrowheads="1"/>
          </p:cNvPicPr>
          <p:nvPr/>
        </p:nvPicPr>
        <p:blipFill>
          <a:blip r:embed="rId5"/>
          <a:srcRect/>
          <a:stretch>
            <a:fillRect/>
          </a:stretch>
        </p:blipFill>
        <p:spPr bwMode="auto">
          <a:xfrm>
            <a:off x="1260475" y="466725"/>
            <a:ext cx="1460500" cy="1728788"/>
          </a:xfrm>
          <a:prstGeom prst="rect">
            <a:avLst/>
          </a:prstGeom>
          <a:noFill/>
          <a:ln w="9525">
            <a:noFill/>
            <a:miter lim="800000"/>
            <a:headEnd/>
            <a:tailEnd/>
          </a:ln>
        </p:spPr>
      </p:pic>
      <p:sp>
        <p:nvSpPr>
          <p:cNvPr id="13321" name="Rectangle 9"/>
          <p:cNvSpPr>
            <a:spLocks noChangeArrowheads="1"/>
          </p:cNvSpPr>
          <p:nvPr/>
        </p:nvSpPr>
        <p:spPr bwMode="auto">
          <a:xfrm>
            <a:off x="1187450" y="539750"/>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22" name="Picture 10" descr="trai dat 6"/>
          <p:cNvPicPr>
            <a:picLocks noChangeAspect="1" noChangeArrowheads="1"/>
          </p:cNvPicPr>
          <p:nvPr/>
        </p:nvPicPr>
        <p:blipFill>
          <a:blip r:embed="rId2"/>
          <a:srcRect/>
          <a:stretch>
            <a:fillRect/>
          </a:stretch>
        </p:blipFill>
        <p:spPr bwMode="auto">
          <a:xfrm>
            <a:off x="6199188" y="292100"/>
            <a:ext cx="1460500" cy="1728788"/>
          </a:xfrm>
          <a:prstGeom prst="rect">
            <a:avLst/>
          </a:prstGeom>
          <a:noFill/>
          <a:ln w="9525">
            <a:noFill/>
            <a:miter lim="800000"/>
            <a:headEnd/>
            <a:tailEnd/>
          </a:ln>
        </p:spPr>
      </p:pic>
      <p:sp>
        <p:nvSpPr>
          <p:cNvPr id="13323" name="Rectangle 11"/>
          <p:cNvSpPr>
            <a:spLocks noChangeArrowheads="1"/>
          </p:cNvSpPr>
          <p:nvPr/>
        </p:nvSpPr>
        <p:spPr bwMode="auto">
          <a:xfrm>
            <a:off x="6200775" y="3651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24" name="Picture 12" descr="trai dat 4"/>
          <p:cNvPicPr>
            <a:picLocks noChangeAspect="1" noChangeArrowheads="1"/>
          </p:cNvPicPr>
          <p:nvPr/>
        </p:nvPicPr>
        <p:blipFill>
          <a:blip r:embed="rId3"/>
          <a:srcRect/>
          <a:stretch>
            <a:fillRect/>
          </a:stretch>
        </p:blipFill>
        <p:spPr bwMode="auto">
          <a:xfrm>
            <a:off x="6200775" y="3878263"/>
            <a:ext cx="1460500" cy="1728787"/>
          </a:xfrm>
          <a:prstGeom prst="rect">
            <a:avLst/>
          </a:prstGeom>
          <a:noFill/>
          <a:ln w="9525">
            <a:noFill/>
            <a:miter lim="800000"/>
            <a:headEnd/>
            <a:tailEnd/>
          </a:ln>
        </p:spPr>
      </p:pic>
      <p:sp>
        <p:nvSpPr>
          <p:cNvPr id="13325" name="Rectangle 13"/>
          <p:cNvSpPr>
            <a:spLocks noChangeArrowheads="1"/>
          </p:cNvSpPr>
          <p:nvPr/>
        </p:nvSpPr>
        <p:spPr bwMode="auto">
          <a:xfrm>
            <a:off x="6156325" y="3979863"/>
            <a:ext cx="1512888" cy="1512887"/>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26" name="Picture 14" descr="trai dat 5"/>
          <p:cNvPicPr>
            <a:picLocks noChangeAspect="1" noChangeArrowheads="1"/>
          </p:cNvPicPr>
          <p:nvPr/>
        </p:nvPicPr>
        <p:blipFill>
          <a:blip r:embed="rId4"/>
          <a:srcRect/>
          <a:stretch>
            <a:fillRect/>
          </a:stretch>
        </p:blipFill>
        <p:spPr bwMode="auto">
          <a:xfrm>
            <a:off x="1303338" y="3878263"/>
            <a:ext cx="1460500" cy="1728787"/>
          </a:xfrm>
          <a:prstGeom prst="rect">
            <a:avLst/>
          </a:prstGeom>
          <a:solidFill>
            <a:srgbClr val="FF66FF"/>
          </a:solidFill>
          <a:ln w="9525">
            <a:noFill/>
            <a:miter lim="800000"/>
            <a:headEnd/>
            <a:tailEnd/>
          </a:ln>
        </p:spPr>
      </p:pic>
      <p:sp>
        <p:nvSpPr>
          <p:cNvPr id="13327" name="Rectangle 15"/>
          <p:cNvSpPr>
            <a:spLocks noChangeArrowheads="1"/>
          </p:cNvSpPr>
          <p:nvPr/>
        </p:nvSpPr>
        <p:spPr bwMode="auto">
          <a:xfrm>
            <a:off x="1317625" y="40227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28" name="Picture 16" descr="trai dat 3"/>
          <p:cNvPicPr>
            <a:picLocks noChangeAspect="1" noChangeArrowheads="1"/>
          </p:cNvPicPr>
          <p:nvPr/>
        </p:nvPicPr>
        <p:blipFill>
          <a:blip r:embed="rId5"/>
          <a:srcRect/>
          <a:stretch>
            <a:fillRect/>
          </a:stretch>
        </p:blipFill>
        <p:spPr bwMode="auto">
          <a:xfrm>
            <a:off x="1260475" y="450850"/>
            <a:ext cx="1460500" cy="1728788"/>
          </a:xfrm>
          <a:prstGeom prst="rect">
            <a:avLst/>
          </a:prstGeom>
          <a:noFill/>
          <a:ln w="9525">
            <a:noFill/>
            <a:miter lim="800000"/>
            <a:headEnd/>
            <a:tailEnd/>
          </a:ln>
        </p:spPr>
      </p:pic>
      <p:sp>
        <p:nvSpPr>
          <p:cNvPr id="13329" name="Rectangle 17"/>
          <p:cNvSpPr>
            <a:spLocks noChangeArrowheads="1"/>
          </p:cNvSpPr>
          <p:nvPr/>
        </p:nvSpPr>
        <p:spPr bwMode="auto">
          <a:xfrm>
            <a:off x="1187450" y="52387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30" name="Picture 18" descr="trai dat 6"/>
          <p:cNvPicPr>
            <a:picLocks noChangeAspect="1" noChangeArrowheads="1"/>
          </p:cNvPicPr>
          <p:nvPr/>
        </p:nvPicPr>
        <p:blipFill>
          <a:blip r:embed="rId2"/>
          <a:srcRect/>
          <a:stretch>
            <a:fillRect/>
          </a:stretch>
        </p:blipFill>
        <p:spPr bwMode="auto">
          <a:xfrm>
            <a:off x="6199188" y="292100"/>
            <a:ext cx="1460500" cy="1728788"/>
          </a:xfrm>
          <a:prstGeom prst="rect">
            <a:avLst/>
          </a:prstGeom>
          <a:noFill/>
          <a:ln w="9525">
            <a:noFill/>
            <a:miter lim="800000"/>
            <a:headEnd/>
            <a:tailEnd/>
          </a:ln>
        </p:spPr>
      </p:pic>
      <p:sp>
        <p:nvSpPr>
          <p:cNvPr id="13331" name="Rectangle 19"/>
          <p:cNvSpPr>
            <a:spLocks noChangeArrowheads="1"/>
          </p:cNvSpPr>
          <p:nvPr/>
        </p:nvSpPr>
        <p:spPr bwMode="auto">
          <a:xfrm>
            <a:off x="6200775" y="3651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32" name="Picture 20" descr="trai dat 4"/>
          <p:cNvPicPr>
            <a:picLocks noChangeAspect="1" noChangeArrowheads="1"/>
          </p:cNvPicPr>
          <p:nvPr/>
        </p:nvPicPr>
        <p:blipFill>
          <a:blip r:embed="rId3"/>
          <a:srcRect/>
          <a:stretch>
            <a:fillRect/>
          </a:stretch>
        </p:blipFill>
        <p:spPr bwMode="auto">
          <a:xfrm>
            <a:off x="6200775" y="3878263"/>
            <a:ext cx="1460500" cy="1728787"/>
          </a:xfrm>
          <a:prstGeom prst="rect">
            <a:avLst/>
          </a:prstGeom>
          <a:noFill/>
          <a:ln w="9525">
            <a:noFill/>
            <a:miter lim="800000"/>
            <a:headEnd/>
            <a:tailEnd/>
          </a:ln>
        </p:spPr>
      </p:pic>
      <p:sp>
        <p:nvSpPr>
          <p:cNvPr id="13333" name="Rectangle 21"/>
          <p:cNvSpPr>
            <a:spLocks noChangeArrowheads="1"/>
          </p:cNvSpPr>
          <p:nvPr/>
        </p:nvSpPr>
        <p:spPr bwMode="auto">
          <a:xfrm>
            <a:off x="6156325" y="3979863"/>
            <a:ext cx="1512888" cy="1512887"/>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34" name="Picture 22" descr="trai dat 5"/>
          <p:cNvPicPr>
            <a:picLocks noChangeAspect="1" noChangeArrowheads="1"/>
          </p:cNvPicPr>
          <p:nvPr/>
        </p:nvPicPr>
        <p:blipFill>
          <a:blip r:embed="rId4"/>
          <a:srcRect/>
          <a:stretch>
            <a:fillRect/>
          </a:stretch>
        </p:blipFill>
        <p:spPr bwMode="auto">
          <a:xfrm>
            <a:off x="1303338" y="3878263"/>
            <a:ext cx="1460500" cy="1728787"/>
          </a:xfrm>
          <a:prstGeom prst="rect">
            <a:avLst/>
          </a:prstGeom>
          <a:solidFill>
            <a:srgbClr val="FF66FF"/>
          </a:solidFill>
          <a:ln w="9525">
            <a:noFill/>
            <a:miter lim="800000"/>
            <a:headEnd/>
            <a:tailEnd/>
          </a:ln>
        </p:spPr>
      </p:pic>
      <p:sp>
        <p:nvSpPr>
          <p:cNvPr id="13335" name="Rectangle 23"/>
          <p:cNvSpPr>
            <a:spLocks noChangeArrowheads="1"/>
          </p:cNvSpPr>
          <p:nvPr/>
        </p:nvSpPr>
        <p:spPr bwMode="auto">
          <a:xfrm>
            <a:off x="1317625" y="40227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36" name="Picture 24" descr="trai dat 3"/>
          <p:cNvPicPr>
            <a:picLocks noChangeAspect="1" noChangeArrowheads="1"/>
          </p:cNvPicPr>
          <p:nvPr/>
        </p:nvPicPr>
        <p:blipFill>
          <a:blip r:embed="rId5"/>
          <a:srcRect/>
          <a:stretch>
            <a:fillRect/>
          </a:stretch>
        </p:blipFill>
        <p:spPr bwMode="auto">
          <a:xfrm>
            <a:off x="1260475" y="450850"/>
            <a:ext cx="1460500" cy="1728788"/>
          </a:xfrm>
          <a:prstGeom prst="rect">
            <a:avLst/>
          </a:prstGeom>
          <a:noFill/>
          <a:ln w="9525">
            <a:noFill/>
            <a:miter lim="800000"/>
            <a:headEnd/>
            <a:tailEnd/>
          </a:ln>
        </p:spPr>
      </p:pic>
      <p:sp>
        <p:nvSpPr>
          <p:cNvPr id="13337" name="Rectangle 25"/>
          <p:cNvSpPr>
            <a:spLocks noChangeArrowheads="1"/>
          </p:cNvSpPr>
          <p:nvPr/>
        </p:nvSpPr>
        <p:spPr bwMode="auto">
          <a:xfrm>
            <a:off x="1187450" y="52387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38" name="Picture 26" descr="trai dat 6"/>
          <p:cNvPicPr>
            <a:picLocks noChangeAspect="1" noChangeArrowheads="1"/>
          </p:cNvPicPr>
          <p:nvPr/>
        </p:nvPicPr>
        <p:blipFill>
          <a:blip r:embed="rId2"/>
          <a:srcRect/>
          <a:stretch>
            <a:fillRect/>
          </a:stretch>
        </p:blipFill>
        <p:spPr bwMode="auto">
          <a:xfrm>
            <a:off x="6199188" y="292100"/>
            <a:ext cx="1460500" cy="1728788"/>
          </a:xfrm>
          <a:prstGeom prst="rect">
            <a:avLst/>
          </a:prstGeom>
          <a:noFill/>
          <a:ln w="9525">
            <a:noFill/>
            <a:miter lim="800000"/>
            <a:headEnd/>
            <a:tailEnd/>
          </a:ln>
        </p:spPr>
      </p:pic>
      <p:sp>
        <p:nvSpPr>
          <p:cNvPr id="13339" name="Rectangle 27"/>
          <p:cNvSpPr>
            <a:spLocks noChangeArrowheads="1"/>
          </p:cNvSpPr>
          <p:nvPr/>
        </p:nvSpPr>
        <p:spPr bwMode="auto">
          <a:xfrm>
            <a:off x="6200775" y="3651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40" name="Picture 28" descr="trai dat 4"/>
          <p:cNvPicPr>
            <a:picLocks noChangeAspect="1" noChangeArrowheads="1"/>
          </p:cNvPicPr>
          <p:nvPr/>
        </p:nvPicPr>
        <p:blipFill>
          <a:blip r:embed="rId3"/>
          <a:srcRect/>
          <a:stretch>
            <a:fillRect/>
          </a:stretch>
        </p:blipFill>
        <p:spPr bwMode="auto">
          <a:xfrm>
            <a:off x="6200775" y="3878263"/>
            <a:ext cx="1460500" cy="1728787"/>
          </a:xfrm>
          <a:prstGeom prst="rect">
            <a:avLst/>
          </a:prstGeom>
          <a:noFill/>
          <a:ln w="9525">
            <a:noFill/>
            <a:miter lim="800000"/>
            <a:headEnd/>
            <a:tailEnd/>
          </a:ln>
        </p:spPr>
      </p:pic>
      <p:sp>
        <p:nvSpPr>
          <p:cNvPr id="13341" name="Rectangle 29"/>
          <p:cNvSpPr>
            <a:spLocks noChangeArrowheads="1"/>
          </p:cNvSpPr>
          <p:nvPr/>
        </p:nvSpPr>
        <p:spPr bwMode="auto">
          <a:xfrm>
            <a:off x="6156325" y="3979863"/>
            <a:ext cx="1512888" cy="1512887"/>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42" name="Picture 30" descr="trai dat 5"/>
          <p:cNvPicPr>
            <a:picLocks noChangeAspect="1" noChangeArrowheads="1"/>
          </p:cNvPicPr>
          <p:nvPr/>
        </p:nvPicPr>
        <p:blipFill>
          <a:blip r:embed="rId4"/>
          <a:srcRect/>
          <a:stretch>
            <a:fillRect/>
          </a:stretch>
        </p:blipFill>
        <p:spPr bwMode="auto">
          <a:xfrm>
            <a:off x="1303338" y="3878263"/>
            <a:ext cx="1460500" cy="1728787"/>
          </a:xfrm>
          <a:prstGeom prst="rect">
            <a:avLst/>
          </a:prstGeom>
          <a:solidFill>
            <a:srgbClr val="FF66FF"/>
          </a:solidFill>
          <a:ln w="9525">
            <a:noFill/>
            <a:miter lim="800000"/>
            <a:headEnd/>
            <a:tailEnd/>
          </a:ln>
        </p:spPr>
      </p:pic>
      <p:sp>
        <p:nvSpPr>
          <p:cNvPr id="13343" name="Rectangle 31"/>
          <p:cNvSpPr>
            <a:spLocks noChangeArrowheads="1"/>
          </p:cNvSpPr>
          <p:nvPr/>
        </p:nvSpPr>
        <p:spPr bwMode="auto">
          <a:xfrm>
            <a:off x="1317625" y="40227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44" name="Picture 32" descr="trai dat 3"/>
          <p:cNvPicPr>
            <a:picLocks noChangeAspect="1" noChangeArrowheads="1"/>
          </p:cNvPicPr>
          <p:nvPr/>
        </p:nvPicPr>
        <p:blipFill>
          <a:blip r:embed="rId5"/>
          <a:srcRect/>
          <a:stretch>
            <a:fillRect/>
          </a:stretch>
        </p:blipFill>
        <p:spPr bwMode="auto">
          <a:xfrm>
            <a:off x="1260475" y="450850"/>
            <a:ext cx="1460500" cy="1728788"/>
          </a:xfrm>
          <a:prstGeom prst="rect">
            <a:avLst/>
          </a:prstGeom>
          <a:noFill/>
          <a:ln w="9525">
            <a:noFill/>
            <a:miter lim="800000"/>
            <a:headEnd/>
            <a:tailEnd/>
          </a:ln>
        </p:spPr>
      </p:pic>
      <p:sp>
        <p:nvSpPr>
          <p:cNvPr id="13345" name="Rectangle 33"/>
          <p:cNvSpPr>
            <a:spLocks noChangeArrowheads="1"/>
          </p:cNvSpPr>
          <p:nvPr/>
        </p:nvSpPr>
        <p:spPr bwMode="auto">
          <a:xfrm>
            <a:off x="1187450" y="52387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46" name="Picture 34" descr="trai dat 6"/>
          <p:cNvPicPr>
            <a:picLocks noChangeAspect="1" noChangeArrowheads="1"/>
          </p:cNvPicPr>
          <p:nvPr/>
        </p:nvPicPr>
        <p:blipFill>
          <a:blip r:embed="rId2"/>
          <a:srcRect/>
          <a:stretch>
            <a:fillRect/>
          </a:stretch>
        </p:blipFill>
        <p:spPr bwMode="auto">
          <a:xfrm>
            <a:off x="6199188" y="292100"/>
            <a:ext cx="1460500" cy="1728788"/>
          </a:xfrm>
          <a:prstGeom prst="rect">
            <a:avLst/>
          </a:prstGeom>
          <a:noFill/>
          <a:ln w="9525">
            <a:noFill/>
            <a:miter lim="800000"/>
            <a:headEnd/>
            <a:tailEnd/>
          </a:ln>
        </p:spPr>
      </p:pic>
      <p:sp>
        <p:nvSpPr>
          <p:cNvPr id="13347" name="Rectangle 35"/>
          <p:cNvSpPr>
            <a:spLocks noChangeArrowheads="1"/>
          </p:cNvSpPr>
          <p:nvPr/>
        </p:nvSpPr>
        <p:spPr bwMode="auto">
          <a:xfrm>
            <a:off x="6200775" y="3651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48" name="Picture 36" descr="trai dat 4"/>
          <p:cNvPicPr>
            <a:picLocks noChangeAspect="1" noChangeArrowheads="1"/>
          </p:cNvPicPr>
          <p:nvPr/>
        </p:nvPicPr>
        <p:blipFill>
          <a:blip r:embed="rId3"/>
          <a:srcRect/>
          <a:stretch>
            <a:fillRect/>
          </a:stretch>
        </p:blipFill>
        <p:spPr bwMode="auto">
          <a:xfrm>
            <a:off x="6200775" y="3878263"/>
            <a:ext cx="1460500" cy="1728787"/>
          </a:xfrm>
          <a:prstGeom prst="rect">
            <a:avLst/>
          </a:prstGeom>
          <a:noFill/>
          <a:ln w="9525">
            <a:noFill/>
            <a:miter lim="800000"/>
            <a:headEnd/>
            <a:tailEnd/>
          </a:ln>
        </p:spPr>
      </p:pic>
      <p:sp>
        <p:nvSpPr>
          <p:cNvPr id="13349" name="Rectangle 37"/>
          <p:cNvSpPr>
            <a:spLocks noChangeArrowheads="1"/>
          </p:cNvSpPr>
          <p:nvPr/>
        </p:nvSpPr>
        <p:spPr bwMode="auto">
          <a:xfrm>
            <a:off x="6156325" y="3979863"/>
            <a:ext cx="1512888" cy="1512887"/>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50" name="Picture 38" descr="trai dat 5"/>
          <p:cNvPicPr>
            <a:picLocks noChangeAspect="1" noChangeArrowheads="1"/>
          </p:cNvPicPr>
          <p:nvPr/>
        </p:nvPicPr>
        <p:blipFill>
          <a:blip r:embed="rId4"/>
          <a:srcRect/>
          <a:stretch>
            <a:fillRect/>
          </a:stretch>
        </p:blipFill>
        <p:spPr bwMode="auto">
          <a:xfrm>
            <a:off x="1303338" y="3878263"/>
            <a:ext cx="1460500" cy="1728787"/>
          </a:xfrm>
          <a:prstGeom prst="rect">
            <a:avLst/>
          </a:prstGeom>
          <a:solidFill>
            <a:srgbClr val="FF66FF"/>
          </a:solidFill>
          <a:ln w="9525">
            <a:noFill/>
            <a:miter lim="800000"/>
            <a:headEnd/>
            <a:tailEnd/>
          </a:ln>
        </p:spPr>
      </p:pic>
      <p:sp>
        <p:nvSpPr>
          <p:cNvPr id="13351" name="Rectangle 39"/>
          <p:cNvSpPr>
            <a:spLocks noChangeArrowheads="1"/>
          </p:cNvSpPr>
          <p:nvPr/>
        </p:nvSpPr>
        <p:spPr bwMode="auto">
          <a:xfrm>
            <a:off x="1317625" y="40227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52" name="Picture 40" descr="trai dat 3"/>
          <p:cNvPicPr>
            <a:picLocks noChangeAspect="1" noChangeArrowheads="1"/>
          </p:cNvPicPr>
          <p:nvPr/>
        </p:nvPicPr>
        <p:blipFill>
          <a:blip r:embed="rId5"/>
          <a:srcRect/>
          <a:stretch>
            <a:fillRect/>
          </a:stretch>
        </p:blipFill>
        <p:spPr bwMode="auto">
          <a:xfrm>
            <a:off x="1260475" y="450850"/>
            <a:ext cx="1460500" cy="1728788"/>
          </a:xfrm>
          <a:prstGeom prst="rect">
            <a:avLst/>
          </a:prstGeom>
          <a:noFill/>
          <a:ln w="9525">
            <a:noFill/>
            <a:miter lim="800000"/>
            <a:headEnd/>
            <a:tailEnd/>
          </a:ln>
        </p:spPr>
      </p:pic>
      <p:sp>
        <p:nvSpPr>
          <p:cNvPr id="13353" name="Rectangle 41"/>
          <p:cNvSpPr>
            <a:spLocks noChangeArrowheads="1"/>
          </p:cNvSpPr>
          <p:nvPr/>
        </p:nvSpPr>
        <p:spPr bwMode="auto">
          <a:xfrm>
            <a:off x="1187450" y="52387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54" name="Picture 42" descr="trai dat 6"/>
          <p:cNvPicPr>
            <a:picLocks noChangeAspect="1" noChangeArrowheads="1"/>
          </p:cNvPicPr>
          <p:nvPr/>
        </p:nvPicPr>
        <p:blipFill>
          <a:blip r:embed="rId2"/>
          <a:srcRect/>
          <a:stretch>
            <a:fillRect/>
          </a:stretch>
        </p:blipFill>
        <p:spPr bwMode="auto">
          <a:xfrm>
            <a:off x="6199188" y="292100"/>
            <a:ext cx="1460500" cy="1728788"/>
          </a:xfrm>
          <a:prstGeom prst="rect">
            <a:avLst/>
          </a:prstGeom>
          <a:noFill/>
          <a:ln w="9525">
            <a:noFill/>
            <a:miter lim="800000"/>
            <a:headEnd/>
            <a:tailEnd/>
          </a:ln>
        </p:spPr>
      </p:pic>
      <p:sp>
        <p:nvSpPr>
          <p:cNvPr id="13355" name="Rectangle 43"/>
          <p:cNvSpPr>
            <a:spLocks noChangeArrowheads="1"/>
          </p:cNvSpPr>
          <p:nvPr/>
        </p:nvSpPr>
        <p:spPr bwMode="auto">
          <a:xfrm>
            <a:off x="6200775" y="3651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56" name="Picture 44" descr="trai dat 4"/>
          <p:cNvPicPr>
            <a:picLocks noChangeAspect="1" noChangeArrowheads="1"/>
          </p:cNvPicPr>
          <p:nvPr/>
        </p:nvPicPr>
        <p:blipFill>
          <a:blip r:embed="rId3"/>
          <a:srcRect/>
          <a:stretch>
            <a:fillRect/>
          </a:stretch>
        </p:blipFill>
        <p:spPr bwMode="auto">
          <a:xfrm>
            <a:off x="6200775" y="3878263"/>
            <a:ext cx="1460500" cy="1728787"/>
          </a:xfrm>
          <a:prstGeom prst="rect">
            <a:avLst/>
          </a:prstGeom>
          <a:noFill/>
          <a:ln w="9525">
            <a:noFill/>
            <a:miter lim="800000"/>
            <a:headEnd/>
            <a:tailEnd/>
          </a:ln>
        </p:spPr>
      </p:pic>
      <p:sp>
        <p:nvSpPr>
          <p:cNvPr id="13357" name="Rectangle 45"/>
          <p:cNvSpPr>
            <a:spLocks noChangeArrowheads="1"/>
          </p:cNvSpPr>
          <p:nvPr/>
        </p:nvSpPr>
        <p:spPr bwMode="auto">
          <a:xfrm>
            <a:off x="6156325" y="3979863"/>
            <a:ext cx="1512888" cy="1512887"/>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58" name="Picture 46" descr="trai dat 5"/>
          <p:cNvPicPr>
            <a:picLocks noChangeAspect="1" noChangeArrowheads="1"/>
          </p:cNvPicPr>
          <p:nvPr/>
        </p:nvPicPr>
        <p:blipFill>
          <a:blip r:embed="rId4"/>
          <a:srcRect/>
          <a:stretch>
            <a:fillRect/>
          </a:stretch>
        </p:blipFill>
        <p:spPr bwMode="auto">
          <a:xfrm>
            <a:off x="1303338" y="3878263"/>
            <a:ext cx="1460500" cy="1728787"/>
          </a:xfrm>
          <a:prstGeom prst="rect">
            <a:avLst/>
          </a:prstGeom>
          <a:solidFill>
            <a:srgbClr val="FF66FF"/>
          </a:solidFill>
          <a:ln w="9525">
            <a:noFill/>
            <a:miter lim="800000"/>
            <a:headEnd/>
            <a:tailEnd/>
          </a:ln>
        </p:spPr>
      </p:pic>
      <p:sp>
        <p:nvSpPr>
          <p:cNvPr id="13359" name="Rectangle 47"/>
          <p:cNvSpPr>
            <a:spLocks noChangeArrowheads="1"/>
          </p:cNvSpPr>
          <p:nvPr/>
        </p:nvSpPr>
        <p:spPr bwMode="auto">
          <a:xfrm>
            <a:off x="1317625" y="40227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60" name="Picture 48" descr="trai dat 3"/>
          <p:cNvPicPr>
            <a:picLocks noChangeAspect="1" noChangeArrowheads="1"/>
          </p:cNvPicPr>
          <p:nvPr/>
        </p:nvPicPr>
        <p:blipFill>
          <a:blip r:embed="rId5"/>
          <a:srcRect/>
          <a:stretch>
            <a:fillRect/>
          </a:stretch>
        </p:blipFill>
        <p:spPr bwMode="auto">
          <a:xfrm>
            <a:off x="1260475" y="450850"/>
            <a:ext cx="1460500" cy="1728788"/>
          </a:xfrm>
          <a:prstGeom prst="rect">
            <a:avLst/>
          </a:prstGeom>
          <a:noFill/>
          <a:ln w="9525">
            <a:noFill/>
            <a:miter lim="800000"/>
            <a:headEnd/>
            <a:tailEnd/>
          </a:ln>
        </p:spPr>
      </p:pic>
      <p:sp>
        <p:nvSpPr>
          <p:cNvPr id="13361" name="Rectangle 49"/>
          <p:cNvSpPr>
            <a:spLocks noChangeArrowheads="1"/>
          </p:cNvSpPr>
          <p:nvPr/>
        </p:nvSpPr>
        <p:spPr bwMode="auto">
          <a:xfrm>
            <a:off x="1187450" y="52387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62" name="Picture 50" descr="trai dat 6"/>
          <p:cNvPicPr>
            <a:picLocks noChangeAspect="1" noChangeArrowheads="1"/>
          </p:cNvPicPr>
          <p:nvPr/>
        </p:nvPicPr>
        <p:blipFill>
          <a:blip r:embed="rId2"/>
          <a:srcRect/>
          <a:stretch>
            <a:fillRect/>
          </a:stretch>
        </p:blipFill>
        <p:spPr bwMode="auto">
          <a:xfrm>
            <a:off x="6199188" y="292100"/>
            <a:ext cx="1460500" cy="1728788"/>
          </a:xfrm>
          <a:prstGeom prst="rect">
            <a:avLst/>
          </a:prstGeom>
          <a:noFill/>
          <a:ln w="9525">
            <a:noFill/>
            <a:miter lim="800000"/>
            <a:headEnd/>
            <a:tailEnd/>
          </a:ln>
        </p:spPr>
      </p:pic>
      <p:sp>
        <p:nvSpPr>
          <p:cNvPr id="13363" name="Rectangle 51"/>
          <p:cNvSpPr>
            <a:spLocks noChangeArrowheads="1"/>
          </p:cNvSpPr>
          <p:nvPr/>
        </p:nvSpPr>
        <p:spPr bwMode="auto">
          <a:xfrm>
            <a:off x="6200775" y="3651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64" name="Picture 52" descr="trai dat 4"/>
          <p:cNvPicPr>
            <a:picLocks noChangeAspect="1" noChangeArrowheads="1"/>
          </p:cNvPicPr>
          <p:nvPr/>
        </p:nvPicPr>
        <p:blipFill>
          <a:blip r:embed="rId3"/>
          <a:srcRect/>
          <a:stretch>
            <a:fillRect/>
          </a:stretch>
        </p:blipFill>
        <p:spPr bwMode="auto">
          <a:xfrm>
            <a:off x="6200775" y="3878263"/>
            <a:ext cx="1460500" cy="1728787"/>
          </a:xfrm>
          <a:prstGeom prst="rect">
            <a:avLst/>
          </a:prstGeom>
          <a:noFill/>
          <a:ln w="9525">
            <a:noFill/>
            <a:miter lim="800000"/>
            <a:headEnd/>
            <a:tailEnd/>
          </a:ln>
        </p:spPr>
      </p:pic>
      <p:sp>
        <p:nvSpPr>
          <p:cNvPr id="13365" name="Rectangle 53"/>
          <p:cNvSpPr>
            <a:spLocks noChangeArrowheads="1"/>
          </p:cNvSpPr>
          <p:nvPr/>
        </p:nvSpPr>
        <p:spPr bwMode="auto">
          <a:xfrm>
            <a:off x="6156325" y="3979863"/>
            <a:ext cx="1512888" cy="1512887"/>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66" name="Picture 54" descr="trai dat 5"/>
          <p:cNvPicPr>
            <a:picLocks noChangeAspect="1" noChangeArrowheads="1"/>
          </p:cNvPicPr>
          <p:nvPr/>
        </p:nvPicPr>
        <p:blipFill>
          <a:blip r:embed="rId4"/>
          <a:srcRect/>
          <a:stretch>
            <a:fillRect/>
          </a:stretch>
        </p:blipFill>
        <p:spPr bwMode="auto">
          <a:xfrm>
            <a:off x="1303338" y="3878263"/>
            <a:ext cx="1460500" cy="1728787"/>
          </a:xfrm>
          <a:prstGeom prst="rect">
            <a:avLst/>
          </a:prstGeom>
          <a:solidFill>
            <a:srgbClr val="FF66FF"/>
          </a:solidFill>
          <a:ln w="9525">
            <a:noFill/>
            <a:miter lim="800000"/>
            <a:headEnd/>
            <a:tailEnd/>
          </a:ln>
        </p:spPr>
      </p:pic>
      <p:sp>
        <p:nvSpPr>
          <p:cNvPr id="13367" name="Rectangle 55"/>
          <p:cNvSpPr>
            <a:spLocks noChangeArrowheads="1"/>
          </p:cNvSpPr>
          <p:nvPr/>
        </p:nvSpPr>
        <p:spPr bwMode="auto">
          <a:xfrm>
            <a:off x="1317625" y="40227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68" name="Picture 56" descr="trai dat 3"/>
          <p:cNvPicPr>
            <a:picLocks noChangeAspect="1" noChangeArrowheads="1"/>
          </p:cNvPicPr>
          <p:nvPr/>
        </p:nvPicPr>
        <p:blipFill>
          <a:blip r:embed="rId5"/>
          <a:srcRect/>
          <a:stretch>
            <a:fillRect/>
          </a:stretch>
        </p:blipFill>
        <p:spPr bwMode="auto">
          <a:xfrm>
            <a:off x="1260475" y="450850"/>
            <a:ext cx="1460500" cy="1728788"/>
          </a:xfrm>
          <a:prstGeom prst="rect">
            <a:avLst/>
          </a:prstGeom>
          <a:noFill/>
          <a:ln w="9525">
            <a:noFill/>
            <a:miter lim="800000"/>
            <a:headEnd/>
            <a:tailEnd/>
          </a:ln>
        </p:spPr>
      </p:pic>
      <p:sp>
        <p:nvSpPr>
          <p:cNvPr id="13369" name="Rectangle 57"/>
          <p:cNvSpPr>
            <a:spLocks noChangeArrowheads="1"/>
          </p:cNvSpPr>
          <p:nvPr/>
        </p:nvSpPr>
        <p:spPr bwMode="auto">
          <a:xfrm>
            <a:off x="1187450" y="52387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70" name="Picture 58" descr="trai dat 6"/>
          <p:cNvPicPr>
            <a:picLocks noChangeAspect="1" noChangeArrowheads="1"/>
          </p:cNvPicPr>
          <p:nvPr/>
        </p:nvPicPr>
        <p:blipFill>
          <a:blip r:embed="rId2"/>
          <a:srcRect/>
          <a:stretch>
            <a:fillRect/>
          </a:stretch>
        </p:blipFill>
        <p:spPr bwMode="auto">
          <a:xfrm>
            <a:off x="6199188" y="292100"/>
            <a:ext cx="1460500" cy="1728788"/>
          </a:xfrm>
          <a:prstGeom prst="rect">
            <a:avLst/>
          </a:prstGeom>
          <a:noFill/>
          <a:ln w="9525">
            <a:noFill/>
            <a:miter lim="800000"/>
            <a:headEnd/>
            <a:tailEnd/>
          </a:ln>
        </p:spPr>
      </p:pic>
      <p:sp>
        <p:nvSpPr>
          <p:cNvPr id="13371" name="Rectangle 59"/>
          <p:cNvSpPr>
            <a:spLocks noChangeArrowheads="1"/>
          </p:cNvSpPr>
          <p:nvPr/>
        </p:nvSpPr>
        <p:spPr bwMode="auto">
          <a:xfrm>
            <a:off x="6200775" y="3651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72" name="Picture 60" descr="trai dat 4"/>
          <p:cNvPicPr>
            <a:picLocks noChangeAspect="1" noChangeArrowheads="1"/>
          </p:cNvPicPr>
          <p:nvPr/>
        </p:nvPicPr>
        <p:blipFill>
          <a:blip r:embed="rId3"/>
          <a:srcRect/>
          <a:stretch>
            <a:fillRect/>
          </a:stretch>
        </p:blipFill>
        <p:spPr bwMode="auto">
          <a:xfrm>
            <a:off x="6200775" y="3878263"/>
            <a:ext cx="1460500" cy="1728787"/>
          </a:xfrm>
          <a:prstGeom prst="rect">
            <a:avLst/>
          </a:prstGeom>
          <a:noFill/>
          <a:ln w="9525">
            <a:noFill/>
            <a:miter lim="800000"/>
            <a:headEnd/>
            <a:tailEnd/>
          </a:ln>
        </p:spPr>
      </p:pic>
      <p:sp>
        <p:nvSpPr>
          <p:cNvPr id="13373" name="Rectangle 61"/>
          <p:cNvSpPr>
            <a:spLocks noChangeArrowheads="1"/>
          </p:cNvSpPr>
          <p:nvPr/>
        </p:nvSpPr>
        <p:spPr bwMode="auto">
          <a:xfrm>
            <a:off x="6156325" y="3979863"/>
            <a:ext cx="1512888" cy="1512887"/>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74" name="Picture 62" descr="trai dat 5"/>
          <p:cNvPicPr>
            <a:picLocks noChangeAspect="1" noChangeArrowheads="1"/>
          </p:cNvPicPr>
          <p:nvPr/>
        </p:nvPicPr>
        <p:blipFill>
          <a:blip r:embed="rId4"/>
          <a:srcRect/>
          <a:stretch>
            <a:fillRect/>
          </a:stretch>
        </p:blipFill>
        <p:spPr bwMode="auto">
          <a:xfrm>
            <a:off x="1303338" y="3878263"/>
            <a:ext cx="1460500" cy="1728787"/>
          </a:xfrm>
          <a:prstGeom prst="rect">
            <a:avLst/>
          </a:prstGeom>
          <a:solidFill>
            <a:srgbClr val="FF66FF"/>
          </a:solidFill>
          <a:ln w="9525">
            <a:noFill/>
            <a:miter lim="800000"/>
            <a:headEnd/>
            <a:tailEnd/>
          </a:ln>
        </p:spPr>
      </p:pic>
      <p:sp>
        <p:nvSpPr>
          <p:cNvPr id="13375" name="Rectangle 63"/>
          <p:cNvSpPr>
            <a:spLocks noChangeArrowheads="1"/>
          </p:cNvSpPr>
          <p:nvPr/>
        </p:nvSpPr>
        <p:spPr bwMode="auto">
          <a:xfrm>
            <a:off x="1317625" y="40227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76" name="Picture 64" descr="trai dat 3"/>
          <p:cNvPicPr>
            <a:picLocks noChangeAspect="1" noChangeArrowheads="1"/>
          </p:cNvPicPr>
          <p:nvPr/>
        </p:nvPicPr>
        <p:blipFill>
          <a:blip r:embed="rId5"/>
          <a:srcRect/>
          <a:stretch>
            <a:fillRect/>
          </a:stretch>
        </p:blipFill>
        <p:spPr bwMode="auto">
          <a:xfrm>
            <a:off x="1260475" y="450850"/>
            <a:ext cx="1460500" cy="1728788"/>
          </a:xfrm>
          <a:prstGeom prst="rect">
            <a:avLst/>
          </a:prstGeom>
          <a:noFill/>
          <a:ln w="9525">
            <a:noFill/>
            <a:miter lim="800000"/>
            <a:headEnd/>
            <a:tailEnd/>
          </a:ln>
        </p:spPr>
      </p:pic>
      <p:sp>
        <p:nvSpPr>
          <p:cNvPr id="13377" name="Rectangle 65"/>
          <p:cNvSpPr>
            <a:spLocks noChangeArrowheads="1"/>
          </p:cNvSpPr>
          <p:nvPr/>
        </p:nvSpPr>
        <p:spPr bwMode="auto">
          <a:xfrm>
            <a:off x="1187450" y="52387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78" name="Picture 66" descr="trai dat 6"/>
          <p:cNvPicPr>
            <a:picLocks noChangeAspect="1" noChangeArrowheads="1"/>
          </p:cNvPicPr>
          <p:nvPr/>
        </p:nvPicPr>
        <p:blipFill>
          <a:blip r:embed="rId2"/>
          <a:srcRect/>
          <a:stretch>
            <a:fillRect/>
          </a:stretch>
        </p:blipFill>
        <p:spPr bwMode="auto">
          <a:xfrm>
            <a:off x="6199188" y="292100"/>
            <a:ext cx="1460500" cy="1728788"/>
          </a:xfrm>
          <a:prstGeom prst="rect">
            <a:avLst/>
          </a:prstGeom>
          <a:noFill/>
          <a:ln w="9525">
            <a:noFill/>
            <a:miter lim="800000"/>
            <a:headEnd/>
            <a:tailEnd/>
          </a:ln>
        </p:spPr>
      </p:pic>
      <p:sp>
        <p:nvSpPr>
          <p:cNvPr id="13379" name="Rectangle 67"/>
          <p:cNvSpPr>
            <a:spLocks noChangeArrowheads="1"/>
          </p:cNvSpPr>
          <p:nvPr/>
        </p:nvSpPr>
        <p:spPr bwMode="auto">
          <a:xfrm>
            <a:off x="6200775" y="3651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80" name="Picture 68" descr="trai dat 4"/>
          <p:cNvPicPr>
            <a:picLocks noChangeAspect="1" noChangeArrowheads="1"/>
          </p:cNvPicPr>
          <p:nvPr/>
        </p:nvPicPr>
        <p:blipFill>
          <a:blip r:embed="rId3"/>
          <a:srcRect/>
          <a:stretch>
            <a:fillRect/>
          </a:stretch>
        </p:blipFill>
        <p:spPr bwMode="auto">
          <a:xfrm>
            <a:off x="6200775" y="3878263"/>
            <a:ext cx="1460500" cy="1728787"/>
          </a:xfrm>
          <a:prstGeom prst="rect">
            <a:avLst/>
          </a:prstGeom>
          <a:noFill/>
          <a:ln w="9525">
            <a:noFill/>
            <a:miter lim="800000"/>
            <a:headEnd/>
            <a:tailEnd/>
          </a:ln>
        </p:spPr>
      </p:pic>
      <p:sp>
        <p:nvSpPr>
          <p:cNvPr id="13381" name="Rectangle 69"/>
          <p:cNvSpPr>
            <a:spLocks noChangeArrowheads="1"/>
          </p:cNvSpPr>
          <p:nvPr/>
        </p:nvSpPr>
        <p:spPr bwMode="auto">
          <a:xfrm>
            <a:off x="6156325" y="3979863"/>
            <a:ext cx="1512888" cy="1512887"/>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82" name="Picture 70" descr="trai dat 5"/>
          <p:cNvPicPr>
            <a:picLocks noChangeAspect="1" noChangeArrowheads="1"/>
          </p:cNvPicPr>
          <p:nvPr/>
        </p:nvPicPr>
        <p:blipFill>
          <a:blip r:embed="rId4"/>
          <a:srcRect/>
          <a:stretch>
            <a:fillRect/>
          </a:stretch>
        </p:blipFill>
        <p:spPr bwMode="auto">
          <a:xfrm>
            <a:off x="1303338" y="3878263"/>
            <a:ext cx="1460500" cy="1728787"/>
          </a:xfrm>
          <a:prstGeom prst="rect">
            <a:avLst/>
          </a:prstGeom>
          <a:solidFill>
            <a:srgbClr val="FF66FF"/>
          </a:solidFill>
          <a:ln w="9525">
            <a:noFill/>
            <a:miter lim="800000"/>
            <a:headEnd/>
            <a:tailEnd/>
          </a:ln>
        </p:spPr>
      </p:pic>
      <p:sp>
        <p:nvSpPr>
          <p:cNvPr id="13383" name="Rectangle 71"/>
          <p:cNvSpPr>
            <a:spLocks noChangeArrowheads="1"/>
          </p:cNvSpPr>
          <p:nvPr/>
        </p:nvSpPr>
        <p:spPr bwMode="auto">
          <a:xfrm>
            <a:off x="1317625" y="40227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84" name="Picture 72" descr="trai dat 3"/>
          <p:cNvPicPr>
            <a:picLocks noChangeAspect="1" noChangeArrowheads="1"/>
          </p:cNvPicPr>
          <p:nvPr/>
        </p:nvPicPr>
        <p:blipFill>
          <a:blip r:embed="rId5"/>
          <a:srcRect/>
          <a:stretch>
            <a:fillRect/>
          </a:stretch>
        </p:blipFill>
        <p:spPr bwMode="auto">
          <a:xfrm>
            <a:off x="1260475" y="450850"/>
            <a:ext cx="1460500" cy="1728788"/>
          </a:xfrm>
          <a:prstGeom prst="rect">
            <a:avLst/>
          </a:prstGeom>
          <a:noFill/>
          <a:ln w="9525">
            <a:noFill/>
            <a:miter lim="800000"/>
            <a:headEnd/>
            <a:tailEnd/>
          </a:ln>
        </p:spPr>
      </p:pic>
      <p:sp>
        <p:nvSpPr>
          <p:cNvPr id="13385" name="Rectangle 73"/>
          <p:cNvSpPr>
            <a:spLocks noChangeArrowheads="1"/>
          </p:cNvSpPr>
          <p:nvPr/>
        </p:nvSpPr>
        <p:spPr bwMode="auto">
          <a:xfrm>
            <a:off x="1187450" y="52387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86" name="Picture 74" descr="trai dat 6"/>
          <p:cNvPicPr>
            <a:picLocks noChangeAspect="1" noChangeArrowheads="1"/>
          </p:cNvPicPr>
          <p:nvPr/>
        </p:nvPicPr>
        <p:blipFill>
          <a:blip r:embed="rId2"/>
          <a:srcRect/>
          <a:stretch>
            <a:fillRect/>
          </a:stretch>
        </p:blipFill>
        <p:spPr bwMode="auto">
          <a:xfrm>
            <a:off x="6199188" y="292100"/>
            <a:ext cx="1460500" cy="1728788"/>
          </a:xfrm>
          <a:prstGeom prst="rect">
            <a:avLst/>
          </a:prstGeom>
          <a:noFill/>
          <a:ln w="9525">
            <a:noFill/>
            <a:miter lim="800000"/>
            <a:headEnd/>
            <a:tailEnd/>
          </a:ln>
        </p:spPr>
      </p:pic>
      <p:sp>
        <p:nvSpPr>
          <p:cNvPr id="13387" name="Rectangle 75"/>
          <p:cNvSpPr>
            <a:spLocks noChangeArrowheads="1"/>
          </p:cNvSpPr>
          <p:nvPr/>
        </p:nvSpPr>
        <p:spPr bwMode="auto">
          <a:xfrm>
            <a:off x="6200775" y="3651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88" name="Picture 76" descr="trai dat 4"/>
          <p:cNvPicPr>
            <a:picLocks noChangeAspect="1" noChangeArrowheads="1"/>
          </p:cNvPicPr>
          <p:nvPr/>
        </p:nvPicPr>
        <p:blipFill>
          <a:blip r:embed="rId3"/>
          <a:srcRect/>
          <a:stretch>
            <a:fillRect/>
          </a:stretch>
        </p:blipFill>
        <p:spPr bwMode="auto">
          <a:xfrm>
            <a:off x="6200775" y="3878263"/>
            <a:ext cx="1460500" cy="1728787"/>
          </a:xfrm>
          <a:prstGeom prst="rect">
            <a:avLst/>
          </a:prstGeom>
          <a:noFill/>
          <a:ln w="9525">
            <a:noFill/>
            <a:miter lim="800000"/>
            <a:headEnd/>
            <a:tailEnd/>
          </a:ln>
        </p:spPr>
      </p:pic>
      <p:sp>
        <p:nvSpPr>
          <p:cNvPr id="13389" name="Rectangle 77"/>
          <p:cNvSpPr>
            <a:spLocks noChangeArrowheads="1"/>
          </p:cNvSpPr>
          <p:nvPr/>
        </p:nvSpPr>
        <p:spPr bwMode="auto">
          <a:xfrm>
            <a:off x="6156325" y="3979863"/>
            <a:ext cx="1512888" cy="1512887"/>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90" name="Picture 78" descr="trai dat 5"/>
          <p:cNvPicPr>
            <a:picLocks noChangeAspect="1" noChangeArrowheads="1"/>
          </p:cNvPicPr>
          <p:nvPr/>
        </p:nvPicPr>
        <p:blipFill>
          <a:blip r:embed="rId4"/>
          <a:srcRect/>
          <a:stretch>
            <a:fillRect/>
          </a:stretch>
        </p:blipFill>
        <p:spPr bwMode="auto">
          <a:xfrm>
            <a:off x="1303338" y="3878263"/>
            <a:ext cx="1460500" cy="1728787"/>
          </a:xfrm>
          <a:prstGeom prst="rect">
            <a:avLst/>
          </a:prstGeom>
          <a:solidFill>
            <a:srgbClr val="FF66FF"/>
          </a:solidFill>
          <a:ln w="9525">
            <a:noFill/>
            <a:miter lim="800000"/>
            <a:headEnd/>
            <a:tailEnd/>
          </a:ln>
        </p:spPr>
      </p:pic>
      <p:sp>
        <p:nvSpPr>
          <p:cNvPr id="13391" name="Rectangle 79"/>
          <p:cNvSpPr>
            <a:spLocks noChangeArrowheads="1"/>
          </p:cNvSpPr>
          <p:nvPr/>
        </p:nvSpPr>
        <p:spPr bwMode="auto">
          <a:xfrm>
            <a:off x="1317625" y="40227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92" name="Picture 80" descr="trai dat 3"/>
          <p:cNvPicPr>
            <a:picLocks noChangeAspect="1" noChangeArrowheads="1"/>
          </p:cNvPicPr>
          <p:nvPr/>
        </p:nvPicPr>
        <p:blipFill>
          <a:blip r:embed="rId5"/>
          <a:srcRect/>
          <a:stretch>
            <a:fillRect/>
          </a:stretch>
        </p:blipFill>
        <p:spPr bwMode="auto">
          <a:xfrm>
            <a:off x="1260475" y="450850"/>
            <a:ext cx="1460500" cy="1728788"/>
          </a:xfrm>
          <a:prstGeom prst="rect">
            <a:avLst/>
          </a:prstGeom>
          <a:noFill/>
          <a:ln w="9525">
            <a:noFill/>
            <a:miter lim="800000"/>
            <a:headEnd/>
            <a:tailEnd/>
          </a:ln>
        </p:spPr>
      </p:pic>
      <p:sp>
        <p:nvSpPr>
          <p:cNvPr id="13393" name="Rectangle 81"/>
          <p:cNvSpPr>
            <a:spLocks noChangeArrowheads="1"/>
          </p:cNvSpPr>
          <p:nvPr/>
        </p:nvSpPr>
        <p:spPr bwMode="auto">
          <a:xfrm>
            <a:off x="1187450" y="52387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94" name="Picture 82" descr="trai dat 6"/>
          <p:cNvPicPr>
            <a:picLocks noChangeAspect="1" noChangeArrowheads="1"/>
          </p:cNvPicPr>
          <p:nvPr/>
        </p:nvPicPr>
        <p:blipFill>
          <a:blip r:embed="rId2"/>
          <a:srcRect/>
          <a:stretch>
            <a:fillRect/>
          </a:stretch>
        </p:blipFill>
        <p:spPr bwMode="auto">
          <a:xfrm>
            <a:off x="6199188" y="292100"/>
            <a:ext cx="1460500" cy="1728788"/>
          </a:xfrm>
          <a:prstGeom prst="rect">
            <a:avLst/>
          </a:prstGeom>
          <a:noFill/>
          <a:ln w="9525">
            <a:noFill/>
            <a:miter lim="800000"/>
            <a:headEnd/>
            <a:tailEnd/>
          </a:ln>
        </p:spPr>
      </p:pic>
      <p:sp>
        <p:nvSpPr>
          <p:cNvPr id="13395" name="Rectangle 83"/>
          <p:cNvSpPr>
            <a:spLocks noChangeArrowheads="1"/>
          </p:cNvSpPr>
          <p:nvPr/>
        </p:nvSpPr>
        <p:spPr bwMode="auto">
          <a:xfrm>
            <a:off x="6200775" y="3651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96" name="Picture 84" descr="trai dat 4"/>
          <p:cNvPicPr>
            <a:picLocks noChangeAspect="1" noChangeArrowheads="1"/>
          </p:cNvPicPr>
          <p:nvPr/>
        </p:nvPicPr>
        <p:blipFill>
          <a:blip r:embed="rId3"/>
          <a:srcRect/>
          <a:stretch>
            <a:fillRect/>
          </a:stretch>
        </p:blipFill>
        <p:spPr bwMode="auto">
          <a:xfrm>
            <a:off x="6200775" y="3878263"/>
            <a:ext cx="1460500" cy="1728787"/>
          </a:xfrm>
          <a:prstGeom prst="rect">
            <a:avLst/>
          </a:prstGeom>
          <a:noFill/>
          <a:ln w="9525">
            <a:noFill/>
            <a:miter lim="800000"/>
            <a:headEnd/>
            <a:tailEnd/>
          </a:ln>
        </p:spPr>
      </p:pic>
      <p:sp>
        <p:nvSpPr>
          <p:cNvPr id="13397" name="Rectangle 85"/>
          <p:cNvSpPr>
            <a:spLocks noChangeArrowheads="1"/>
          </p:cNvSpPr>
          <p:nvPr/>
        </p:nvSpPr>
        <p:spPr bwMode="auto">
          <a:xfrm>
            <a:off x="6156325" y="3979863"/>
            <a:ext cx="1512888" cy="1512887"/>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398" name="Picture 86" descr="trai dat 5"/>
          <p:cNvPicPr>
            <a:picLocks noChangeAspect="1" noChangeArrowheads="1"/>
          </p:cNvPicPr>
          <p:nvPr/>
        </p:nvPicPr>
        <p:blipFill>
          <a:blip r:embed="rId4"/>
          <a:srcRect/>
          <a:stretch>
            <a:fillRect/>
          </a:stretch>
        </p:blipFill>
        <p:spPr bwMode="auto">
          <a:xfrm>
            <a:off x="1303338" y="3878263"/>
            <a:ext cx="1460500" cy="1728787"/>
          </a:xfrm>
          <a:prstGeom prst="rect">
            <a:avLst/>
          </a:prstGeom>
          <a:solidFill>
            <a:srgbClr val="FF66FF"/>
          </a:solidFill>
          <a:ln w="9525">
            <a:noFill/>
            <a:miter lim="800000"/>
            <a:headEnd/>
            <a:tailEnd/>
          </a:ln>
        </p:spPr>
      </p:pic>
      <p:sp>
        <p:nvSpPr>
          <p:cNvPr id="13399" name="Rectangle 87"/>
          <p:cNvSpPr>
            <a:spLocks noChangeArrowheads="1"/>
          </p:cNvSpPr>
          <p:nvPr/>
        </p:nvSpPr>
        <p:spPr bwMode="auto">
          <a:xfrm>
            <a:off x="1317625" y="40227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400" name="Picture 88" descr="trai dat 3"/>
          <p:cNvPicPr>
            <a:picLocks noChangeAspect="1" noChangeArrowheads="1"/>
          </p:cNvPicPr>
          <p:nvPr/>
        </p:nvPicPr>
        <p:blipFill>
          <a:blip r:embed="rId5"/>
          <a:srcRect/>
          <a:stretch>
            <a:fillRect/>
          </a:stretch>
        </p:blipFill>
        <p:spPr bwMode="auto">
          <a:xfrm>
            <a:off x="1260475" y="450850"/>
            <a:ext cx="1460500" cy="1728788"/>
          </a:xfrm>
          <a:prstGeom prst="rect">
            <a:avLst/>
          </a:prstGeom>
          <a:noFill/>
          <a:ln w="9525">
            <a:noFill/>
            <a:miter lim="800000"/>
            <a:headEnd/>
            <a:tailEnd/>
          </a:ln>
        </p:spPr>
      </p:pic>
      <p:sp>
        <p:nvSpPr>
          <p:cNvPr id="13401" name="Rectangle 89"/>
          <p:cNvSpPr>
            <a:spLocks noChangeArrowheads="1"/>
          </p:cNvSpPr>
          <p:nvPr/>
        </p:nvSpPr>
        <p:spPr bwMode="auto">
          <a:xfrm>
            <a:off x="1187450" y="52387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402" name="Picture 90" descr="trai dat 6"/>
          <p:cNvPicPr>
            <a:picLocks noChangeAspect="1" noChangeArrowheads="1"/>
          </p:cNvPicPr>
          <p:nvPr/>
        </p:nvPicPr>
        <p:blipFill>
          <a:blip r:embed="rId2"/>
          <a:srcRect/>
          <a:stretch>
            <a:fillRect/>
          </a:stretch>
        </p:blipFill>
        <p:spPr bwMode="auto">
          <a:xfrm>
            <a:off x="6199188" y="292100"/>
            <a:ext cx="1460500" cy="1728788"/>
          </a:xfrm>
          <a:prstGeom prst="rect">
            <a:avLst/>
          </a:prstGeom>
          <a:noFill/>
          <a:ln w="9525">
            <a:noFill/>
            <a:miter lim="800000"/>
            <a:headEnd/>
            <a:tailEnd/>
          </a:ln>
        </p:spPr>
      </p:pic>
      <p:sp>
        <p:nvSpPr>
          <p:cNvPr id="13403" name="Rectangle 91"/>
          <p:cNvSpPr>
            <a:spLocks noChangeArrowheads="1"/>
          </p:cNvSpPr>
          <p:nvPr/>
        </p:nvSpPr>
        <p:spPr bwMode="auto">
          <a:xfrm>
            <a:off x="6200775" y="3651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404" name="Picture 92" descr="trai dat 4"/>
          <p:cNvPicPr>
            <a:picLocks noChangeAspect="1" noChangeArrowheads="1"/>
          </p:cNvPicPr>
          <p:nvPr/>
        </p:nvPicPr>
        <p:blipFill>
          <a:blip r:embed="rId3"/>
          <a:srcRect/>
          <a:stretch>
            <a:fillRect/>
          </a:stretch>
        </p:blipFill>
        <p:spPr bwMode="auto">
          <a:xfrm>
            <a:off x="6200775" y="3878263"/>
            <a:ext cx="1460500" cy="1728787"/>
          </a:xfrm>
          <a:prstGeom prst="rect">
            <a:avLst/>
          </a:prstGeom>
          <a:noFill/>
          <a:ln w="9525">
            <a:noFill/>
            <a:miter lim="800000"/>
            <a:headEnd/>
            <a:tailEnd/>
          </a:ln>
        </p:spPr>
      </p:pic>
      <p:sp>
        <p:nvSpPr>
          <p:cNvPr id="13405" name="Rectangle 93"/>
          <p:cNvSpPr>
            <a:spLocks noChangeArrowheads="1"/>
          </p:cNvSpPr>
          <p:nvPr/>
        </p:nvSpPr>
        <p:spPr bwMode="auto">
          <a:xfrm>
            <a:off x="6156325" y="3979863"/>
            <a:ext cx="1512888" cy="1512887"/>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406" name="Picture 94" descr="trai dat 5"/>
          <p:cNvPicPr>
            <a:picLocks noChangeAspect="1" noChangeArrowheads="1"/>
          </p:cNvPicPr>
          <p:nvPr/>
        </p:nvPicPr>
        <p:blipFill>
          <a:blip r:embed="rId4"/>
          <a:srcRect/>
          <a:stretch>
            <a:fillRect/>
          </a:stretch>
        </p:blipFill>
        <p:spPr bwMode="auto">
          <a:xfrm>
            <a:off x="1303338" y="3878263"/>
            <a:ext cx="1460500" cy="1728787"/>
          </a:xfrm>
          <a:prstGeom prst="rect">
            <a:avLst/>
          </a:prstGeom>
          <a:solidFill>
            <a:srgbClr val="FF66FF"/>
          </a:solidFill>
          <a:ln w="9525">
            <a:noFill/>
            <a:miter lim="800000"/>
            <a:headEnd/>
            <a:tailEnd/>
          </a:ln>
        </p:spPr>
      </p:pic>
      <p:sp>
        <p:nvSpPr>
          <p:cNvPr id="13407" name="Rectangle 95"/>
          <p:cNvSpPr>
            <a:spLocks noChangeArrowheads="1"/>
          </p:cNvSpPr>
          <p:nvPr/>
        </p:nvSpPr>
        <p:spPr bwMode="auto">
          <a:xfrm>
            <a:off x="1317625" y="40227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3408" name="Picture 96" descr="trai dat 3"/>
          <p:cNvPicPr>
            <a:picLocks noChangeAspect="1" noChangeArrowheads="1"/>
          </p:cNvPicPr>
          <p:nvPr/>
        </p:nvPicPr>
        <p:blipFill>
          <a:blip r:embed="rId5"/>
          <a:srcRect/>
          <a:stretch>
            <a:fillRect/>
          </a:stretch>
        </p:blipFill>
        <p:spPr bwMode="auto">
          <a:xfrm>
            <a:off x="1260475" y="450850"/>
            <a:ext cx="1460500" cy="1728788"/>
          </a:xfrm>
          <a:prstGeom prst="rect">
            <a:avLst/>
          </a:prstGeom>
          <a:noFill/>
          <a:ln w="9525">
            <a:noFill/>
            <a:miter lim="800000"/>
            <a:headEnd/>
            <a:tailEnd/>
          </a:ln>
        </p:spPr>
      </p:pic>
      <p:sp>
        <p:nvSpPr>
          <p:cNvPr id="15457" name="Oval 97"/>
          <p:cNvSpPr>
            <a:spLocks noChangeArrowheads="1"/>
          </p:cNvSpPr>
          <p:nvPr/>
        </p:nvSpPr>
        <p:spPr bwMode="auto">
          <a:xfrm>
            <a:off x="684213" y="739775"/>
            <a:ext cx="7632700" cy="4537075"/>
          </a:xfrm>
          <a:prstGeom prst="ellipse">
            <a:avLst/>
          </a:prstGeom>
          <a:noFill/>
          <a:ln w="28575">
            <a:solidFill>
              <a:schemeClr val="bg1"/>
            </a:solidFill>
            <a:prstDash val="dash"/>
            <a:round/>
            <a:headEnd/>
            <a:tailEnd/>
          </a:ln>
        </p:spPr>
        <p:txBody>
          <a:bodyPr wrap="none" anchor="ctr"/>
          <a:lstStyle/>
          <a:p>
            <a:endParaRPr lang="en-US" sz="2400">
              <a:latin typeface="Arial" charset="0"/>
            </a:endParaRPr>
          </a:p>
        </p:txBody>
      </p:sp>
      <p:sp>
        <p:nvSpPr>
          <p:cNvPr id="15458" name="Text Box 101"/>
          <p:cNvSpPr txBox="1">
            <a:spLocks noChangeArrowheads="1"/>
          </p:cNvSpPr>
          <p:nvPr/>
        </p:nvSpPr>
        <p:spPr bwMode="auto">
          <a:xfrm>
            <a:off x="6096000" y="2895600"/>
            <a:ext cx="3048000" cy="461963"/>
          </a:xfrm>
          <a:prstGeom prst="rect">
            <a:avLst/>
          </a:prstGeom>
          <a:noFill/>
          <a:ln w="9525">
            <a:noFill/>
            <a:miter lim="800000"/>
            <a:headEnd/>
            <a:tailEnd/>
          </a:ln>
        </p:spPr>
        <p:txBody>
          <a:bodyPr>
            <a:spAutoFit/>
          </a:bodyPr>
          <a:lstStyle/>
          <a:p>
            <a:pPr>
              <a:spcBef>
                <a:spcPct val="50000"/>
              </a:spcBef>
            </a:pPr>
            <a:endParaRPr lang="en-US" sz="2400" b="0">
              <a:latin typeface="Arial" charset="0"/>
            </a:endParaRPr>
          </a:p>
        </p:txBody>
      </p:sp>
      <p:pic>
        <p:nvPicPr>
          <p:cNvPr id="15459" name="Picture 103" descr="SUN_MED_"/>
          <p:cNvPicPr>
            <a:picLocks noChangeAspect="1" noChangeArrowheads="1" noCrop="1"/>
          </p:cNvPicPr>
          <p:nvPr/>
        </p:nvPicPr>
        <p:blipFill>
          <a:blip r:embed="rId6"/>
          <a:srcRect/>
          <a:stretch>
            <a:fillRect/>
          </a:stretch>
        </p:blipFill>
        <p:spPr bwMode="auto">
          <a:xfrm>
            <a:off x="4038600" y="2514600"/>
            <a:ext cx="762000" cy="762000"/>
          </a:xfrm>
          <a:prstGeom prst="rect">
            <a:avLst/>
          </a:prstGeom>
          <a:noFill/>
          <a:ln w="9525">
            <a:noFill/>
            <a:miter lim="800000"/>
            <a:headEnd/>
            <a:tailEnd/>
          </a:ln>
        </p:spPr>
      </p:pic>
      <p:sp>
        <p:nvSpPr>
          <p:cNvPr id="15460" name="Text Box 104"/>
          <p:cNvSpPr txBox="1">
            <a:spLocks noChangeArrowheads="1"/>
          </p:cNvSpPr>
          <p:nvPr/>
        </p:nvSpPr>
        <p:spPr bwMode="auto">
          <a:xfrm>
            <a:off x="0" y="2971800"/>
            <a:ext cx="609600" cy="461963"/>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Arial" charset="0"/>
              </a:rPr>
              <a:t>B</a:t>
            </a:r>
          </a:p>
        </p:txBody>
      </p:sp>
      <p:sp>
        <p:nvSpPr>
          <p:cNvPr id="15461" name="Text Box 105"/>
          <p:cNvSpPr txBox="1">
            <a:spLocks noChangeArrowheads="1"/>
          </p:cNvSpPr>
          <p:nvPr/>
        </p:nvSpPr>
        <p:spPr bwMode="auto">
          <a:xfrm>
            <a:off x="4419600" y="4724400"/>
            <a:ext cx="685800" cy="461963"/>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Arial" charset="0"/>
              </a:rPr>
              <a:t>C</a:t>
            </a:r>
          </a:p>
        </p:txBody>
      </p:sp>
      <p:sp>
        <p:nvSpPr>
          <p:cNvPr id="15462" name="Text Box 106"/>
          <p:cNvSpPr txBox="1">
            <a:spLocks noChangeArrowheads="1"/>
          </p:cNvSpPr>
          <p:nvPr/>
        </p:nvSpPr>
        <p:spPr bwMode="auto">
          <a:xfrm>
            <a:off x="4419600" y="0"/>
            <a:ext cx="685800" cy="461963"/>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Arial" charset="0"/>
              </a:rPr>
              <a:t>A</a:t>
            </a:r>
          </a:p>
        </p:txBody>
      </p:sp>
      <p:sp>
        <p:nvSpPr>
          <p:cNvPr id="15463" name="Text Box 107"/>
          <p:cNvSpPr txBox="1">
            <a:spLocks noChangeArrowheads="1"/>
          </p:cNvSpPr>
          <p:nvPr/>
        </p:nvSpPr>
        <p:spPr bwMode="auto">
          <a:xfrm>
            <a:off x="8458200" y="2438400"/>
            <a:ext cx="685800" cy="461963"/>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Arial" charset="0"/>
              </a:rPr>
              <a:t>D</a:t>
            </a:r>
          </a:p>
        </p:txBody>
      </p:sp>
      <p:sp>
        <p:nvSpPr>
          <p:cNvPr id="15464" name="Text Box 108"/>
          <p:cNvSpPr txBox="1">
            <a:spLocks noChangeArrowheads="1"/>
          </p:cNvSpPr>
          <p:nvPr/>
        </p:nvSpPr>
        <p:spPr bwMode="auto">
          <a:xfrm>
            <a:off x="304800" y="5441950"/>
            <a:ext cx="8686800" cy="1016000"/>
          </a:xfrm>
          <a:prstGeom prst="rect">
            <a:avLst/>
          </a:prstGeom>
          <a:noFill/>
          <a:ln w="9525">
            <a:noFill/>
            <a:miter lim="800000"/>
            <a:headEnd/>
            <a:tailEnd/>
          </a:ln>
        </p:spPr>
        <p:txBody>
          <a:bodyPr>
            <a:spAutoFit/>
          </a:bodyPr>
          <a:lstStyle/>
          <a:p>
            <a:pPr algn="just">
              <a:spcBef>
                <a:spcPct val="50000"/>
              </a:spcBef>
            </a:pPr>
            <a:r>
              <a:rPr lang="en-US" sz="2000" b="0">
                <a:solidFill>
                  <a:schemeClr val="bg1"/>
                </a:solidFill>
                <a:latin typeface="Arial" charset="0"/>
              </a:rPr>
              <a:t>Trong một năm, có một thời gian Bắc bán cầu nghiêng về phía mặt trời. Thời gian đó Bắc bán cầu là mùa hạ, Nam bán cầu là mùa đông. Ngược lại khi Nam bán cầu là mùa hạ, thì Bắc bán cầu là mùa đông.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path" presetSubtype="0" repeatCount="indefinite"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6" dur="5000" fill="hold"/>
                                        <p:tgtEl>
                                          <p:spTgt spid="13408"/>
                                        </p:tgtEl>
                                        <p:attrNameLst>
                                          <p:attrName>ppt_x</p:attrName>
                                          <p:attrName>ppt_y</p:attrName>
                                        </p:attrNameLst>
                                      </p:cBhvr>
                                      <p:rCtr x="-71" y="257"/>
                                    </p:animMotion>
                                  </p:childTnLst>
                                </p:cTn>
                              </p:par>
                            </p:childTnLst>
                          </p:cTn>
                        </p:par>
                        <p:par>
                          <p:cTn id="7" fill="hold" nodeType="afterGroup">
                            <p:stCondLst>
                              <p:cond delay="5000"/>
                            </p:stCondLst>
                            <p:childTnLst>
                              <p:par>
                                <p:cTn id="8" presetID="6" presetClass="exit" presetSubtype="16" fill="hold" nodeType="afterEffect">
                                  <p:stCondLst>
                                    <p:cond delay="0"/>
                                  </p:stCondLst>
                                  <p:childTnLst>
                                    <p:animEffect transition="out" filter="circle(in)">
                                      <p:cBhvr>
                                        <p:cTn id="9" dur="10"/>
                                        <p:tgtEl>
                                          <p:spTgt spid="13408"/>
                                        </p:tgtEl>
                                      </p:cBhvr>
                                    </p:animEffect>
                                    <p:set>
                                      <p:cBhvr>
                                        <p:cTn id="10" dur="1" fill="hold">
                                          <p:stCondLst>
                                            <p:cond delay="9"/>
                                          </p:stCondLst>
                                        </p:cTn>
                                        <p:tgtEl>
                                          <p:spTgt spid="13408"/>
                                        </p:tgtEl>
                                        <p:attrNameLst>
                                          <p:attrName>style.visibility</p:attrName>
                                        </p:attrNameLst>
                                      </p:cBhvr>
                                      <p:to>
                                        <p:strVal val="hidden"/>
                                      </p:to>
                                    </p:set>
                                  </p:childTnLst>
                                </p:cTn>
                              </p:par>
                            </p:childTnLst>
                          </p:cTn>
                        </p:par>
                        <p:par>
                          <p:cTn id="11" fill="hold" nodeType="afterGroup">
                            <p:stCondLst>
                              <p:cond delay="5010"/>
                            </p:stCondLst>
                            <p:childTnLst>
                              <p:par>
                                <p:cTn id="12" presetID="4" presetClass="exit" presetSubtype="16" fill="hold" grpId="0" nodeType="afterEffect">
                                  <p:stCondLst>
                                    <p:cond delay="0"/>
                                  </p:stCondLst>
                                  <p:childTnLst>
                                    <p:animEffect transition="out" filter="box(in)">
                                      <p:cBhvr>
                                        <p:cTn id="13" dur="10"/>
                                        <p:tgtEl>
                                          <p:spTgt spid="13407"/>
                                        </p:tgtEl>
                                      </p:cBhvr>
                                    </p:animEffect>
                                    <p:set>
                                      <p:cBhvr>
                                        <p:cTn id="14" dur="1" fill="hold">
                                          <p:stCondLst>
                                            <p:cond delay="9"/>
                                          </p:stCondLst>
                                        </p:cTn>
                                        <p:tgtEl>
                                          <p:spTgt spid="13407"/>
                                        </p:tgtEl>
                                        <p:attrNameLst>
                                          <p:attrName>style.visibility</p:attrName>
                                        </p:attrNameLst>
                                      </p:cBhvr>
                                      <p:to>
                                        <p:strVal val="hidden"/>
                                      </p:to>
                                    </p:set>
                                  </p:childTnLst>
                                </p:cTn>
                              </p:par>
                            </p:childTnLst>
                          </p:cTn>
                        </p:par>
                        <p:par>
                          <p:cTn id="15" fill="hold" nodeType="afterGroup">
                            <p:stCondLst>
                              <p:cond delay="5020"/>
                            </p:stCondLst>
                            <p:childTnLst>
                              <p:par>
                                <p:cTn id="16"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7" dur="5000" fill="hold"/>
                                        <p:tgtEl>
                                          <p:spTgt spid="13406"/>
                                        </p:tgtEl>
                                        <p:attrNameLst>
                                          <p:attrName>ppt_x</p:attrName>
                                          <p:attrName>ppt_y</p:attrName>
                                        </p:attrNameLst>
                                      </p:cBhvr>
                                      <p:rCtr x="269" y="36"/>
                                    </p:animMotion>
                                  </p:childTnLst>
                                </p:cTn>
                              </p:par>
                            </p:childTnLst>
                          </p:cTn>
                        </p:par>
                        <p:par>
                          <p:cTn id="18" fill="hold" nodeType="afterGroup">
                            <p:stCondLst>
                              <p:cond delay="10020"/>
                            </p:stCondLst>
                            <p:childTnLst>
                              <p:par>
                                <p:cTn id="19" presetID="6" presetClass="exit" presetSubtype="16" fill="hold" nodeType="afterEffect">
                                  <p:stCondLst>
                                    <p:cond delay="0"/>
                                  </p:stCondLst>
                                  <p:childTnLst>
                                    <p:animEffect transition="out" filter="circle(in)">
                                      <p:cBhvr>
                                        <p:cTn id="20" dur="10"/>
                                        <p:tgtEl>
                                          <p:spTgt spid="13406"/>
                                        </p:tgtEl>
                                      </p:cBhvr>
                                    </p:animEffect>
                                    <p:set>
                                      <p:cBhvr>
                                        <p:cTn id="21" dur="1" fill="hold">
                                          <p:stCondLst>
                                            <p:cond delay="9"/>
                                          </p:stCondLst>
                                        </p:cTn>
                                        <p:tgtEl>
                                          <p:spTgt spid="13406"/>
                                        </p:tgtEl>
                                        <p:attrNameLst>
                                          <p:attrName>style.visibility</p:attrName>
                                        </p:attrNameLst>
                                      </p:cBhvr>
                                      <p:to>
                                        <p:strVal val="hidden"/>
                                      </p:to>
                                    </p:set>
                                  </p:childTnLst>
                                </p:cTn>
                              </p:par>
                            </p:childTnLst>
                          </p:cTn>
                        </p:par>
                        <p:par>
                          <p:cTn id="22" fill="hold" nodeType="afterGroup">
                            <p:stCondLst>
                              <p:cond delay="10030"/>
                            </p:stCondLst>
                            <p:childTnLst>
                              <p:par>
                                <p:cTn id="23" presetID="4" presetClass="exit" presetSubtype="16" fill="hold" grpId="0" nodeType="afterEffect">
                                  <p:stCondLst>
                                    <p:cond delay="0"/>
                                  </p:stCondLst>
                                  <p:childTnLst>
                                    <p:animEffect transition="out" filter="box(in)">
                                      <p:cBhvr>
                                        <p:cTn id="24" dur="10"/>
                                        <p:tgtEl>
                                          <p:spTgt spid="13405"/>
                                        </p:tgtEl>
                                      </p:cBhvr>
                                    </p:animEffect>
                                    <p:set>
                                      <p:cBhvr>
                                        <p:cTn id="25" dur="1" fill="hold">
                                          <p:stCondLst>
                                            <p:cond delay="9"/>
                                          </p:stCondLst>
                                        </p:cTn>
                                        <p:tgtEl>
                                          <p:spTgt spid="13405"/>
                                        </p:tgtEl>
                                        <p:attrNameLst>
                                          <p:attrName>style.visibility</p:attrName>
                                        </p:attrNameLst>
                                      </p:cBhvr>
                                      <p:to>
                                        <p:strVal val="hidden"/>
                                      </p:to>
                                    </p:set>
                                  </p:childTnLst>
                                </p:cTn>
                              </p:par>
                            </p:childTnLst>
                          </p:cTn>
                        </p:par>
                        <p:par>
                          <p:cTn id="26" fill="hold" nodeType="afterGroup">
                            <p:stCondLst>
                              <p:cond delay="10040"/>
                            </p:stCondLst>
                            <p:childTnLst>
                              <p:par>
                                <p:cTn id="27"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8" dur="5000" fill="hold"/>
                                        <p:tgtEl>
                                          <p:spTgt spid="13404"/>
                                        </p:tgtEl>
                                        <p:attrNameLst>
                                          <p:attrName>ppt_x</p:attrName>
                                          <p:attrName>ppt_y</p:attrName>
                                        </p:attrNameLst>
                                      </p:cBhvr>
                                      <p:rCtr x="77" y="-260"/>
                                    </p:animMotion>
                                  </p:childTnLst>
                                </p:cTn>
                              </p:par>
                            </p:childTnLst>
                          </p:cTn>
                        </p:par>
                        <p:par>
                          <p:cTn id="29" fill="hold" nodeType="afterGroup">
                            <p:stCondLst>
                              <p:cond delay="15040"/>
                            </p:stCondLst>
                            <p:childTnLst>
                              <p:par>
                                <p:cTn id="30" presetID="6" presetClass="exit" presetSubtype="16" fill="hold" nodeType="afterEffect">
                                  <p:stCondLst>
                                    <p:cond delay="0"/>
                                  </p:stCondLst>
                                  <p:childTnLst>
                                    <p:animEffect transition="out" filter="circle(in)">
                                      <p:cBhvr>
                                        <p:cTn id="31" dur="10"/>
                                        <p:tgtEl>
                                          <p:spTgt spid="13404"/>
                                        </p:tgtEl>
                                      </p:cBhvr>
                                    </p:animEffect>
                                    <p:set>
                                      <p:cBhvr>
                                        <p:cTn id="32" dur="1" fill="hold">
                                          <p:stCondLst>
                                            <p:cond delay="9"/>
                                          </p:stCondLst>
                                        </p:cTn>
                                        <p:tgtEl>
                                          <p:spTgt spid="13404"/>
                                        </p:tgtEl>
                                        <p:attrNameLst>
                                          <p:attrName>style.visibility</p:attrName>
                                        </p:attrNameLst>
                                      </p:cBhvr>
                                      <p:to>
                                        <p:strVal val="hidden"/>
                                      </p:to>
                                    </p:set>
                                  </p:childTnLst>
                                </p:cTn>
                              </p:par>
                            </p:childTnLst>
                          </p:cTn>
                        </p:par>
                        <p:par>
                          <p:cTn id="33" fill="hold" nodeType="afterGroup">
                            <p:stCondLst>
                              <p:cond delay="15050"/>
                            </p:stCondLst>
                            <p:childTnLst>
                              <p:par>
                                <p:cTn id="34" presetID="4" presetClass="exit" presetSubtype="16" fill="hold" grpId="0" nodeType="afterEffect">
                                  <p:stCondLst>
                                    <p:cond delay="0"/>
                                  </p:stCondLst>
                                  <p:childTnLst>
                                    <p:animEffect transition="out" filter="box(in)">
                                      <p:cBhvr>
                                        <p:cTn id="35" dur="10"/>
                                        <p:tgtEl>
                                          <p:spTgt spid="13403"/>
                                        </p:tgtEl>
                                      </p:cBhvr>
                                    </p:animEffect>
                                    <p:set>
                                      <p:cBhvr>
                                        <p:cTn id="36" dur="1" fill="hold">
                                          <p:stCondLst>
                                            <p:cond delay="9"/>
                                          </p:stCondLst>
                                        </p:cTn>
                                        <p:tgtEl>
                                          <p:spTgt spid="13403"/>
                                        </p:tgtEl>
                                        <p:attrNameLst>
                                          <p:attrName>style.visibility</p:attrName>
                                        </p:attrNameLst>
                                      </p:cBhvr>
                                      <p:to>
                                        <p:strVal val="hidden"/>
                                      </p:to>
                                    </p:set>
                                  </p:childTnLst>
                                </p:cTn>
                              </p:par>
                            </p:childTnLst>
                          </p:cTn>
                        </p:par>
                        <p:par>
                          <p:cTn id="37" fill="hold" nodeType="afterGroup">
                            <p:stCondLst>
                              <p:cond delay="15060"/>
                            </p:stCondLst>
                            <p:childTnLst>
                              <p:par>
                                <p:cTn id="38"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9" dur="5000" fill="hold"/>
                                        <p:tgtEl>
                                          <p:spTgt spid="13402"/>
                                        </p:tgtEl>
                                        <p:attrNameLst>
                                          <p:attrName>ppt_x</p:attrName>
                                          <p:attrName>ppt_y</p:attrName>
                                        </p:attrNameLst>
                                      </p:cBhvr>
                                      <p:rCtr x="-271" y="-30"/>
                                    </p:animMotion>
                                  </p:childTnLst>
                                </p:cTn>
                              </p:par>
                            </p:childTnLst>
                          </p:cTn>
                        </p:par>
                        <p:par>
                          <p:cTn id="40" fill="hold" nodeType="afterGroup">
                            <p:stCondLst>
                              <p:cond delay="20060"/>
                            </p:stCondLst>
                            <p:childTnLst>
                              <p:par>
                                <p:cTn id="41" presetID="6" presetClass="exit" presetSubtype="16" fill="hold" nodeType="afterEffect">
                                  <p:stCondLst>
                                    <p:cond delay="0"/>
                                  </p:stCondLst>
                                  <p:childTnLst>
                                    <p:animEffect transition="out" filter="circle(in)">
                                      <p:cBhvr>
                                        <p:cTn id="42" dur="10"/>
                                        <p:tgtEl>
                                          <p:spTgt spid="13402"/>
                                        </p:tgtEl>
                                      </p:cBhvr>
                                    </p:animEffect>
                                    <p:set>
                                      <p:cBhvr>
                                        <p:cTn id="43" dur="1" fill="hold">
                                          <p:stCondLst>
                                            <p:cond delay="9"/>
                                          </p:stCondLst>
                                        </p:cTn>
                                        <p:tgtEl>
                                          <p:spTgt spid="13402"/>
                                        </p:tgtEl>
                                        <p:attrNameLst>
                                          <p:attrName>style.visibility</p:attrName>
                                        </p:attrNameLst>
                                      </p:cBhvr>
                                      <p:to>
                                        <p:strVal val="hidden"/>
                                      </p:to>
                                    </p:set>
                                  </p:childTnLst>
                                </p:cTn>
                              </p:par>
                            </p:childTnLst>
                          </p:cTn>
                        </p:par>
                        <p:par>
                          <p:cTn id="44" fill="hold" nodeType="afterGroup">
                            <p:stCondLst>
                              <p:cond delay="20070"/>
                            </p:stCondLst>
                            <p:childTnLst>
                              <p:par>
                                <p:cTn id="45" presetID="4" presetClass="exit" presetSubtype="16" fill="hold" grpId="0" nodeType="afterEffect">
                                  <p:stCondLst>
                                    <p:cond delay="0"/>
                                  </p:stCondLst>
                                  <p:childTnLst>
                                    <p:animEffect transition="out" filter="box(in)">
                                      <p:cBhvr>
                                        <p:cTn id="46" dur="10"/>
                                        <p:tgtEl>
                                          <p:spTgt spid="13401"/>
                                        </p:tgtEl>
                                      </p:cBhvr>
                                    </p:animEffect>
                                    <p:set>
                                      <p:cBhvr>
                                        <p:cTn id="47" dur="1" fill="hold">
                                          <p:stCondLst>
                                            <p:cond delay="9"/>
                                          </p:stCondLst>
                                        </p:cTn>
                                        <p:tgtEl>
                                          <p:spTgt spid="13401"/>
                                        </p:tgtEl>
                                        <p:attrNameLst>
                                          <p:attrName>style.visibility</p:attrName>
                                        </p:attrNameLst>
                                      </p:cBhvr>
                                      <p:to>
                                        <p:strVal val="hidden"/>
                                      </p:to>
                                    </p:set>
                                  </p:childTnLst>
                                </p:cTn>
                              </p:par>
                            </p:childTnLst>
                          </p:cTn>
                        </p:par>
                        <p:par>
                          <p:cTn id="48" fill="hold" nodeType="afterGroup">
                            <p:stCondLst>
                              <p:cond delay="20080"/>
                            </p:stCondLst>
                            <p:childTnLst>
                              <p:par>
                                <p:cTn id="49"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50" dur="5000" fill="hold"/>
                                        <p:tgtEl>
                                          <p:spTgt spid="13400"/>
                                        </p:tgtEl>
                                        <p:attrNameLst>
                                          <p:attrName>ppt_x</p:attrName>
                                          <p:attrName>ppt_y</p:attrName>
                                        </p:attrNameLst>
                                      </p:cBhvr>
                                      <p:rCtr x="-71" y="257"/>
                                    </p:animMotion>
                                  </p:childTnLst>
                                </p:cTn>
                              </p:par>
                            </p:childTnLst>
                          </p:cTn>
                        </p:par>
                        <p:par>
                          <p:cTn id="51" fill="hold" nodeType="afterGroup">
                            <p:stCondLst>
                              <p:cond delay="25080"/>
                            </p:stCondLst>
                            <p:childTnLst>
                              <p:par>
                                <p:cTn id="52" presetID="6" presetClass="exit" presetSubtype="16" fill="hold" nodeType="afterEffect">
                                  <p:stCondLst>
                                    <p:cond delay="0"/>
                                  </p:stCondLst>
                                  <p:childTnLst>
                                    <p:animEffect transition="out" filter="circle(in)">
                                      <p:cBhvr>
                                        <p:cTn id="53" dur="10"/>
                                        <p:tgtEl>
                                          <p:spTgt spid="13400"/>
                                        </p:tgtEl>
                                      </p:cBhvr>
                                    </p:animEffect>
                                    <p:set>
                                      <p:cBhvr>
                                        <p:cTn id="54" dur="1" fill="hold">
                                          <p:stCondLst>
                                            <p:cond delay="9"/>
                                          </p:stCondLst>
                                        </p:cTn>
                                        <p:tgtEl>
                                          <p:spTgt spid="13400"/>
                                        </p:tgtEl>
                                        <p:attrNameLst>
                                          <p:attrName>style.visibility</p:attrName>
                                        </p:attrNameLst>
                                      </p:cBhvr>
                                      <p:to>
                                        <p:strVal val="hidden"/>
                                      </p:to>
                                    </p:set>
                                  </p:childTnLst>
                                </p:cTn>
                              </p:par>
                            </p:childTnLst>
                          </p:cTn>
                        </p:par>
                        <p:par>
                          <p:cTn id="55" fill="hold" nodeType="afterGroup">
                            <p:stCondLst>
                              <p:cond delay="25090"/>
                            </p:stCondLst>
                            <p:childTnLst>
                              <p:par>
                                <p:cTn id="56" presetID="4" presetClass="exit" presetSubtype="16" fill="hold" grpId="0" nodeType="afterEffect">
                                  <p:stCondLst>
                                    <p:cond delay="0"/>
                                  </p:stCondLst>
                                  <p:childTnLst>
                                    <p:animEffect transition="out" filter="box(in)">
                                      <p:cBhvr>
                                        <p:cTn id="57" dur="10"/>
                                        <p:tgtEl>
                                          <p:spTgt spid="13399"/>
                                        </p:tgtEl>
                                      </p:cBhvr>
                                    </p:animEffect>
                                    <p:set>
                                      <p:cBhvr>
                                        <p:cTn id="58" dur="1" fill="hold">
                                          <p:stCondLst>
                                            <p:cond delay="9"/>
                                          </p:stCondLst>
                                        </p:cTn>
                                        <p:tgtEl>
                                          <p:spTgt spid="13399"/>
                                        </p:tgtEl>
                                        <p:attrNameLst>
                                          <p:attrName>style.visibility</p:attrName>
                                        </p:attrNameLst>
                                      </p:cBhvr>
                                      <p:to>
                                        <p:strVal val="hidden"/>
                                      </p:to>
                                    </p:set>
                                  </p:childTnLst>
                                </p:cTn>
                              </p:par>
                            </p:childTnLst>
                          </p:cTn>
                        </p:par>
                        <p:par>
                          <p:cTn id="59" fill="hold" nodeType="afterGroup">
                            <p:stCondLst>
                              <p:cond delay="25100"/>
                            </p:stCondLst>
                            <p:childTnLst>
                              <p:par>
                                <p:cTn id="60"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61" dur="5000" fill="hold"/>
                                        <p:tgtEl>
                                          <p:spTgt spid="13398"/>
                                        </p:tgtEl>
                                        <p:attrNameLst>
                                          <p:attrName>ppt_x</p:attrName>
                                          <p:attrName>ppt_y</p:attrName>
                                        </p:attrNameLst>
                                      </p:cBhvr>
                                      <p:rCtr x="269" y="36"/>
                                    </p:animMotion>
                                  </p:childTnLst>
                                </p:cTn>
                              </p:par>
                            </p:childTnLst>
                          </p:cTn>
                        </p:par>
                        <p:par>
                          <p:cTn id="62" fill="hold" nodeType="afterGroup">
                            <p:stCondLst>
                              <p:cond delay="30100"/>
                            </p:stCondLst>
                            <p:childTnLst>
                              <p:par>
                                <p:cTn id="63" presetID="6" presetClass="exit" presetSubtype="16" fill="hold" nodeType="afterEffect">
                                  <p:stCondLst>
                                    <p:cond delay="0"/>
                                  </p:stCondLst>
                                  <p:childTnLst>
                                    <p:animEffect transition="out" filter="circle(in)">
                                      <p:cBhvr>
                                        <p:cTn id="64" dur="10"/>
                                        <p:tgtEl>
                                          <p:spTgt spid="13398"/>
                                        </p:tgtEl>
                                      </p:cBhvr>
                                    </p:animEffect>
                                    <p:set>
                                      <p:cBhvr>
                                        <p:cTn id="65" dur="1" fill="hold">
                                          <p:stCondLst>
                                            <p:cond delay="9"/>
                                          </p:stCondLst>
                                        </p:cTn>
                                        <p:tgtEl>
                                          <p:spTgt spid="13398"/>
                                        </p:tgtEl>
                                        <p:attrNameLst>
                                          <p:attrName>style.visibility</p:attrName>
                                        </p:attrNameLst>
                                      </p:cBhvr>
                                      <p:to>
                                        <p:strVal val="hidden"/>
                                      </p:to>
                                    </p:set>
                                  </p:childTnLst>
                                </p:cTn>
                              </p:par>
                            </p:childTnLst>
                          </p:cTn>
                        </p:par>
                        <p:par>
                          <p:cTn id="66" fill="hold" nodeType="afterGroup">
                            <p:stCondLst>
                              <p:cond delay="30110"/>
                            </p:stCondLst>
                            <p:childTnLst>
                              <p:par>
                                <p:cTn id="67" presetID="4" presetClass="exit" presetSubtype="16" fill="hold" grpId="0" nodeType="afterEffect">
                                  <p:stCondLst>
                                    <p:cond delay="0"/>
                                  </p:stCondLst>
                                  <p:childTnLst>
                                    <p:animEffect transition="out" filter="box(in)">
                                      <p:cBhvr>
                                        <p:cTn id="68" dur="10"/>
                                        <p:tgtEl>
                                          <p:spTgt spid="13397"/>
                                        </p:tgtEl>
                                      </p:cBhvr>
                                    </p:animEffect>
                                    <p:set>
                                      <p:cBhvr>
                                        <p:cTn id="69" dur="1" fill="hold">
                                          <p:stCondLst>
                                            <p:cond delay="9"/>
                                          </p:stCondLst>
                                        </p:cTn>
                                        <p:tgtEl>
                                          <p:spTgt spid="13397"/>
                                        </p:tgtEl>
                                        <p:attrNameLst>
                                          <p:attrName>style.visibility</p:attrName>
                                        </p:attrNameLst>
                                      </p:cBhvr>
                                      <p:to>
                                        <p:strVal val="hidden"/>
                                      </p:to>
                                    </p:set>
                                  </p:childTnLst>
                                </p:cTn>
                              </p:par>
                            </p:childTnLst>
                          </p:cTn>
                        </p:par>
                        <p:par>
                          <p:cTn id="70" fill="hold" nodeType="afterGroup">
                            <p:stCondLst>
                              <p:cond delay="30120"/>
                            </p:stCondLst>
                            <p:childTnLst>
                              <p:par>
                                <p:cTn id="71"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72" dur="5000" fill="hold"/>
                                        <p:tgtEl>
                                          <p:spTgt spid="13396"/>
                                        </p:tgtEl>
                                        <p:attrNameLst>
                                          <p:attrName>ppt_x</p:attrName>
                                          <p:attrName>ppt_y</p:attrName>
                                        </p:attrNameLst>
                                      </p:cBhvr>
                                      <p:rCtr x="77" y="-260"/>
                                    </p:animMotion>
                                  </p:childTnLst>
                                </p:cTn>
                              </p:par>
                            </p:childTnLst>
                          </p:cTn>
                        </p:par>
                        <p:par>
                          <p:cTn id="73" fill="hold" nodeType="afterGroup">
                            <p:stCondLst>
                              <p:cond delay="35120"/>
                            </p:stCondLst>
                            <p:childTnLst>
                              <p:par>
                                <p:cTn id="74" presetID="6" presetClass="exit" presetSubtype="16" fill="hold" nodeType="afterEffect">
                                  <p:stCondLst>
                                    <p:cond delay="0"/>
                                  </p:stCondLst>
                                  <p:childTnLst>
                                    <p:animEffect transition="out" filter="circle(in)">
                                      <p:cBhvr>
                                        <p:cTn id="75" dur="10"/>
                                        <p:tgtEl>
                                          <p:spTgt spid="13396"/>
                                        </p:tgtEl>
                                      </p:cBhvr>
                                    </p:animEffect>
                                    <p:set>
                                      <p:cBhvr>
                                        <p:cTn id="76" dur="1" fill="hold">
                                          <p:stCondLst>
                                            <p:cond delay="9"/>
                                          </p:stCondLst>
                                        </p:cTn>
                                        <p:tgtEl>
                                          <p:spTgt spid="13396"/>
                                        </p:tgtEl>
                                        <p:attrNameLst>
                                          <p:attrName>style.visibility</p:attrName>
                                        </p:attrNameLst>
                                      </p:cBhvr>
                                      <p:to>
                                        <p:strVal val="hidden"/>
                                      </p:to>
                                    </p:set>
                                  </p:childTnLst>
                                </p:cTn>
                              </p:par>
                            </p:childTnLst>
                          </p:cTn>
                        </p:par>
                        <p:par>
                          <p:cTn id="77" fill="hold" nodeType="afterGroup">
                            <p:stCondLst>
                              <p:cond delay="35130"/>
                            </p:stCondLst>
                            <p:childTnLst>
                              <p:par>
                                <p:cTn id="78" presetID="4" presetClass="exit" presetSubtype="16" fill="hold" grpId="0" nodeType="afterEffect">
                                  <p:stCondLst>
                                    <p:cond delay="0"/>
                                  </p:stCondLst>
                                  <p:childTnLst>
                                    <p:animEffect transition="out" filter="box(in)">
                                      <p:cBhvr>
                                        <p:cTn id="79" dur="10"/>
                                        <p:tgtEl>
                                          <p:spTgt spid="13395"/>
                                        </p:tgtEl>
                                      </p:cBhvr>
                                    </p:animEffect>
                                    <p:set>
                                      <p:cBhvr>
                                        <p:cTn id="80" dur="1" fill="hold">
                                          <p:stCondLst>
                                            <p:cond delay="9"/>
                                          </p:stCondLst>
                                        </p:cTn>
                                        <p:tgtEl>
                                          <p:spTgt spid="13395"/>
                                        </p:tgtEl>
                                        <p:attrNameLst>
                                          <p:attrName>style.visibility</p:attrName>
                                        </p:attrNameLst>
                                      </p:cBhvr>
                                      <p:to>
                                        <p:strVal val="hidden"/>
                                      </p:to>
                                    </p:set>
                                  </p:childTnLst>
                                </p:cTn>
                              </p:par>
                            </p:childTnLst>
                          </p:cTn>
                        </p:par>
                        <p:par>
                          <p:cTn id="81" fill="hold" nodeType="afterGroup">
                            <p:stCondLst>
                              <p:cond delay="35140"/>
                            </p:stCondLst>
                            <p:childTnLst>
                              <p:par>
                                <p:cTn id="82"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83" dur="5000" fill="hold"/>
                                        <p:tgtEl>
                                          <p:spTgt spid="13394"/>
                                        </p:tgtEl>
                                        <p:attrNameLst>
                                          <p:attrName>ppt_x</p:attrName>
                                          <p:attrName>ppt_y</p:attrName>
                                        </p:attrNameLst>
                                      </p:cBhvr>
                                      <p:rCtr x="-271" y="-30"/>
                                    </p:animMotion>
                                  </p:childTnLst>
                                </p:cTn>
                              </p:par>
                            </p:childTnLst>
                          </p:cTn>
                        </p:par>
                        <p:par>
                          <p:cTn id="84" fill="hold" nodeType="afterGroup">
                            <p:stCondLst>
                              <p:cond delay="40140"/>
                            </p:stCondLst>
                            <p:childTnLst>
                              <p:par>
                                <p:cTn id="85" presetID="6" presetClass="exit" presetSubtype="16" fill="hold" nodeType="afterEffect">
                                  <p:stCondLst>
                                    <p:cond delay="0"/>
                                  </p:stCondLst>
                                  <p:childTnLst>
                                    <p:animEffect transition="out" filter="circle(in)">
                                      <p:cBhvr>
                                        <p:cTn id="86" dur="10"/>
                                        <p:tgtEl>
                                          <p:spTgt spid="13394"/>
                                        </p:tgtEl>
                                      </p:cBhvr>
                                    </p:animEffect>
                                    <p:set>
                                      <p:cBhvr>
                                        <p:cTn id="87" dur="1" fill="hold">
                                          <p:stCondLst>
                                            <p:cond delay="9"/>
                                          </p:stCondLst>
                                        </p:cTn>
                                        <p:tgtEl>
                                          <p:spTgt spid="13394"/>
                                        </p:tgtEl>
                                        <p:attrNameLst>
                                          <p:attrName>style.visibility</p:attrName>
                                        </p:attrNameLst>
                                      </p:cBhvr>
                                      <p:to>
                                        <p:strVal val="hidden"/>
                                      </p:to>
                                    </p:set>
                                  </p:childTnLst>
                                </p:cTn>
                              </p:par>
                            </p:childTnLst>
                          </p:cTn>
                        </p:par>
                        <p:par>
                          <p:cTn id="88" fill="hold" nodeType="afterGroup">
                            <p:stCondLst>
                              <p:cond delay="40150"/>
                            </p:stCondLst>
                            <p:childTnLst>
                              <p:par>
                                <p:cTn id="89" presetID="4" presetClass="exit" presetSubtype="16" fill="hold" grpId="0" nodeType="afterEffect">
                                  <p:stCondLst>
                                    <p:cond delay="0"/>
                                  </p:stCondLst>
                                  <p:childTnLst>
                                    <p:animEffect transition="out" filter="box(in)">
                                      <p:cBhvr>
                                        <p:cTn id="90" dur="10"/>
                                        <p:tgtEl>
                                          <p:spTgt spid="13393"/>
                                        </p:tgtEl>
                                      </p:cBhvr>
                                    </p:animEffect>
                                    <p:set>
                                      <p:cBhvr>
                                        <p:cTn id="91" dur="1" fill="hold">
                                          <p:stCondLst>
                                            <p:cond delay="9"/>
                                          </p:stCondLst>
                                        </p:cTn>
                                        <p:tgtEl>
                                          <p:spTgt spid="13393"/>
                                        </p:tgtEl>
                                        <p:attrNameLst>
                                          <p:attrName>style.visibility</p:attrName>
                                        </p:attrNameLst>
                                      </p:cBhvr>
                                      <p:to>
                                        <p:strVal val="hidden"/>
                                      </p:to>
                                    </p:set>
                                  </p:childTnLst>
                                </p:cTn>
                              </p:par>
                            </p:childTnLst>
                          </p:cTn>
                        </p:par>
                        <p:par>
                          <p:cTn id="92" fill="hold" nodeType="afterGroup">
                            <p:stCondLst>
                              <p:cond delay="40160"/>
                            </p:stCondLst>
                            <p:childTnLst>
                              <p:par>
                                <p:cTn id="93"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94" dur="5000" fill="hold"/>
                                        <p:tgtEl>
                                          <p:spTgt spid="13392"/>
                                        </p:tgtEl>
                                        <p:attrNameLst>
                                          <p:attrName>ppt_x</p:attrName>
                                          <p:attrName>ppt_y</p:attrName>
                                        </p:attrNameLst>
                                      </p:cBhvr>
                                      <p:rCtr x="-71" y="257"/>
                                    </p:animMotion>
                                  </p:childTnLst>
                                </p:cTn>
                              </p:par>
                            </p:childTnLst>
                          </p:cTn>
                        </p:par>
                        <p:par>
                          <p:cTn id="95" fill="hold" nodeType="afterGroup">
                            <p:stCondLst>
                              <p:cond delay="45160"/>
                            </p:stCondLst>
                            <p:childTnLst>
                              <p:par>
                                <p:cTn id="96" presetID="6" presetClass="exit" presetSubtype="16" fill="hold" nodeType="afterEffect">
                                  <p:stCondLst>
                                    <p:cond delay="0"/>
                                  </p:stCondLst>
                                  <p:childTnLst>
                                    <p:animEffect transition="out" filter="circle(in)">
                                      <p:cBhvr>
                                        <p:cTn id="97" dur="10"/>
                                        <p:tgtEl>
                                          <p:spTgt spid="13392"/>
                                        </p:tgtEl>
                                      </p:cBhvr>
                                    </p:animEffect>
                                    <p:set>
                                      <p:cBhvr>
                                        <p:cTn id="98" dur="1" fill="hold">
                                          <p:stCondLst>
                                            <p:cond delay="9"/>
                                          </p:stCondLst>
                                        </p:cTn>
                                        <p:tgtEl>
                                          <p:spTgt spid="13392"/>
                                        </p:tgtEl>
                                        <p:attrNameLst>
                                          <p:attrName>style.visibility</p:attrName>
                                        </p:attrNameLst>
                                      </p:cBhvr>
                                      <p:to>
                                        <p:strVal val="hidden"/>
                                      </p:to>
                                    </p:set>
                                  </p:childTnLst>
                                </p:cTn>
                              </p:par>
                            </p:childTnLst>
                          </p:cTn>
                        </p:par>
                        <p:par>
                          <p:cTn id="99" fill="hold" nodeType="afterGroup">
                            <p:stCondLst>
                              <p:cond delay="45170"/>
                            </p:stCondLst>
                            <p:childTnLst>
                              <p:par>
                                <p:cTn id="100" presetID="4" presetClass="exit" presetSubtype="16" fill="hold" grpId="0" nodeType="afterEffect">
                                  <p:stCondLst>
                                    <p:cond delay="0"/>
                                  </p:stCondLst>
                                  <p:childTnLst>
                                    <p:animEffect transition="out" filter="box(in)">
                                      <p:cBhvr>
                                        <p:cTn id="101" dur="10"/>
                                        <p:tgtEl>
                                          <p:spTgt spid="13391"/>
                                        </p:tgtEl>
                                      </p:cBhvr>
                                    </p:animEffect>
                                    <p:set>
                                      <p:cBhvr>
                                        <p:cTn id="102" dur="1" fill="hold">
                                          <p:stCondLst>
                                            <p:cond delay="9"/>
                                          </p:stCondLst>
                                        </p:cTn>
                                        <p:tgtEl>
                                          <p:spTgt spid="13391"/>
                                        </p:tgtEl>
                                        <p:attrNameLst>
                                          <p:attrName>style.visibility</p:attrName>
                                        </p:attrNameLst>
                                      </p:cBhvr>
                                      <p:to>
                                        <p:strVal val="hidden"/>
                                      </p:to>
                                    </p:set>
                                  </p:childTnLst>
                                </p:cTn>
                              </p:par>
                            </p:childTnLst>
                          </p:cTn>
                        </p:par>
                        <p:par>
                          <p:cTn id="103" fill="hold" nodeType="afterGroup">
                            <p:stCondLst>
                              <p:cond delay="45180"/>
                            </p:stCondLst>
                            <p:childTnLst>
                              <p:par>
                                <p:cTn id="104"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05" dur="5000" fill="hold"/>
                                        <p:tgtEl>
                                          <p:spTgt spid="13390"/>
                                        </p:tgtEl>
                                        <p:attrNameLst>
                                          <p:attrName>ppt_x</p:attrName>
                                          <p:attrName>ppt_y</p:attrName>
                                        </p:attrNameLst>
                                      </p:cBhvr>
                                      <p:rCtr x="269" y="36"/>
                                    </p:animMotion>
                                  </p:childTnLst>
                                </p:cTn>
                              </p:par>
                            </p:childTnLst>
                          </p:cTn>
                        </p:par>
                        <p:par>
                          <p:cTn id="106" fill="hold" nodeType="afterGroup">
                            <p:stCondLst>
                              <p:cond delay="50180"/>
                            </p:stCondLst>
                            <p:childTnLst>
                              <p:par>
                                <p:cTn id="107" presetID="6" presetClass="exit" presetSubtype="16" fill="hold" nodeType="afterEffect">
                                  <p:stCondLst>
                                    <p:cond delay="0"/>
                                  </p:stCondLst>
                                  <p:childTnLst>
                                    <p:animEffect transition="out" filter="circle(in)">
                                      <p:cBhvr>
                                        <p:cTn id="108" dur="10"/>
                                        <p:tgtEl>
                                          <p:spTgt spid="13390"/>
                                        </p:tgtEl>
                                      </p:cBhvr>
                                    </p:animEffect>
                                    <p:set>
                                      <p:cBhvr>
                                        <p:cTn id="109" dur="1" fill="hold">
                                          <p:stCondLst>
                                            <p:cond delay="9"/>
                                          </p:stCondLst>
                                        </p:cTn>
                                        <p:tgtEl>
                                          <p:spTgt spid="13390"/>
                                        </p:tgtEl>
                                        <p:attrNameLst>
                                          <p:attrName>style.visibility</p:attrName>
                                        </p:attrNameLst>
                                      </p:cBhvr>
                                      <p:to>
                                        <p:strVal val="hidden"/>
                                      </p:to>
                                    </p:set>
                                  </p:childTnLst>
                                </p:cTn>
                              </p:par>
                            </p:childTnLst>
                          </p:cTn>
                        </p:par>
                        <p:par>
                          <p:cTn id="110" fill="hold" nodeType="afterGroup">
                            <p:stCondLst>
                              <p:cond delay="50190"/>
                            </p:stCondLst>
                            <p:childTnLst>
                              <p:par>
                                <p:cTn id="111" presetID="4" presetClass="exit" presetSubtype="16" fill="hold" grpId="0" nodeType="afterEffect">
                                  <p:stCondLst>
                                    <p:cond delay="0"/>
                                  </p:stCondLst>
                                  <p:childTnLst>
                                    <p:animEffect transition="out" filter="box(in)">
                                      <p:cBhvr>
                                        <p:cTn id="112" dur="10"/>
                                        <p:tgtEl>
                                          <p:spTgt spid="13389"/>
                                        </p:tgtEl>
                                      </p:cBhvr>
                                    </p:animEffect>
                                    <p:set>
                                      <p:cBhvr>
                                        <p:cTn id="113" dur="1" fill="hold">
                                          <p:stCondLst>
                                            <p:cond delay="9"/>
                                          </p:stCondLst>
                                        </p:cTn>
                                        <p:tgtEl>
                                          <p:spTgt spid="13389"/>
                                        </p:tgtEl>
                                        <p:attrNameLst>
                                          <p:attrName>style.visibility</p:attrName>
                                        </p:attrNameLst>
                                      </p:cBhvr>
                                      <p:to>
                                        <p:strVal val="hidden"/>
                                      </p:to>
                                    </p:set>
                                  </p:childTnLst>
                                </p:cTn>
                              </p:par>
                            </p:childTnLst>
                          </p:cTn>
                        </p:par>
                        <p:par>
                          <p:cTn id="114" fill="hold" nodeType="afterGroup">
                            <p:stCondLst>
                              <p:cond delay="50200"/>
                            </p:stCondLst>
                            <p:childTnLst>
                              <p:par>
                                <p:cTn id="115"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116" dur="5000" fill="hold"/>
                                        <p:tgtEl>
                                          <p:spTgt spid="13388"/>
                                        </p:tgtEl>
                                        <p:attrNameLst>
                                          <p:attrName>ppt_x</p:attrName>
                                          <p:attrName>ppt_y</p:attrName>
                                        </p:attrNameLst>
                                      </p:cBhvr>
                                      <p:rCtr x="77" y="-260"/>
                                    </p:animMotion>
                                  </p:childTnLst>
                                </p:cTn>
                              </p:par>
                            </p:childTnLst>
                          </p:cTn>
                        </p:par>
                        <p:par>
                          <p:cTn id="117" fill="hold" nodeType="afterGroup">
                            <p:stCondLst>
                              <p:cond delay="55200"/>
                            </p:stCondLst>
                            <p:childTnLst>
                              <p:par>
                                <p:cTn id="118" presetID="6" presetClass="exit" presetSubtype="16" fill="hold" nodeType="afterEffect">
                                  <p:stCondLst>
                                    <p:cond delay="0"/>
                                  </p:stCondLst>
                                  <p:childTnLst>
                                    <p:animEffect transition="out" filter="circle(in)">
                                      <p:cBhvr>
                                        <p:cTn id="119" dur="10"/>
                                        <p:tgtEl>
                                          <p:spTgt spid="13388"/>
                                        </p:tgtEl>
                                      </p:cBhvr>
                                    </p:animEffect>
                                    <p:set>
                                      <p:cBhvr>
                                        <p:cTn id="120" dur="1" fill="hold">
                                          <p:stCondLst>
                                            <p:cond delay="9"/>
                                          </p:stCondLst>
                                        </p:cTn>
                                        <p:tgtEl>
                                          <p:spTgt spid="13388"/>
                                        </p:tgtEl>
                                        <p:attrNameLst>
                                          <p:attrName>style.visibility</p:attrName>
                                        </p:attrNameLst>
                                      </p:cBhvr>
                                      <p:to>
                                        <p:strVal val="hidden"/>
                                      </p:to>
                                    </p:set>
                                  </p:childTnLst>
                                </p:cTn>
                              </p:par>
                            </p:childTnLst>
                          </p:cTn>
                        </p:par>
                        <p:par>
                          <p:cTn id="121" fill="hold" nodeType="afterGroup">
                            <p:stCondLst>
                              <p:cond delay="55210"/>
                            </p:stCondLst>
                            <p:childTnLst>
                              <p:par>
                                <p:cTn id="122" presetID="4" presetClass="exit" presetSubtype="16" fill="hold" grpId="0" nodeType="afterEffect">
                                  <p:stCondLst>
                                    <p:cond delay="0"/>
                                  </p:stCondLst>
                                  <p:childTnLst>
                                    <p:animEffect transition="out" filter="box(in)">
                                      <p:cBhvr>
                                        <p:cTn id="123" dur="10"/>
                                        <p:tgtEl>
                                          <p:spTgt spid="13387"/>
                                        </p:tgtEl>
                                      </p:cBhvr>
                                    </p:animEffect>
                                    <p:set>
                                      <p:cBhvr>
                                        <p:cTn id="124" dur="1" fill="hold">
                                          <p:stCondLst>
                                            <p:cond delay="9"/>
                                          </p:stCondLst>
                                        </p:cTn>
                                        <p:tgtEl>
                                          <p:spTgt spid="13387"/>
                                        </p:tgtEl>
                                        <p:attrNameLst>
                                          <p:attrName>style.visibility</p:attrName>
                                        </p:attrNameLst>
                                      </p:cBhvr>
                                      <p:to>
                                        <p:strVal val="hidden"/>
                                      </p:to>
                                    </p:set>
                                  </p:childTnLst>
                                </p:cTn>
                              </p:par>
                            </p:childTnLst>
                          </p:cTn>
                        </p:par>
                        <p:par>
                          <p:cTn id="125" fill="hold" nodeType="afterGroup">
                            <p:stCondLst>
                              <p:cond delay="55220"/>
                            </p:stCondLst>
                            <p:childTnLst>
                              <p:par>
                                <p:cTn id="126"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127" dur="5000" fill="hold"/>
                                        <p:tgtEl>
                                          <p:spTgt spid="13386"/>
                                        </p:tgtEl>
                                        <p:attrNameLst>
                                          <p:attrName>ppt_x</p:attrName>
                                          <p:attrName>ppt_y</p:attrName>
                                        </p:attrNameLst>
                                      </p:cBhvr>
                                      <p:rCtr x="-271" y="-30"/>
                                    </p:animMotion>
                                  </p:childTnLst>
                                </p:cTn>
                              </p:par>
                            </p:childTnLst>
                          </p:cTn>
                        </p:par>
                        <p:par>
                          <p:cTn id="128" fill="hold" nodeType="afterGroup">
                            <p:stCondLst>
                              <p:cond delay="60220"/>
                            </p:stCondLst>
                            <p:childTnLst>
                              <p:par>
                                <p:cTn id="129" presetID="6" presetClass="exit" presetSubtype="16" fill="hold" nodeType="afterEffect">
                                  <p:stCondLst>
                                    <p:cond delay="0"/>
                                  </p:stCondLst>
                                  <p:childTnLst>
                                    <p:animEffect transition="out" filter="circle(in)">
                                      <p:cBhvr>
                                        <p:cTn id="130" dur="10"/>
                                        <p:tgtEl>
                                          <p:spTgt spid="13386"/>
                                        </p:tgtEl>
                                      </p:cBhvr>
                                    </p:animEffect>
                                    <p:set>
                                      <p:cBhvr>
                                        <p:cTn id="131" dur="1" fill="hold">
                                          <p:stCondLst>
                                            <p:cond delay="9"/>
                                          </p:stCondLst>
                                        </p:cTn>
                                        <p:tgtEl>
                                          <p:spTgt spid="13386"/>
                                        </p:tgtEl>
                                        <p:attrNameLst>
                                          <p:attrName>style.visibility</p:attrName>
                                        </p:attrNameLst>
                                      </p:cBhvr>
                                      <p:to>
                                        <p:strVal val="hidden"/>
                                      </p:to>
                                    </p:set>
                                  </p:childTnLst>
                                </p:cTn>
                              </p:par>
                            </p:childTnLst>
                          </p:cTn>
                        </p:par>
                        <p:par>
                          <p:cTn id="132" fill="hold" nodeType="afterGroup">
                            <p:stCondLst>
                              <p:cond delay="60230"/>
                            </p:stCondLst>
                            <p:childTnLst>
                              <p:par>
                                <p:cTn id="133" presetID="4" presetClass="exit" presetSubtype="16" fill="hold" grpId="0" nodeType="afterEffect">
                                  <p:stCondLst>
                                    <p:cond delay="0"/>
                                  </p:stCondLst>
                                  <p:childTnLst>
                                    <p:animEffect transition="out" filter="box(in)">
                                      <p:cBhvr>
                                        <p:cTn id="134" dur="10"/>
                                        <p:tgtEl>
                                          <p:spTgt spid="13385"/>
                                        </p:tgtEl>
                                      </p:cBhvr>
                                    </p:animEffect>
                                    <p:set>
                                      <p:cBhvr>
                                        <p:cTn id="135" dur="1" fill="hold">
                                          <p:stCondLst>
                                            <p:cond delay="9"/>
                                          </p:stCondLst>
                                        </p:cTn>
                                        <p:tgtEl>
                                          <p:spTgt spid="13385"/>
                                        </p:tgtEl>
                                        <p:attrNameLst>
                                          <p:attrName>style.visibility</p:attrName>
                                        </p:attrNameLst>
                                      </p:cBhvr>
                                      <p:to>
                                        <p:strVal val="hidden"/>
                                      </p:to>
                                    </p:set>
                                  </p:childTnLst>
                                </p:cTn>
                              </p:par>
                            </p:childTnLst>
                          </p:cTn>
                        </p:par>
                        <p:par>
                          <p:cTn id="136" fill="hold" nodeType="afterGroup">
                            <p:stCondLst>
                              <p:cond delay="60240"/>
                            </p:stCondLst>
                            <p:childTnLst>
                              <p:par>
                                <p:cTn id="137"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138" dur="5000" fill="hold"/>
                                        <p:tgtEl>
                                          <p:spTgt spid="13384"/>
                                        </p:tgtEl>
                                        <p:attrNameLst>
                                          <p:attrName>ppt_x</p:attrName>
                                          <p:attrName>ppt_y</p:attrName>
                                        </p:attrNameLst>
                                      </p:cBhvr>
                                      <p:rCtr x="-71" y="257"/>
                                    </p:animMotion>
                                  </p:childTnLst>
                                </p:cTn>
                              </p:par>
                            </p:childTnLst>
                          </p:cTn>
                        </p:par>
                        <p:par>
                          <p:cTn id="139" fill="hold" nodeType="afterGroup">
                            <p:stCondLst>
                              <p:cond delay="65240"/>
                            </p:stCondLst>
                            <p:childTnLst>
                              <p:par>
                                <p:cTn id="140" presetID="6" presetClass="exit" presetSubtype="16" fill="hold" nodeType="afterEffect">
                                  <p:stCondLst>
                                    <p:cond delay="0"/>
                                  </p:stCondLst>
                                  <p:childTnLst>
                                    <p:animEffect transition="out" filter="circle(in)">
                                      <p:cBhvr>
                                        <p:cTn id="141" dur="10"/>
                                        <p:tgtEl>
                                          <p:spTgt spid="13384"/>
                                        </p:tgtEl>
                                      </p:cBhvr>
                                    </p:animEffect>
                                    <p:set>
                                      <p:cBhvr>
                                        <p:cTn id="142" dur="1" fill="hold">
                                          <p:stCondLst>
                                            <p:cond delay="9"/>
                                          </p:stCondLst>
                                        </p:cTn>
                                        <p:tgtEl>
                                          <p:spTgt spid="13384"/>
                                        </p:tgtEl>
                                        <p:attrNameLst>
                                          <p:attrName>style.visibility</p:attrName>
                                        </p:attrNameLst>
                                      </p:cBhvr>
                                      <p:to>
                                        <p:strVal val="hidden"/>
                                      </p:to>
                                    </p:set>
                                  </p:childTnLst>
                                </p:cTn>
                              </p:par>
                            </p:childTnLst>
                          </p:cTn>
                        </p:par>
                        <p:par>
                          <p:cTn id="143" fill="hold" nodeType="afterGroup">
                            <p:stCondLst>
                              <p:cond delay="65250"/>
                            </p:stCondLst>
                            <p:childTnLst>
                              <p:par>
                                <p:cTn id="144" presetID="4" presetClass="exit" presetSubtype="16" fill="hold" grpId="0" nodeType="afterEffect">
                                  <p:stCondLst>
                                    <p:cond delay="0"/>
                                  </p:stCondLst>
                                  <p:childTnLst>
                                    <p:animEffect transition="out" filter="box(in)">
                                      <p:cBhvr>
                                        <p:cTn id="145" dur="10"/>
                                        <p:tgtEl>
                                          <p:spTgt spid="13383"/>
                                        </p:tgtEl>
                                      </p:cBhvr>
                                    </p:animEffect>
                                    <p:set>
                                      <p:cBhvr>
                                        <p:cTn id="146" dur="1" fill="hold">
                                          <p:stCondLst>
                                            <p:cond delay="9"/>
                                          </p:stCondLst>
                                        </p:cTn>
                                        <p:tgtEl>
                                          <p:spTgt spid="13383"/>
                                        </p:tgtEl>
                                        <p:attrNameLst>
                                          <p:attrName>style.visibility</p:attrName>
                                        </p:attrNameLst>
                                      </p:cBhvr>
                                      <p:to>
                                        <p:strVal val="hidden"/>
                                      </p:to>
                                    </p:set>
                                  </p:childTnLst>
                                </p:cTn>
                              </p:par>
                            </p:childTnLst>
                          </p:cTn>
                        </p:par>
                        <p:par>
                          <p:cTn id="147" fill="hold" nodeType="afterGroup">
                            <p:stCondLst>
                              <p:cond delay="65260"/>
                            </p:stCondLst>
                            <p:childTnLst>
                              <p:par>
                                <p:cTn id="148"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49" dur="5000" fill="hold"/>
                                        <p:tgtEl>
                                          <p:spTgt spid="13382"/>
                                        </p:tgtEl>
                                        <p:attrNameLst>
                                          <p:attrName>ppt_x</p:attrName>
                                          <p:attrName>ppt_y</p:attrName>
                                        </p:attrNameLst>
                                      </p:cBhvr>
                                      <p:rCtr x="269" y="36"/>
                                    </p:animMotion>
                                  </p:childTnLst>
                                </p:cTn>
                              </p:par>
                            </p:childTnLst>
                          </p:cTn>
                        </p:par>
                        <p:par>
                          <p:cTn id="150" fill="hold" nodeType="afterGroup">
                            <p:stCondLst>
                              <p:cond delay="70260"/>
                            </p:stCondLst>
                            <p:childTnLst>
                              <p:par>
                                <p:cTn id="151" presetID="6" presetClass="exit" presetSubtype="16" fill="hold" nodeType="afterEffect">
                                  <p:stCondLst>
                                    <p:cond delay="0"/>
                                  </p:stCondLst>
                                  <p:childTnLst>
                                    <p:animEffect transition="out" filter="circle(in)">
                                      <p:cBhvr>
                                        <p:cTn id="152" dur="10"/>
                                        <p:tgtEl>
                                          <p:spTgt spid="13382"/>
                                        </p:tgtEl>
                                      </p:cBhvr>
                                    </p:animEffect>
                                    <p:set>
                                      <p:cBhvr>
                                        <p:cTn id="153" dur="1" fill="hold">
                                          <p:stCondLst>
                                            <p:cond delay="9"/>
                                          </p:stCondLst>
                                        </p:cTn>
                                        <p:tgtEl>
                                          <p:spTgt spid="13382"/>
                                        </p:tgtEl>
                                        <p:attrNameLst>
                                          <p:attrName>style.visibility</p:attrName>
                                        </p:attrNameLst>
                                      </p:cBhvr>
                                      <p:to>
                                        <p:strVal val="hidden"/>
                                      </p:to>
                                    </p:set>
                                  </p:childTnLst>
                                </p:cTn>
                              </p:par>
                            </p:childTnLst>
                          </p:cTn>
                        </p:par>
                        <p:par>
                          <p:cTn id="154" fill="hold" nodeType="afterGroup">
                            <p:stCondLst>
                              <p:cond delay="70270"/>
                            </p:stCondLst>
                            <p:childTnLst>
                              <p:par>
                                <p:cTn id="155" presetID="4" presetClass="exit" presetSubtype="16" fill="hold" grpId="0" nodeType="afterEffect">
                                  <p:stCondLst>
                                    <p:cond delay="0"/>
                                  </p:stCondLst>
                                  <p:childTnLst>
                                    <p:animEffect transition="out" filter="box(in)">
                                      <p:cBhvr>
                                        <p:cTn id="156" dur="10"/>
                                        <p:tgtEl>
                                          <p:spTgt spid="13381"/>
                                        </p:tgtEl>
                                      </p:cBhvr>
                                    </p:animEffect>
                                    <p:set>
                                      <p:cBhvr>
                                        <p:cTn id="157" dur="1" fill="hold">
                                          <p:stCondLst>
                                            <p:cond delay="9"/>
                                          </p:stCondLst>
                                        </p:cTn>
                                        <p:tgtEl>
                                          <p:spTgt spid="13381"/>
                                        </p:tgtEl>
                                        <p:attrNameLst>
                                          <p:attrName>style.visibility</p:attrName>
                                        </p:attrNameLst>
                                      </p:cBhvr>
                                      <p:to>
                                        <p:strVal val="hidden"/>
                                      </p:to>
                                    </p:set>
                                  </p:childTnLst>
                                </p:cTn>
                              </p:par>
                            </p:childTnLst>
                          </p:cTn>
                        </p:par>
                        <p:par>
                          <p:cTn id="158" fill="hold" nodeType="afterGroup">
                            <p:stCondLst>
                              <p:cond delay="70280"/>
                            </p:stCondLst>
                            <p:childTnLst>
                              <p:par>
                                <p:cTn id="159"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160" dur="5000" fill="hold"/>
                                        <p:tgtEl>
                                          <p:spTgt spid="13380"/>
                                        </p:tgtEl>
                                        <p:attrNameLst>
                                          <p:attrName>ppt_x</p:attrName>
                                          <p:attrName>ppt_y</p:attrName>
                                        </p:attrNameLst>
                                      </p:cBhvr>
                                      <p:rCtr x="77" y="-260"/>
                                    </p:animMotion>
                                  </p:childTnLst>
                                </p:cTn>
                              </p:par>
                            </p:childTnLst>
                          </p:cTn>
                        </p:par>
                        <p:par>
                          <p:cTn id="161" fill="hold" nodeType="afterGroup">
                            <p:stCondLst>
                              <p:cond delay="75280"/>
                            </p:stCondLst>
                            <p:childTnLst>
                              <p:par>
                                <p:cTn id="162" presetID="6" presetClass="exit" presetSubtype="16" fill="hold" nodeType="afterEffect">
                                  <p:stCondLst>
                                    <p:cond delay="0"/>
                                  </p:stCondLst>
                                  <p:childTnLst>
                                    <p:animEffect transition="out" filter="circle(in)">
                                      <p:cBhvr>
                                        <p:cTn id="163" dur="10"/>
                                        <p:tgtEl>
                                          <p:spTgt spid="13380"/>
                                        </p:tgtEl>
                                      </p:cBhvr>
                                    </p:animEffect>
                                    <p:set>
                                      <p:cBhvr>
                                        <p:cTn id="164" dur="1" fill="hold">
                                          <p:stCondLst>
                                            <p:cond delay="9"/>
                                          </p:stCondLst>
                                        </p:cTn>
                                        <p:tgtEl>
                                          <p:spTgt spid="13380"/>
                                        </p:tgtEl>
                                        <p:attrNameLst>
                                          <p:attrName>style.visibility</p:attrName>
                                        </p:attrNameLst>
                                      </p:cBhvr>
                                      <p:to>
                                        <p:strVal val="hidden"/>
                                      </p:to>
                                    </p:set>
                                  </p:childTnLst>
                                </p:cTn>
                              </p:par>
                            </p:childTnLst>
                          </p:cTn>
                        </p:par>
                        <p:par>
                          <p:cTn id="165" fill="hold" nodeType="afterGroup">
                            <p:stCondLst>
                              <p:cond delay="75290"/>
                            </p:stCondLst>
                            <p:childTnLst>
                              <p:par>
                                <p:cTn id="166" presetID="4" presetClass="exit" presetSubtype="16" fill="hold" grpId="0" nodeType="afterEffect">
                                  <p:stCondLst>
                                    <p:cond delay="0"/>
                                  </p:stCondLst>
                                  <p:childTnLst>
                                    <p:animEffect transition="out" filter="box(in)">
                                      <p:cBhvr>
                                        <p:cTn id="167" dur="10"/>
                                        <p:tgtEl>
                                          <p:spTgt spid="13379"/>
                                        </p:tgtEl>
                                      </p:cBhvr>
                                    </p:animEffect>
                                    <p:set>
                                      <p:cBhvr>
                                        <p:cTn id="168" dur="1" fill="hold">
                                          <p:stCondLst>
                                            <p:cond delay="9"/>
                                          </p:stCondLst>
                                        </p:cTn>
                                        <p:tgtEl>
                                          <p:spTgt spid="13379"/>
                                        </p:tgtEl>
                                        <p:attrNameLst>
                                          <p:attrName>style.visibility</p:attrName>
                                        </p:attrNameLst>
                                      </p:cBhvr>
                                      <p:to>
                                        <p:strVal val="hidden"/>
                                      </p:to>
                                    </p:set>
                                  </p:childTnLst>
                                </p:cTn>
                              </p:par>
                            </p:childTnLst>
                          </p:cTn>
                        </p:par>
                        <p:par>
                          <p:cTn id="169" fill="hold" nodeType="afterGroup">
                            <p:stCondLst>
                              <p:cond delay="75300"/>
                            </p:stCondLst>
                            <p:childTnLst>
                              <p:par>
                                <p:cTn id="170"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171" dur="5000" fill="hold"/>
                                        <p:tgtEl>
                                          <p:spTgt spid="13378"/>
                                        </p:tgtEl>
                                        <p:attrNameLst>
                                          <p:attrName>ppt_x</p:attrName>
                                          <p:attrName>ppt_y</p:attrName>
                                        </p:attrNameLst>
                                      </p:cBhvr>
                                      <p:rCtr x="-271" y="-30"/>
                                    </p:animMotion>
                                  </p:childTnLst>
                                </p:cTn>
                              </p:par>
                            </p:childTnLst>
                          </p:cTn>
                        </p:par>
                        <p:par>
                          <p:cTn id="172" fill="hold" nodeType="afterGroup">
                            <p:stCondLst>
                              <p:cond delay="80300"/>
                            </p:stCondLst>
                            <p:childTnLst>
                              <p:par>
                                <p:cTn id="173" presetID="6" presetClass="exit" presetSubtype="16" fill="hold" nodeType="afterEffect">
                                  <p:stCondLst>
                                    <p:cond delay="0"/>
                                  </p:stCondLst>
                                  <p:childTnLst>
                                    <p:animEffect transition="out" filter="circle(in)">
                                      <p:cBhvr>
                                        <p:cTn id="174" dur="10"/>
                                        <p:tgtEl>
                                          <p:spTgt spid="13378"/>
                                        </p:tgtEl>
                                      </p:cBhvr>
                                    </p:animEffect>
                                    <p:set>
                                      <p:cBhvr>
                                        <p:cTn id="175" dur="1" fill="hold">
                                          <p:stCondLst>
                                            <p:cond delay="9"/>
                                          </p:stCondLst>
                                        </p:cTn>
                                        <p:tgtEl>
                                          <p:spTgt spid="13378"/>
                                        </p:tgtEl>
                                        <p:attrNameLst>
                                          <p:attrName>style.visibility</p:attrName>
                                        </p:attrNameLst>
                                      </p:cBhvr>
                                      <p:to>
                                        <p:strVal val="hidden"/>
                                      </p:to>
                                    </p:set>
                                  </p:childTnLst>
                                </p:cTn>
                              </p:par>
                            </p:childTnLst>
                          </p:cTn>
                        </p:par>
                        <p:par>
                          <p:cTn id="176" fill="hold" nodeType="afterGroup">
                            <p:stCondLst>
                              <p:cond delay="80310"/>
                            </p:stCondLst>
                            <p:childTnLst>
                              <p:par>
                                <p:cTn id="177" presetID="4" presetClass="exit" presetSubtype="16" fill="hold" grpId="0" nodeType="afterEffect">
                                  <p:stCondLst>
                                    <p:cond delay="0"/>
                                  </p:stCondLst>
                                  <p:childTnLst>
                                    <p:animEffect transition="out" filter="box(in)">
                                      <p:cBhvr>
                                        <p:cTn id="178" dur="10"/>
                                        <p:tgtEl>
                                          <p:spTgt spid="13377"/>
                                        </p:tgtEl>
                                      </p:cBhvr>
                                    </p:animEffect>
                                    <p:set>
                                      <p:cBhvr>
                                        <p:cTn id="179" dur="1" fill="hold">
                                          <p:stCondLst>
                                            <p:cond delay="9"/>
                                          </p:stCondLst>
                                        </p:cTn>
                                        <p:tgtEl>
                                          <p:spTgt spid="13377"/>
                                        </p:tgtEl>
                                        <p:attrNameLst>
                                          <p:attrName>style.visibility</p:attrName>
                                        </p:attrNameLst>
                                      </p:cBhvr>
                                      <p:to>
                                        <p:strVal val="hidden"/>
                                      </p:to>
                                    </p:set>
                                  </p:childTnLst>
                                </p:cTn>
                              </p:par>
                            </p:childTnLst>
                          </p:cTn>
                        </p:par>
                        <p:par>
                          <p:cTn id="180" fill="hold" nodeType="afterGroup">
                            <p:stCondLst>
                              <p:cond delay="80320"/>
                            </p:stCondLst>
                            <p:childTnLst>
                              <p:par>
                                <p:cTn id="181"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182" dur="5000" fill="hold"/>
                                        <p:tgtEl>
                                          <p:spTgt spid="13376"/>
                                        </p:tgtEl>
                                        <p:attrNameLst>
                                          <p:attrName>ppt_x</p:attrName>
                                          <p:attrName>ppt_y</p:attrName>
                                        </p:attrNameLst>
                                      </p:cBhvr>
                                      <p:rCtr x="-71" y="257"/>
                                    </p:animMotion>
                                  </p:childTnLst>
                                </p:cTn>
                              </p:par>
                            </p:childTnLst>
                          </p:cTn>
                        </p:par>
                        <p:par>
                          <p:cTn id="183" fill="hold" nodeType="afterGroup">
                            <p:stCondLst>
                              <p:cond delay="85320"/>
                            </p:stCondLst>
                            <p:childTnLst>
                              <p:par>
                                <p:cTn id="184" presetID="6" presetClass="exit" presetSubtype="16" fill="hold" nodeType="afterEffect">
                                  <p:stCondLst>
                                    <p:cond delay="0"/>
                                  </p:stCondLst>
                                  <p:childTnLst>
                                    <p:animEffect transition="out" filter="circle(in)">
                                      <p:cBhvr>
                                        <p:cTn id="185" dur="10"/>
                                        <p:tgtEl>
                                          <p:spTgt spid="13376"/>
                                        </p:tgtEl>
                                      </p:cBhvr>
                                    </p:animEffect>
                                    <p:set>
                                      <p:cBhvr>
                                        <p:cTn id="186" dur="1" fill="hold">
                                          <p:stCondLst>
                                            <p:cond delay="9"/>
                                          </p:stCondLst>
                                        </p:cTn>
                                        <p:tgtEl>
                                          <p:spTgt spid="13376"/>
                                        </p:tgtEl>
                                        <p:attrNameLst>
                                          <p:attrName>style.visibility</p:attrName>
                                        </p:attrNameLst>
                                      </p:cBhvr>
                                      <p:to>
                                        <p:strVal val="hidden"/>
                                      </p:to>
                                    </p:set>
                                  </p:childTnLst>
                                </p:cTn>
                              </p:par>
                            </p:childTnLst>
                          </p:cTn>
                        </p:par>
                        <p:par>
                          <p:cTn id="187" fill="hold" nodeType="afterGroup">
                            <p:stCondLst>
                              <p:cond delay="85330"/>
                            </p:stCondLst>
                            <p:childTnLst>
                              <p:par>
                                <p:cTn id="188" presetID="4" presetClass="exit" presetSubtype="16" fill="hold" grpId="0" nodeType="afterEffect">
                                  <p:stCondLst>
                                    <p:cond delay="0"/>
                                  </p:stCondLst>
                                  <p:childTnLst>
                                    <p:animEffect transition="out" filter="box(in)">
                                      <p:cBhvr>
                                        <p:cTn id="189" dur="10"/>
                                        <p:tgtEl>
                                          <p:spTgt spid="13375"/>
                                        </p:tgtEl>
                                      </p:cBhvr>
                                    </p:animEffect>
                                    <p:set>
                                      <p:cBhvr>
                                        <p:cTn id="190" dur="1" fill="hold">
                                          <p:stCondLst>
                                            <p:cond delay="9"/>
                                          </p:stCondLst>
                                        </p:cTn>
                                        <p:tgtEl>
                                          <p:spTgt spid="13375"/>
                                        </p:tgtEl>
                                        <p:attrNameLst>
                                          <p:attrName>style.visibility</p:attrName>
                                        </p:attrNameLst>
                                      </p:cBhvr>
                                      <p:to>
                                        <p:strVal val="hidden"/>
                                      </p:to>
                                    </p:set>
                                  </p:childTnLst>
                                </p:cTn>
                              </p:par>
                            </p:childTnLst>
                          </p:cTn>
                        </p:par>
                        <p:par>
                          <p:cTn id="191" fill="hold" nodeType="afterGroup">
                            <p:stCondLst>
                              <p:cond delay="85340"/>
                            </p:stCondLst>
                            <p:childTnLst>
                              <p:par>
                                <p:cTn id="192"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93" dur="5000" fill="hold"/>
                                        <p:tgtEl>
                                          <p:spTgt spid="13374"/>
                                        </p:tgtEl>
                                        <p:attrNameLst>
                                          <p:attrName>ppt_x</p:attrName>
                                          <p:attrName>ppt_y</p:attrName>
                                        </p:attrNameLst>
                                      </p:cBhvr>
                                      <p:rCtr x="269" y="36"/>
                                    </p:animMotion>
                                  </p:childTnLst>
                                </p:cTn>
                              </p:par>
                            </p:childTnLst>
                          </p:cTn>
                        </p:par>
                        <p:par>
                          <p:cTn id="194" fill="hold" nodeType="afterGroup">
                            <p:stCondLst>
                              <p:cond delay="90340"/>
                            </p:stCondLst>
                            <p:childTnLst>
                              <p:par>
                                <p:cTn id="195" presetID="6" presetClass="exit" presetSubtype="16" fill="hold" nodeType="afterEffect">
                                  <p:stCondLst>
                                    <p:cond delay="0"/>
                                  </p:stCondLst>
                                  <p:childTnLst>
                                    <p:animEffect transition="out" filter="circle(in)">
                                      <p:cBhvr>
                                        <p:cTn id="196" dur="10"/>
                                        <p:tgtEl>
                                          <p:spTgt spid="13374"/>
                                        </p:tgtEl>
                                      </p:cBhvr>
                                    </p:animEffect>
                                    <p:set>
                                      <p:cBhvr>
                                        <p:cTn id="197" dur="1" fill="hold">
                                          <p:stCondLst>
                                            <p:cond delay="9"/>
                                          </p:stCondLst>
                                        </p:cTn>
                                        <p:tgtEl>
                                          <p:spTgt spid="13374"/>
                                        </p:tgtEl>
                                        <p:attrNameLst>
                                          <p:attrName>style.visibility</p:attrName>
                                        </p:attrNameLst>
                                      </p:cBhvr>
                                      <p:to>
                                        <p:strVal val="hidden"/>
                                      </p:to>
                                    </p:set>
                                  </p:childTnLst>
                                </p:cTn>
                              </p:par>
                            </p:childTnLst>
                          </p:cTn>
                        </p:par>
                        <p:par>
                          <p:cTn id="198" fill="hold" nodeType="afterGroup">
                            <p:stCondLst>
                              <p:cond delay="90350"/>
                            </p:stCondLst>
                            <p:childTnLst>
                              <p:par>
                                <p:cTn id="199" presetID="4" presetClass="exit" presetSubtype="16" fill="hold" grpId="0" nodeType="afterEffect">
                                  <p:stCondLst>
                                    <p:cond delay="0"/>
                                  </p:stCondLst>
                                  <p:childTnLst>
                                    <p:animEffect transition="out" filter="box(in)">
                                      <p:cBhvr>
                                        <p:cTn id="200" dur="10"/>
                                        <p:tgtEl>
                                          <p:spTgt spid="13373"/>
                                        </p:tgtEl>
                                      </p:cBhvr>
                                    </p:animEffect>
                                    <p:set>
                                      <p:cBhvr>
                                        <p:cTn id="201" dur="1" fill="hold">
                                          <p:stCondLst>
                                            <p:cond delay="9"/>
                                          </p:stCondLst>
                                        </p:cTn>
                                        <p:tgtEl>
                                          <p:spTgt spid="13373"/>
                                        </p:tgtEl>
                                        <p:attrNameLst>
                                          <p:attrName>style.visibility</p:attrName>
                                        </p:attrNameLst>
                                      </p:cBhvr>
                                      <p:to>
                                        <p:strVal val="hidden"/>
                                      </p:to>
                                    </p:set>
                                  </p:childTnLst>
                                </p:cTn>
                              </p:par>
                            </p:childTnLst>
                          </p:cTn>
                        </p:par>
                        <p:par>
                          <p:cTn id="202" fill="hold" nodeType="afterGroup">
                            <p:stCondLst>
                              <p:cond delay="90360"/>
                            </p:stCondLst>
                            <p:childTnLst>
                              <p:par>
                                <p:cTn id="203"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04" dur="5000" fill="hold"/>
                                        <p:tgtEl>
                                          <p:spTgt spid="13372"/>
                                        </p:tgtEl>
                                        <p:attrNameLst>
                                          <p:attrName>ppt_x</p:attrName>
                                          <p:attrName>ppt_y</p:attrName>
                                        </p:attrNameLst>
                                      </p:cBhvr>
                                      <p:rCtr x="77" y="-260"/>
                                    </p:animMotion>
                                  </p:childTnLst>
                                </p:cTn>
                              </p:par>
                            </p:childTnLst>
                          </p:cTn>
                        </p:par>
                        <p:par>
                          <p:cTn id="205" fill="hold" nodeType="afterGroup">
                            <p:stCondLst>
                              <p:cond delay="95360"/>
                            </p:stCondLst>
                            <p:childTnLst>
                              <p:par>
                                <p:cTn id="206" presetID="6" presetClass="exit" presetSubtype="16" fill="hold" nodeType="afterEffect">
                                  <p:stCondLst>
                                    <p:cond delay="0"/>
                                  </p:stCondLst>
                                  <p:childTnLst>
                                    <p:animEffect transition="out" filter="circle(in)">
                                      <p:cBhvr>
                                        <p:cTn id="207" dur="10"/>
                                        <p:tgtEl>
                                          <p:spTgt spid="13372"/>
                                        </p:tgtEl>
                                      </p:cBhvr>
                                    </p:animEffect>
                                    <p:set>
                                      <p:cBhvr>
                                        <p:cTn id="208" dur="1" fill="hold">
                                          <p:stCondLst>
                                            <p:cond delay="9"/>
                                          </p:stCondLst>
                                        </p:cTn>
                                        <p:tgtEl>
                                          <p:spTgt spid="13372"/>
                                        </p:tgtEl>
                                        <p:attrNameLst>
                                          <p:attrName>style.visibility</p:attrName>
                                        </p:attrNameLst>
                                      </p:cBhvr>
                                      <p:to>
                                        <p:strVal val="hidden"/>
                                      </p:to>
                                    </p:set>
                                  </p:childTnLst>
                                </p:cTn>
                              </p:par>
                            </p:childTnLst>
                          </p:cTn>
                        </p:par>
                        <p:par>
                          <p:cTn id="209" fill="hold" nodeType="afterGroup">
                            <p:stCondLst>
                              <p:cond delay="95370"/>
                            </p:stCondLst>
                            <p:childTnLst>
                              <p:par>
                                <p:cTn id="210" presetID="4" presetClass="exit" presetSubtype="16" fill="hold" grpId="0" nodeType="afterEffect">
                                  <p:stCondLst>
                                    <p:cond delay="0"/>
                                  </p:stCondLst>
                                  <p:childTnLst>
                                    <p:animEffect transition="out" filter="box(in)">
                                      <p:cBhvr>
                                        <p:cTn id="211" dur="10"/>
                                        <p:tgtEl>
                                          <p:spTgt spid="13371"/>
                                        </p:tgtEl>
                                      </p:cBhvr>
                                    </p:animEffect>
                                    <p:set>
                                      <p:cBhvr>
                                        <p:cTn id="212" dur="1" fill="hold">
                                          <p:stCondLst>
                                            <p:cond delay="9"/>
                                          </p:stCondLst>
                                        </p:cTn>
                                        <p:tgtEl>
                                          <p:spTgt spid="13371"/>
                                        </p:tgtEl>
                                        <p:attrNameLst>
                                          <p:attrName>style.visibility</p:attrName>
                                        </p:attrNameLst>
                                      </p:cBhvr>
                                      <p:to>
                                        <p:strVal val="hidden"/>
                                      </p:to>
                                    </p:set>
                                  </p:childTnLst>
                                </p:cTn>
                              </p:par>
                            </p:childTnLst>
                          </p:cTn>
                        </p:par>
                        <p:par>
                          <p:cTn id="213" fill="hold" nodeType="afterGroup">
                            <p:stCondLst>
                              <p:cond delay="95380"/>
                            </p:stCondLst>
                            <p:childTnLst>
                              <p:par>
                                <p:cTn id="214"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215" dur="5000" fill="hold"/>
                                        <p:tgtEl>
                                          <p:spTgt spid="13370"/>
                                        </p:tgtEl>
                                        <p:attrNameLst>
                                          <p:attrName>ppt_x</p:attrName>
                                          <p:attrName>ppt_y</p:attrName>
                                        </p:attrNameLst>
                                      </p:cBhvr>
                                      <p:rCtr x="-271" y="-30"/>
                                    </p:animMotion>
                                  </p:childTnLst>
                                </p:cTn>
                              </p:par>
                            </p:childTnLst>
                          </p:cTn>
                        </p:par>
                        <p:par>
                          <p:cTn id="216" fill="hold" nodeType="afterGroup">
                            <p:stCondLst>
                              <p:cond delay="100380"/>
                            </p:stCondLst>
                            <p:childTnLst>
                              <p:par>
                                <p:cTn id="217" presetID="6" presetClass="exit" presetSubtype="16" fill="hold" nodeType="afterEffect">
                                  <p:stCondLst>
                                    <p:cond delay="0"/>
                                  </p:stCondLst>
                                  <p:childTnLst>
                                    <p:animEffect transition="out" filter="circle(in)">
                                      <p:cBhvr>
                                        <p:cTn id="218" dur="10"/>
                                        <p:tgtEl>
                                          <p:spTgt spid="13370"/>
                                        </p:tgtEl>
                                      </p:cBhvr>
                                    </p:animEffect>
                                    <p:set>
                                      <p:cBhvr>
                                        <p:cTn id="219" dur="1" fill="hold">
                                          <p:stCondLst>
                                            <p:cond delay="9"/>
                                          </p:stCondLst>
                                        </p:cTn>
                                        <p:tgtEl>
                                          <p:spTgt spid="13370"/>
                                        </p:tgtEl>
                                        <p:attrNameLst>
                                          <p:attrName>style.visibility</p:attrName>
                                        </p:attrNameLst>
                                      </p:cBhvr>
                                      <p:to>
                                        <p:strVal val="hidden"/>
                                      </p:to>
                                    </p:set>
                                  </p:childTnLst>
                                </p:cTn>
                              </p:par>
                            </p:childTnLst>
                          </p:cTn>
                        </p:par>
                        <p:par>
                          <p:cTn id="220" fill="hold" nodeType="afterGroup">
                            <p:stCondLst>
                              <p:cond delay="100390"/>
                            </p:stCondLst>
                            <p:childTnLst>
                              <p:par>
                                <p:cTn id="221" presetID="4" presetClass="exit" presetSubtype="16" fill="hold" grpId="0" nodeType="afterEffect">
                                  <p:stCondLst>
                                    <p:cond delay="0"/>
                                  </p:stCondLst>
                                  <p:childTnLst>
                                    <p:animEffect transition="out" filter="box(in)">
                                      <p:cBhvr>
                                        <p:cTn id="222" dur="10"/>
                                        <p:tgtEl>
                                          <p:spTgt spid="13369"/>
                                        </p:tgtEl>
                                      </p:cBhvr>
                                    </p:animEffect>
                                    <p:set>
                                      <p:cBhvr>
                                        <p:cTn id="223" dur="1" fill="hold">
                                          <p:stCondLst>
                                            <p:cond delay="9"/>
                                          </p:stCondLst>
                                        </p:cTn>
                                        <p:tgtEl>
                                          <p:spTgt spid="13369"/>
                                        </p:tgtEl>
                                        <p:attrNameLst>
                                          <p:attrName>style.visibility</p:attrName>
                                        </p:attrNameLst>
                                      </p:cBhvr>
                                      <p:to>
                                        <p:strVal val="hidden"/>
                                      </p:to>
                                    </p:set>
                                  </p:childTnLst>
                                </p:cTn>
                              </p:par>
                            </p:childTnLst>
                          </p:cTn>
                        </p:par>
                        <p:par>
                          <p:cTn id="224" fill="hold" nodeType="afterGroup">
                            <p:stCondLst>
                              <p:cond delay="100400"/>
                            </p:stCondLst>
                            <p:childTnLst>
                              <p:par>
                                <p:cTn id="225"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226" dur="5000" fill="hold"/>
                                        <p:tgtEl>
                                          <p:spTgt spid="13368"/>
                                        </p:tgtEl>
                                        <p:attrNameLst>
                                          <p:attrName>ppt_x</p:attrName>
                                          <p:attrName>ppt_y</p:attrName>
                                        </p:attrNameLst>
                                      </p:cBhvr>
                                      <p:rCtr x="-71" y="257"/>
                                    </p:animMotion>
                                  </p:childTnLst>
                                </p:cTn>
                              </p:par>
                            </p:childTnLst>
                          </p:cTn>
                        </p:par>
                        <p:par>
                          <p:cTn id="227" fill="hold" nodeType="afterGroup">
                            <p:stCondLst>
                              <p:cond delay="105400"/>
                            </p:stCondLst>
                            <p:childTnLst>
                              <p:par>
                                <p:cTn id="228" presetID="6" presetClass="exit" presetSubtype="16" fill="hold" nodeType="afterEffect">
                                  <p:stCondLst>
                                    <p:cond delay="0"/>
                                  </p:stCondLst>
                                  <p:childTnLst>
                                    <p:animEffect transition="out" filter="circle(in)">
                                      <p:cBhvr>
                                        <p:cTn id="229" dur="10"/>
                                        <p:tgtEl>
                                          <p:spTgt spid="13368"/>
                                        </p:tgtEl>
                                      </p:cBhvr>
                                    </p:animEffect>
                                    <p:set>
                                      <p:cBhvr>
                                        <p:cTn id="230" dur="1" fill="hold">
                                          <p:stCondLst>
                                            <p:cond delay="9"/>
                                          </p:stCondLst>
                                        </p:cTn>
                                        <p:tgtEl>
                                          <p:spTgt spid="13368"/>
                                        </p:tgtEl>
                                        <p:attrNameLst>
                                          <p:attrName>style.visibility</p:attrName>
                                        </p:attrNameLst>
                                      </p:cBhvr>
                                      <p:to>
                                        <p:strVal val="hidden"/>
                                      </p:to>
                                    </p:set>
                                  </p:childTnLst>
                                </p:cTn>
                              </p:par>
                            </p:childTnLst>
                          </p:cTn>
                        </p:par>
                        <p:par>
                          <p:cTn id="231" fill="hold" nodeType="afterGroup">
                            <p:stCondLst>
                              <p:cond delay="105410"/>
                            </p:stCondLst>
                            <p:childTnLst>
                              <p:par>
                                <p:cTn id="232" presetID="4" presetClass="exit" presetSubtype="16" fill="hold" grpId="0" nodeType="afterEffect">
                                  <p:stCondLst>
                                    <p:cond delay="0"/>
                                  </p:stCondLst>
                                  <p:childTnLst>
                                    <p:animEffect transition="out" filter="box(in)">
                                      <p:cBhvr>
                                        <p:cTn id="233" dur="10"/>
                                        <p:tgtEl>
                                          <p:spTgt spid="13367"/>
                                        </p:tgtEl>
                                      </p:cBhvr>
                                    </p:animEffect>
                                    <p:set>
                                      <p:cBhvr>
                                        <p:cTn id="234" dur="1" fill="hold">
                                          <p:stCondLst>
                                            <p:cond delay="9"/>
                                          </p:stCondLst>
                                        </p:cTn>
                                        <p:tgtEl>
                                          <p:spTgt spid="13367"/>
                                        </p:tgtEl>
                                        <p:attrNameLst>
                                          <p:attrName>style.visibility</p:attrName>
                                        </p:attrNameLst>
                                      </p:cBhvr>
                                      <p:to>
                                        <p:strVal val="hidden"/>
                                      </p:to>
                                    </p:set>
                                  </p:childTnLst>
                                </p:cTn>
                              </p:par>
                            </p:childTnLst>
                          </p:cTn>
                        </p:par>
                        <p:par>
                          <p:cTn id="235" fill="hold" nodeType="afterGroup">
                            <p:stCondLst>
                              <p:cond delay="105420"/>
                            </p:stCondLst>
                            <p:childTnLst>
                              <p:par>
                                <p:cTn id="236"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237" dur="5000" fill="hold"/>
                                        <p:tgtEl>
                                          <p:spTgt spid="13366"/>
                                        </p:tgtEl>
                                        <p:attrNameLst>
                                          <p:attrName>ppt_x</p:attrName>
                                          <p:attrName>ppt_y</p:attrName>
                                        </p:attrNameLst>
                                      </p:cBhvr>
                                      <p:rCtr x="269" y="36"/>
                                    </p:animMotion>
                                  </p:childTnLst>
                                </p:cTn>
                              </p:par>
                            </p:childTnLst>
                          </p:cTn>
                        </p:par>
                        <p:par>
                          <p:cTn id="238" fill="hold" nodeType="afterGroup">
                            <p:stCondLst>
                              <p:cond delay="110420"/>
                            </p:stCondLst>
                            <p:childTnLst>
                              <p:par>
                                <p:cTn id="239" presetID="6" presetClass="exit" presetSubtype="16" fill="hold" nodeType="afterEffect">
                                  <p:stCondLst>
                                    <p:cond delay="0"/>
                                  </p:stCondLst>
                                  <p:childTnLst>
                                    <p:animEffect transition="out" filter="circle(in)">
                                      <p:cBhvr>
                                        <p:cTn id="240" dur="10"/>
                                        <p:tgtEl>
                                          <p:spTgt spid="13366"/>
                                        </p:tgtEl>
                                      </p:cBhvr>
                                    </p:animEffect>
                                    <p:set>
                                      <p:cBhvr>
                                        <p:cTn id="241" dur="1" fill="hold">
                                          <p:stCondLst>
                                            <p:cond delay="9"/>
                                          </p:stCondLst>
                                        </p:cTn>
                                        <p:tgtEl>
                                          <p:spTgt spid="13366"/>
                                        </p:tgtEl>
                                        <p:attrNameLst>
                                          <p:attrName>style.visibility</p:attrName>
                                        </p:attrNameLst>
                                      </p:cBhvr>
                                      <p:to>
                                        <p:strVal val="hidden"/>
                                      </p:to>
                                    </p:set>
                                  </p:childTnLst>
                                </p:cTn>
                              </p:par>
                            </p:childTnLst>
                          </p:cTn>
                        </p:par>
                        <p:par>
                          <p:cTn id="242" fill="hold" nodeType="afterGroup">
                            <p:stCondLst>
                              <p:cond delay="110430"/>
                            </p:stCondLst>
                            <p:childTnLst>
                              <p:par>
                                <p:cTn id="243" presetID="4" presetClass="exit" presetSubtype="16" fill="hold" grpId="0" nodeType="afterEffect">
                                  <p:stCondLst>
                                    <p:cond delay="0"/>
                                  </p:stCondLst>
                                  <p:childTnLst>
                                    <p:animEffect transition="out" filter="box(in)">
                                      <p:cBhvr>
                                        <p:cTn id="244" dur="10"/>
                                        <p:tgtEl>
                                          <p:spTgt spid="13365"/>
                                        </p:tgtEl>
                                      </p:cBhvr>
                                    </p:animEffect>
                                    <p:set>
                                      <p:cBhvr>
                                        <p:cTn id="245" dur="1" fill="hold">
                                          <p:stCondLst>
                                            <p:cond delay="9"/>
                                          </p:stCondLst>
                                        </p:cTn>
                                        <p:tgtEl>
                                          <p:spTgt spid="13365"/>
                                        </p:tgtEl>
                                        <p:attrNameLst>
                                          <p:attrName>style.visibility</p:attrName>
                                        </p:attrNameLst>
                                      </p:cBhvr>
                                      <p:to>
                                        <p:strVal val="hidden"/>
                                      </p:to>
                                    </p:set>
                                  </p:childTnLst>
                                </p:cTn>
                              </p:par>
                            </p:childTnLst>
                          </p:cTn>
                        </p:par>
                        <p:par>
                          <p:cTn id="246" fill="hold" nodeType="afterGroup">
                            <p:stCondLst>
                              <p:cond delay="110440"/>
                            </p:stCondLst>
                            <p:childTnLst>
                              <p:par>
                                <p:cTn id="247"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48" dur="5000" fill="hold"/>
                                        <p:tgtEl>
                                          <p:spTgt spid="13364"/>
                                        </p:tgtEl>
                                        <p:attrNameLst>
                                          <p:attrName>ppt_x</p:attrName>
                                          <p:attrName>ppt_y</p:attrName>
                                        </p:attrNameLst>
                                      </p:cBhvr>
                                      <p:rCtr x="77" y="-260"/>
                                    </p:animMotion>
                                  </p:childTnLst>
                                </p:cTn>
                              </p:par>
                            </p:childTnLst>
                          </p:cTn>
                        </p:par>
                        <p:par>
                          <p:cTn id="249" fill="hold" nodeType="afterGroup">
                            <p:stCondLst>
                              <p:cond delay="115440"/>
                            </p:stCondLst>
                            <p:childTnLst>
                              <p:par>
                                <p:cTn id="250" presetID="6" presetClass="exit" presetSubtype="16" fill="hold" nodeType="afterEffect">
                                  <p:stCondLst>
                                    <p:cond delay="0"/>
                                  </p:stCondLst>
                                  <p:childTnLst>
                                    <p:animEffect transition="out" filter="circle(in)">
                                      <p:cBhvr>
                                        <p:cTn id="251" dur="10"/>
                                        <p:tgtEl>
                                          <p:spTgt spid="13364"/>
                                        </p:tgtEl>
                                      </p:cBhvr>
                                    </p:animEffect>
                                    <p:set>
                                      <p:cBhvr>
                                        <p:cTn id="252" dur="1" fill="hold">
                                          <p:stCondLst>
                                            <p:cond delay="9"/>
                                          </p:stCondLst>
                                        </p:cTn>
                                        <p:tgtEl>
                                          <p:spTgt spid="13364"/>
                                        </p:tgtEl>
                                        <p:attrNameLst>
                                          <p:attrName>style.visibility</p:attrName>
                                        </p:attrNameLst>
                                      </p:cBhvr>
                                      <p:to>
                                        <p:strVal val="hidden"/>
                                      </p:to>
                                    </p:set>
                                  </p:childTnLst>
                                </p:cTn>
                              </p:par>
                            </p:childTnLst>
                          </p:cTn>
                        </p:par>
                        <p:par>
                          <p:cTn id="253" fill="hold" nodeType="afterGroup">
                            <p:stCondLst>
                              <p:cond delay="115450"/>
                            </p:stCondLst>
                            <p:childTnLst>
                              <p:par>
                                <p:cTn id="254" presetID="4" presetClass="exit" presetSubtype="16" fill="hold" grpId="0" nodeType="afterEffect">
                                  <p:stCondLst>
                                    <p:cond delay="0"/>
                                  </p:stCondLst>
                                  <p:childTnLst>
                                    <p:animEffect transition="out" filter="box(in)">
                                      <p:cBhvr>
                                        <p:cTn id="255" dur="10"/>
                                        <p:tgtEl>
                                          <p:spTgt spid="13363"/>
                                        </p:tgtEl>
                                      </p:cBhvr>
                                    </p:animEffect>
                                    <p:set>
                                      <p:cBhvr>
                                        <p:cTn id="256" dur="1" fill="hold">
                                          <p:stCondLst>
                                            <p:cond delay="9"/>
                                          </p:stCondLst>
                                        </p:cTn>
                                        <p:tgtEl>
                                          <p:spTgt spid="13363"/>
                                        </p:tgtEl>
                                        <p:attrNameLst>
                                          <p:attrName>style.visibility</p:attrName>
                                        </p:attrNameLst>
                                      </p:cBhvr>
                                      <p:to>
                                        <p:strVal val="hidden"/>
                                      </p:to>
                                    </p:set>
                                  </p:childTnLst>
                                </p:cTn>
                              </p:par>
                            </p:childTnLst>
                          </p:cTn>
                        </p:par>
                        <p:par>
                          <p:cTn id="257" fill="hold" nodeType="afterGroup">
                            <p:stCondLst>
                              <p:cond delay="115460"/>
                            </p:stCondLst>
                            <p:childTnLst>
                              <p:par>
                                <p:cTn id="258"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259" dur="5000" fill="hold"/>
                                        <p:tgtEl>
                                          <p:spTgt spid="13362"/>
                                        </p:tgtEl>
                                        <p:attrNameLst>
                                          <p:attrName>ppt_x</p:attrName>
                                          <p:attrName>ppt_y</p:attrName>
                                        </p:attrNameLst>
                                      </p:cBhvr>
                                      <p:rCtr x="-271" y="-30"/>
                                    </p:animMotion>
                                  </p:childTnLst>
                                </p:cTn>
                              </p:par>
                            </p:childTnLst>
                          </p:cTn>
                        </p:par>
                        <p:par>
                          <p:cTn id="260" fill="hold" nodeType="afterGroup">
                            <p:stCondLst>
                              <p:cond delay="120460"/>
                            </p:stCondLst>
                            <p:childTnLst>
                              <p:par>
                                <p:cTn id="261" presetID="6" presetClass="exit" presetSubtype="16" fill="hold" nodeType="afterEffect">
                                  <p:stCondLst>
                                    <p:cond delay="0"/>
                                  </p:stCondLst>
                                  <p:childTnLst>
                                    <p:animEffect transition="out" filter="circle(in)">
                                      <p:cBhvr>
                                        <p:cTn id="262" dur="10"/>
                                        <p:tgtEl>
                                          <p:spTgt spid="13362"/>
                                        </p:tgtEl>
                                      </p:cBhvr>
                                    </p:animEffect>
                                    <p:set>
                                      <p:cBhvr>
                                        <p:cTn id="263" dur="1" fill="hold">
                                          <p:stCondLst>
                                            <p:cond delay="9"/>
                                          </p:stCondLst>
                                        </p:cTn>
                                        <p:tgtEl>
                                          <p:spTgt spid="13362"/>
                                        </p:tgtEl>
                                        <p:attrNameLst>
                                          <p:attrName>style.visibility</p:attrName>
                                        </p:attrNameLst>
                                      </p:cBhvr>
                                      <p:to>
                                        <p:strVal val="hidden"/>
                                      </p:to>
                                    </p:set>
                                  </p:childTnLst>
                                </p:cTn>
                              </p:par>
                            </p:childTnLst>
                          </p:cTn>
                        </p:par>
                        <p:par>
                          <p:cTn id="264" fill="hold" nodeType="afterGroup">
                            <p:stCondLst>
                              <p:cond delay="120470"/>
                            </p:stCondLst>
                            <p:childTnLst>
                              <p:par>
                                <p:cTn id="265" presetID="4" presetClass="exit" presetSubtype="16" fill="hold" grpId="0" nodeType="afterEffect">
                                  <p:stCondLst>
                                    <p:cond delay="0"/>
                                  </p:stCondLst>
                                  <p:childTnLst>
                                    <p:animEffect transition="out" filter="box(in)">
                                      <p:cBhvr>
                                        <p:cTn id="266" dur="10"/>
                                        <p:tgtEl>
                                          <p:spTgt spid="13361"/>
                                        </p:tgtEl>
                                      </p:cBhvr>
                                    </p:animEffect>
                                    <p:set>
                                      <p:cBhvr>
                                        <p:cTn id="267" dur="1" fill="hold">
                                          <p:stCondLst>
                                            <p:cond delay="9"/>
                                          </p:stCondLst>
                                        </p:cTn>
                                        <p:tgtEl>
                                          <p:spTgt spid="13361"/>
                                        </p:tgtEl>
                                        <p:attrNameLst>
                                          <p:attrName>style.visibility</p:attrName>
                                        </p:attrNameLst>
                                      </p:cBhvr>
                                      <p:to>
                                        <p:strVal val="hidden"/>
                                      </p:to>
                                    </p:set>
                                  </p:childTnLst>
                                </p:cTn>
                              </p:par>
                            </p:childTnLst>
                          </p:cTn>
                        </p:par>
                        <p:par>
                          <p:cTn id="268" fill="hold" nodeType="afterGroup">
                            <p:stCondLst>
                              <p:cond delay="120480"/>
                            </p:stCondLst>
                            <p:childTnLst>
                              <p:par>
                                <p:cTn id="269"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270" dur="5000" fill="hold"/>
                                        <p:tgtEl>
                                          <p:spTgt spid="13360"/>
                                        </p:tgtEl>
                                        <p:attrNameLst>
                                          <p:attrName>ppt_x</p:attrName>
                                          <p:attrName>ppt_y</p:attrName>
                                        </p:attrNameLst>
                                      </p:cBhvr>
                                      <p:rCtr x="-71" y="257"/>
                                    </p:animMotion>
                                  </p:childTnLst>
                                </p:cTn>
                              </p:par>
                            </p:childTnLst>
                          </p:cTn>
                        </p:par>
                        <p:par>
                          <p:cTn id="271" fill="hold" nodeType="afterGroup">
                            <p:stCondLst>
                              <p:cond delay="125480"/>
                            </p:stCondLst>
                            <p:childTnLst>
                              <p:par>
                                <p:cTn id="272" presetID="6" presetClass="exit" presetSubtype="16" fill="hold" nodeType="afterEffect">
                                  <p:stCondLst>
                                    <p:cond delay="0"/>
                                  </p:stCondLst>
                                  <p:childTnLst>
                                    <p:animEffect transition="out" filter="circle(in)">
                                      <p:cBhvr>
                                        <p:cTn id="273" dur="10"/>
                                        <p:tgtEl>
                                          <p:spTgt spid="13360"/>
                                        </p:tgtEl>
                                      </p:cBhvr>
                                    </p:animEffect>
                                    <p:set>
                                      <p:cBhvr>
                                        <p:cTn id="274" dur="1" fill="hold">
                                          <p:stCondLst>
                                            <p:cond delay="9"/>
                                          </p:stCondLst>
                                        </p:cTn>
                                        <p:tgtEl>
                                          <p:spTgt spid="13360"/>
                                        </p:tgtEl>
                                        <p:attrNameLst>
                                          <p:attrName>style.visibility</p:attrName>
                                        </p:attrNameLst>
                                      </p:cBhvr>
                                      <p:to>
                                        <p:strVal val="hidden"/>
                                      </p:to>
                                    </p:set>
                                  </p:childTnLst>
                                </p:cTn>
                              </p:par>
                            </p:childTnLst>
                          </p:cTn>
                        </p:par>
                        <p:par>
                          <p:cTn id="275" fill="hold" nodeType="afterGroup">
                            <p:stCondLst>
                              <p:cond delay="125490"/>
                            </p:stCondLst>
                            <p:childTnLst>
                              <p:par>
                                <p:cTn id="276" presetID="4" presetClass="exit" presetSubtype="16" fill="hold" grpId="0" nodeType="afterEffect">
                                  <p:stCondLst>
                                    <p:cond delay="0"/>
                                  </p:stCondLst>
                                  <p:childTnLst>
                                    <p:animEffect transition="out" filter="box(in)">
                                      <p:cBhvr>
                                        <p:cTn id="277" dur="10"/>
                                        <p:tgtEl>
                                          <p:spTgt spid="13359"/>
                                        </p:tgtEl>
                                      </p:cBhvr>
                                    </p:animEffect>
                                    <p:set>
                                      <p:cBhvr>
                                        <p:cTn id="278" dur="1" fill="hold">
                                          <p:stCondLst>
                                            <p:cond delay="9"/>
                                          </p:stCondLst>
                                        </p:cTn>
                                        <p:tgtEl>
                                          <p:spTgt spid="13359"/>
                                        </p:tgtEl>
                                        <p:attrNameLst>
                                          <p:attrName>style.visibility</p:attrName>
                                        </p:attrNameLst>
                                      </p:cBhvr>
                                      <p:to>
                                        <p:strVal val="hidden"/>
                                      </p:to>
                                    </p:set>
                                  </p:childTnLst>
                                </p:cTn>
                              </p:par>
                            </p:childTnLst>
                          </p:cTn>
                        </p:par>
                        <p:par>
                          <p:cTn id="279" fill="hold" nodeType="afterGroup">
                            <p:stCondLst>
                              <p:cond delay="125500"/>
                            </p:stCondLst>
                            <p:childTnLst>
                              <p:par>
                                <p:cTn id="280"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281" dur="5000" fill="hold"/>
                                        <p:tgtEl>
                                          <p:spTgt spid="13358"/>
                                        </p:tgtEl>
                                        <p:attrNameLst>
                                          <p:attrName>ppt_x</p:attrName>
                                          <p:attrName>ppt_y</p:attrName>
                                        </p:attrNameLst>
                                      </p:cBhvr>
                                      <p:rCtr x="269" y="36"/>
                                    </p:animMotion>
                                  </p:childTnLst>
                                </p:cTn>
                              </p:par>
                            </p:childTnLst>
                          </p:cTn>
                        </p:par>
                        <p:par>
                          <p:cTn id="282" fill="hold" nodeType="afterGroup">
                            <p:stCondLst>
                              <p:cond delay="130500"/>
                            </p:stCondLst>
                            <p:childTnLst>
                              <p:par>
                                <p:cTn id="283" presetID="6" presetClass="exit" presetSubtype="16" fill="hold" nodeType="afterEffect">
                                  <p:stCondLst>
                                    <p:cond delay="0"/>
                                  </p:stCondLst>
                                  <p:childTnLst>
                                    <p:animEffect transition="out" filter="circle(in)">
                                      <p:cBhvr>
                                        <p:cTn id="284" dur="10"/>
                                        <p:tgtEl>
                                          <p:spTgt spid="13358"/>
                                        </p:tgtEl>
                                      </p:cBhvr>
                                    </p:animEffect>
                                    <p:set>
                                      <p:cBhvr>
                                        <p:cTn id="285" dur="1" fill="hold">
                                          <p:stCondLst>
                                            <p:cond delay="9"/>
                                          </p:stCondLst>
                                        </p:cTn>
                                        <p:tgtEl>
                                          <p:spTgt spid="13358"/>
                                        </p:tgtEl>
                                        <p:attrNameLst>
                                          <p:attrName>style.visibility</p:attrName>
                                        </p:attrNameLst>
                                      </p:cBhvr>
                                      <p:to>
                                        <p:strVal val="hidden"/>
                                      </p:to>
                                    </p:set>
                                  </p:childTnLst>
                                </p:cTn>
                              </p:par>
                            </p:childTnLst>
                          </p:cTn>
                        </p:par>
                        <p:par>
                          <p:cTn id="286" fill="hold" nodeType="afterGroup">
                            <p:stCondLst>
                              <p:cond delay="130510"/>
                            </p:stCondLst>
                            <p:childTnLst>
                              <p:par>
                                <p:cTn id="287" presetID="4" presetClass="exit" presetSubtype="16" fill="hold" grpId="0" nodeType="afterEffect">
                                  <p:stCondLst>
                                    <p:cond delay="0"/>
                                  </p:stCondLst>
                                  <p:childTnLst>
                                    <p:animEffect transition="out" filter="box(in)">
                                      <p:cBhvr>
                                        <p:cTn id="288" dur="10"/>
                                        <p:tgtEl>
                                          <p:spTgt spid="13357"/>
                                        </p:tgtEl>
                                      </p:cBhvr>
                                    </p:animEffect>
                                    <p:set>
                                      <p:cBhvr>
                                        <p:cTn id="289" dur="1" fill="hold">
                                          <p:stCondLst>
                                            <p:cond delay="9"/>
                                          </p:stCondLst>
                                        </p:cTn>
                                        <p:tgtEl>
                                          <p:spTgt spid="13357"/>
                                        </p:tgtEl>
                                        <p:attrNameLst>
                                          <p:attrName>style.visibility</p:attrName>
                                        </p:attrNameLst>
                                      </p:cBhvr>
                                      <p:to>
                                        <p:strVal val="hidden"/>
                                      </p:to>
                                    </p:set>
                                  </p:childTnLst>
                                </p:cTn>
                              </p:par>
                            </p:childTnLst>
                          </p:cTn>
                        </p:par>
                        <p:par>
                          <p:cTn id="290" fill="hold" nodeType="afterGroup">
                            <p:stCondLst>
                              <p:cond delay="130520"/>
                            </p:stCondLst>
                            <p:childTnLst>
                              <p:par>
                                <p:cTn id="291"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92" dur="5000" fill="hold"/>
                                        <p:tgtEl>
                                          <p:spTgt spid="13356"/>
                                        </p:tgtEl>
                                        <p:attrNameLst>
                                          <p:attrName>ppt_x</p:attrName>
                                          <p:attrName>ppt_y</p:attrName>
                                        </p:attrNameLst>
                                      </p:cBhvr>
                                      <p:rCtr x="77" y="-260"/>
                                    </p:animMotion>
                                  </p:childTnLst>
                                </p:cTn>
                              </p:par>
                            </p:childTnLst>
                          </p:cTn>
                        </p:par>
                        <p:par>
                          <p:cTn id="293" fill="hold" nodeType="afterGroup">
                            <p:stCondLst>
                              <p:cond delay="135520"/>
                            </p:stCondLst>
                            <p:childTnLst>
                              <p:par>
                                <p:cTn id="294" presetID="6" presetClass="exit" presetSubtype="16" fill="hold" nodeType="afterEffect">
                                  <p:stCondLst>
                                    <p:cond delay="0"/>
                                  </p:stCondLst>
                                  <p:childTnLst>
                                    <p:animEffect transition="out" filter="circle(in)">
                                      <p:cBhvr>
                                        <p:cTn id="295" dur="10"/>
                                        <p:tgtEl>
                                          <p:spTgt spid="13356"/>
                                        </p:tgtEl>
                                      </p:cBhvr>
                                    </p:animEffect>
                                    <p:set>
                                      <p:cBhvr>
                                        <p:cTn id="296" dur="1" fill="hold">
                                          <p:stCondLst>
                                            <p:cond delay="9"/>
                                          </p:stCondLst>
                                        </p:cTn>
                                        <p:tgtEl>
                                          <p:spTgt spid="13356"/>
                                        </p:tgtEl>
                                        <p:attrNameLst>
                                          <p:attrName>style.visibility</p:attrName>
                                        </p:attrNameLst>
                                      </p:cBhvr>
                                      <p:to>
                                        <p:strVal val="hidden"/>
                                      </p:to>
                                    </p:set>
                                  </p:childTnLst>
                                </p:cTn>
                              </p:par>
                            </p:childTnLst>
                          </p:cTn>
                        </p:par>
                        <p:par>
                          <p:cTn id="297" fill="hold" nodeType="afterGroup">
                            <p:stCondLst>
                              <p:cond delay="135530"/>
                            </p:stCondLst>
                            <p:childTnLst>
                              <p:par>
                                <p:cTn id="298" presetID="4" presetClass="exit" presetSubtype="16" fill="hold" grpId="0" nodeType="afterEffect">
                                  <p:stCondLst>
                                    <p:cond delay="0"/>
                                  </p:stCondLst>
                                  <p:childTnLst>
                                    <p:animEffect transition="out" filter="box(in)">
                                      <p:cBhvr>
                                        <p:cTn id="299" dur="10"/>
                                        <p:tgtEl>
                                          <p:spTgt spid="13355"/>
                                        </p:tgtEl>
                                      </p:cBhvr>
                                    </p:animEffect>
                                    <p:set>
                                      <p:cBhvr>
                                        <p:cTn id="300" dur="1" fill="hold">
                                          <p:stCondLst>
                                            <p:cond delay="9"/>
                                          </p:stCondLst>
                                        </p:cTn>
                                        <p:tgtEl>
                                          <p:spTgt spid="13355"/>
                                        </p:tgtEl>
                                        <p:attrNameLst>
                                          <p:attrName>style.visibility</p:attrName>
                                        </p:attrNameLst>
                                      </p:cBhvr>
                                      <p:to>
                                        <p:strVal val="hidden"/>
                                      </p:to>
                                    </p:set>
                                  </p:childTnLst>
                                </p:cTn>
                              </p:par>
                            </p:childTnLst>
                          </p:cTn>
                        </p:par>
                        <p:par>
                          <p:cTn id="301" fill="hold" nodeType="afterGroup">
                            <p:stCondLst>
                              <p:cond delay="135540"/>
                            </p:stCondLst>
                            <p:childTnLst>
                              <p:par>
                                <p:cTn id="302"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03" dur="5000" fill="hold"/>
                                        <p:tgtEl>
                                          <p:spTgt spid="13354"/>
                                        </p:tgtEl>
                                        <p:attrNameLst>
                                          <p:attrName>ppt_x</p:attrName>
                                          <p:attrName>ppt_y</p:attrName>
                                        </p:attrNameLst>
                                      </p:cBhvr>
                                      <p:rCtr x="-271" y="-30"/>
                                    </p:animMotion>
                                  </p:childTnLst>
                                </p:cTn>
                              </p:par>
                            </p:childTnLst>
                          </p:cTn>
                        </p:par>
                        <p:par>
                          <p:cTn id="304" fill="hold" nodeType="afterGroup">
                            <p:stCondLst>
                              <p:cond delay="140540"/>
                            </p:stCondLst>
                            <p:childTnLst>
                              <p:par>
                                <p:cTn id="305" presetID="6" presetClass="exit" presetSubtype="16" fill="hold" nodeType="afterEffect">
                                  <p:stCondLst>
                                    <p:cond delay="0"/>
                                  </p:stCondLst>
                                  <p:childTnLst>
                                    <p:animEffect transition="out" filter="circle(in)">
                                      <p:cBhvr>
                                        <p:cTn id="306" dur="10"/>
                                        <p:tgtEl>
                                          <p:spTgt spid="13354"/>
                                        </p:tgtEl>
                                      </p:cBhvr>
                                    </p:animEffect>
                                    <p:set>
                                      <p:cBhvr>
                                        <p:cTn id="307" dur="1" fill="hold">
                                          <p:stCondLst>
                                            <p:cond delay="9"/>
                                          </p:stCondLst>
                                        </p:cTn>
                                        <p:tgtEl>
                                          <p:spTgt spid="13354"/>
                                        </p:tgtEl>
                                        <p:attrNameLst>
                                          <p:attrName>style.visibility</p:attrName>
                                        </p:attrNameLst>
                                      </p:cBhvr>
                                      <p:to>
                                        <p:strVal val="hidden"/>
                                      </p:to>
                                    </p:set>
                                  </p:childTnLst>
                                </p:cTn>
                              </p:par>
                            </p:childTnLst>
                          </p:cTn>
                        </p:par>
                        <p:par>
                          <p:cTn id="308" fill="hold" nodeType="afterGroup">
                            <p:stCondLst>
                              <p:cond delay="140550"/>
                            </p:stCondLst>
                            <p:childTnLst>
                              <p:par>
                                <p:cTn id="309" presetID="4" presetClass="exit" presetSubtype="16" fill="hold" grpId="0" nodeType="afterEffect">
                                  <p:stCondLst>
                                    <p:cond delay="0"/>
                                  </p:stCondLst>
                                  <p:childTnLst>
                                    <p:animEffect transition="out" filter="box(in)">
                                      <p:cBhvr>
                                        <p:cTn id="310" dur="10"/>
                                        <p:tgtEl>
                                          <p:spTgt spid="13353"/>
                                        </p:tgtEl>
                                      </p:cBhvr>
                                    </p:animEffect>
                                    <p:set>
                                      <p:cBhvr>
                                        <p:cTn id="311" dur="1" fill="hold">
                                          <p:stCondLst>
                                            <p:cond delay="9"/>
                                          </p:stCondLst>
                                        </p:cTn>
                                        <p:tgtEl>
                                          <p:spTgt spid="13353"/>
                                        </p:tgtEl>
                                        <p:attrNameLst>
                                          <p:attrName>style.visibility</p:attrName>
                                        </p:attrNameLst>
                                      </p:cBhvr>
                                      <p:to>
                                        <p:strVal val="hidden"/>
                                      </p:to>
                                    </p:set>
                                  </p:childTnLst>
                                </p:cTn>
                              </p:par>
                            </p:childTnLst>
                          </p:cTn>
                        </p:par>
                        <p:par>
                          <p:cTn id="312" fill="hold" nodeType="afterGroup">
                            <p:stCondLst>
                              <p:cond delay="140560"/>
                            </p:stCondLst>
                            <p:childTnLst>
                              <p:par>
                                <p:cTn id="313"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314" dur="5000" fill="hold"/>
                                        <p:tgtEl>
                                          <p:spTgt spid="13352"/>
                                        </p:tgtEl>
                                        <p:attrNameLst>
                                          <p:attrName>ppt_x</p:attrName>
                                          <p:attrName>ppt_y</p:attrName>
                                        </p:attrNameLst>
                                      </p:cBhvr>
                                      <p:rCtr x="-71" y="257"/>
                                    </p:animMotion>
                                  </p:childTnLst>
                                </p:cTn>
                              </p:par>
                            </p:childTnLst>
                          </p:cTn>
                        </p:par>
                        <p:par>
                          <p:cTn id="315" fill="hold" nodeType="afterGroup">
                            <p:stCondLst>
                              <p:cond delay="145560"/>
                            </p:stCondLst>
                            <p:childTnLst>
                              <p:par>
                                <p:cTn id="316" presetID="6" presetClass="exit" presetSubtype="16" fill="hold" nodeType="afterEffect">
                                  <p:stCondLst>
                                    <p:cond delay="0"/>
                                  </p:stCondLst>
                                  <p:childTnLst>
                                    <p:animEffect transition="out" filter="circle(in)">
                                      <p:cBhvr>
                                        <p:cTn id="317" dur="10"/>
                                        <p:tgtEl>
                                          <p:spTgt spid="13352"/>
                                        </p:tgtEl>
                                      </p:cBhvr>
                                    </p:animEffect>
                                    <p:set>
                                      <p:cBhvr>
                                        <p:cTn id="318" dur="1" fill="hold">
                                          <p:stCondLst>
                                            <p:cond delay="9"/>
                                          </p:stCondLst>
                                        </p:cTn>
                                        <p:tgtEl>
                                          <p:spTgt spid="13352"/>
                                        </p:tgtEl>
                                        <p:attrNameLst>
                                          <p:attrName>style.visibility</p:attrName>
                                        </p:attrNameLst>
                                      </p:cBhvr>
                                      <p:to>
                                        <p:strVal val="hidden"/>
                                      </p:to>
                                    </p:set>
                                  </p:childTnLst>
                                </p:cTn>
                              </p:par>
                            </p:childTnLst>
                          </p:cTn>
                        </p:par>
                        <p:par>
                          <p:cTn id="319" fill="hold" nodeType="afterGroup">
                            <p:stCondLst>
                              <p:cond delay="145570"/>
                            </p:stCondLst>
                            <p:childTnLst>
                              <p:par>
                                <p:cTn id="320" presetID="4" presetClass="exit" presetSubtype="16" fill="hold" grpId="0" nodeType="afterEffect">
                                  <p:stCondLst>
                                    <p:cond delay="0"/>
                                  </p:stCondLst>
                                  <p:childTnLst>
                                    <p:animEffect transition="out" filter="box(in)">
                                      <p:cBhvr>
                                        <p:cTn id="321" dur="10"/>
                                        <p:tgtEl>
                                          <p:spTgt spid="13351"/>
                                        </p:tgtEl>
                                      </p:cBhvr>
                                    </p:animEffect>
                                    <p:set>
                                      <p:cBhvr>
                                        <p:cTn id="322" dur="1" fill="hold">
                                          <p:stCondLst>
                                            <p:cond delay="9"/>
                                          </p:stCondLst>
                                        </p:cTn>
                                        <p:tgtEl>
                                          <p:spTgt spid="13351"/>
                                        </p:tgtEl>
                                        <p:attrNameLst>
                                          <p:attrName>style.visibility</p:attrName>
                                        </p:attrNameLst>
                                      </p:cBhvr>
                                      <p:to>
                                        <p:strVal val="hidden"/>
                                      </p:to>
                                    </p:set>
                                  </p:childTnLst>
                                </p:cTn>
                              </p:par>
                            </p:childTnLst>
                          </p:cTn>
                        </p:par>
                        <p:par>
                          <p:cTn id="323" fill="hold" nodeType="afterGroup">
                            <p:stCondLst>
                              <p:cond delay="145580"/>
                            </p:stCondLst>
                            <p:childTnLst>
                              <p:par>
                                <p:cTn id="324"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325" dur="5000" fill="hold"/>
                                        <p:tgtEl>
                                          <p:spTgt spid="13350"/>
                                        </p:tgtEl>
                                        <p:attrNameLst>
                                          <p:attrName>ppt_x</p:attrName>
                                          <p:attrName>ppt_y</p:attrName>
                                        </p:attrNameLst>
                                      </p:cBhvr>
                                      <p:rCtr x="269" y="36"/>
                                    </p:animMotion>
                                  </p:childTnLst>
                                </p:cTn>
                              </p:par>
                            </p:childTnLst>
                          </p:cTn>
                        </p:par>
                        <p:par>
                          <p:cTn id="326" fill="hold" nodeType="afterGroup">
                            <p:stCondLst>
                              <p:cond delay="150580"/>
                            </p:stCondLst>
                            <p:childTnLst>
                              <p:par>
                                <p:cTn id="327" presetID="6" presetClass="exit" presetSubtype="16" fill="hold" nodeType="afterEffect">
                                  <p:stCondLst>
                                    <p:cond delay="0"/>
                                  </p:stCondLst>
                                  <p:childTnLst>
                                    <p:animEffect transition="out" filter="circle(in)">
                                      <p:cBhvr>
                                        <p:cTn id="328" dur="10"/>
                                        <p:tgtEl>
                                          <p:spTgt spid="13350"/>
                                        </p:tgtEl>
                                      </p:cBhvr>
                                    </p:animEffect>
                                    <p:set>
                                      <p:cBhvr>
                                        <p:cTn id="329" dur="1" fill="hold">
                                          <p:stCondLst>
                                            <p:cond delay="9"/>
                                          </p:stCondLst>
                                        </p:cTn>
                                        <p:tgtEl>
                                          <p:spTgt spid="13350"/>
                                        </p:tgtEl>
                                        <p:attrNameLst>
                                          <p:attrName>style.visibility</p:attrName>
                                        </p:attrNameLst>
                                      </p:cBhvr>
                                      <p:to>
                                        <p:strVal val="hidden"/>
                                      </p:to>
                                    </p:set>
                                  </p:childTnLst>
                                </p:cTn>
                              </p:par>
                            </p:childTnLst>
                          </p:cTn>
                        </p:par>
                        <p:par>
                          <p:cTn id="330" fill="hold" nodeType="afterGroup">
                            <p:stCondLst>
                              <p:cond delay="150590"/>
                            </p:stCondLst>
                            <p:childTnLst>
                              <p:par>
                                <p:cTn id="331" presetID="4" presetClass="exit" presetSubtype="16" fill="hold" grpId="0" nodeType="afterEffect">
                                  <p:stCondLst>
                                    <p:cond delay="0"/>
                                  </p:stCondLst>
                                  <p:childTnLst>
                                    <p:animEffect transition="out" filter="box(in)">
                                      <p:cBhvr>
                                        <p:cTn id="332" dur="10"/>
                                        <p:tgtEl>
                                          <p:spTgt spid="13349"/>
                                        </p:tgtEl>
                                      </p:cBhvr>
                                    </p:animEffect>
                                    <p:set>
                                      <p:cBhvr>
                                        <p:cTn id="333" dur="1" fill="hold">
                                          <p:stCondLst>
                                            <p:cond delay="9"/>
                                          </p:stCondLst>
                                        </p:cTn>
                                        <p:tgtEl>
                                          <p:spTgt spid="13349"/>
                                        </p:tgtEl>
                                        <p:attrNameLst>
                                          <p:attrName>style.visibility</p:attrName>
                                        </p:attrNameLst>
                                      </p:cBhvr>
                                      <p:to>
                                        <p:strVal val="hidden"/>
                                      </p:to>
                                    </p:set>
                                  </p:childTnLst>
                                </p:cTn>
                              </p:par>
                            </p:childTnLst>
                          </p:cTn>
                        </p:par>
                        <p:par>
                          <p:cTn id="334" fill="hold" nodeType="afterGroup">
                            <p:stCondLst>
                              <p:cond delay="150600"/>
                            </p:stCondLst>
                            <p:childTnLst>
                              <p:par>
                                <p:cTn id="335"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336" dur="5000" fill="hold"/>
                                        <p:tgtEl>
                                          <p:spTgt spid="13348"/>
                                        </p:tgtEl>
                                        <p:attrNameLst>
                                          <p:attrName>ppt_x</p:attrName>
                                          <p:attrName>ppt_y</p:attrName>
                                        </p:attrNameLst>
                                      </p:cBhvr>
                                      <p:rCtr x="77" y="-260"/>
                                    </p:animMotion>
                                  </p:childTnLst>
                                </p:cTn>
                              </p:par>
                            </p:childTnLst>
                          </p:cTn>
                        </p:par>
                        <p:par>
                          <p:cTn id="337" fill="hold" nodeType="afterGroup">
                            <p:stCondLst>
                              <p:cond delay="155600"/>
                            </p:stCondLst>
                            <p:childTnLst>
                              <p:par>
                                <p:cTn id="338" presetID="6" presetClass="exit" presetSubtype="16" fill="hold" nodeType="afterEffect">
                                  <p:stCondLst>
                                    <p:cond delay="0"/>
                                  </p:stCondLst>
                                  <p:childTnLst>
                                    <p:animEffect transition="out" filter="circle(in)">
                                      <p:cBhvr>
                                        <p:cTn id="339" dur="10"/>
                                        <p:tgtEl>
                                          <p:spTgt spid="13348"/>
                                        </p:tgtEl>
                                      </p:cBhvr>
                                    </p:animEffect>
                                    <p:set>
                                      <p:cBhvr>
                                        <p:cTn id="340" dur="1" fill="hold">
                                          <p:stCondLst>
                                            <p:cond delay="9"/>
                                          </p:stCondLst>
                                        </p:cTn>
                                        <p:tgtEl>
                                          <p:spTgt spid="13348"/>
                                        </p:tgtEl>
                                        <p:attrNameLst>
                                          <p:attrName>style.visibility</p:attrName>
                                        </p:attrNameLst>
                                      </p:cBhvr>
                                      <p:to>
                                        <p:strVal val="hidden"/>
                                      </p:to>
                                    </p:set>
                                  </p:childTnLst>
                                </p:cTn>
                              </p:par>
                            </p:childTnLst>
                          </p:cTn>
                        </p:par>
                        <p:par>
                          <p:cTn id="341" fill="hold" nodeType="afterGroup">
                            <p:stCondLst>
                              <p:cond delay="155610"/>
                            </p:stCondLst>
                            <p:childTnLst>
                              <p:par>
                                <p:cTn id="342" presetID="4" presetClass="exit" presetSubtype="16" fill="hold" grpId="0" nodeType="afterEffect">
                                  <p:stCondLst>
                                    <p:cond delay="0"/>
                                  </p:stCondLst>
                                  <p:childTnLst>
                                    <p:animEffect transition="out" filter="box(in)">
                                      <p:cBhvr>
                                        <p:cTn id="343" dur="10"/>
                                        <p:tgtEl>
                                          <p:spTgt spid="13347"/>
                                        </p:tgtEl>
                                      </p:cBhvr>
                                    </p:animEffect>
                                    <p:set>
                                      <p:cBhvr>
                                        <p:cTn id="344" dur="1" fill="hold">
                                          <p:stCondLst>
                                            <p:cond delay="9"/>
                                          </p:stCondLst>
                                        </p:cTn>
                                        <p:tgtEl>
                                          <p:spTgt spid="13347"/>
                                        </p:tgtEl>
                                        <p:attrNameLst>
                                          <p:attrName>style.visibility</p:attrName>
                                        </p:attrNameLst>
                                      </p:cBhvr>
                                      <p:to>
                                        <p:strVal val="hidden"/>
                                      </p:to>
                                    </p:set>
                                  </p:childTnLst>
                                </p:cTn>
                              </p:par>
                            </p:childTnLst>
                          </p:cTn>
                        </p:par>
                        <p:par>
                          <p:cTn id="345" fill="hold" nodeType="afterGroup">
                            <p:stCondLst>
                              <p:cond delay="155620"/>
                            </p:stCondLst>
                            <p:childTnLst>
                              <p:par>
                                <p:cTn id="346"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47" dur="5000" fill="hold"/>
                                        <p:tgtEl>
                                          <p:spTgt spid="13346"/>
                                        </p:tgtEl>
                                        <p:attrNameLst>
                                          <p:attrName>ppt_x</p:attrName>
                                          <p:attrName>ppt_y</p:attrName>
                                        </p:attrNameLst>
                                      </p:cBhvr>
                                      <p:rCtr x="-271" y="-30"/>
                                    </p:animMotion>
                                  </p:childTnLst>
                                </p:cTn>
                              </p:par>
                            </p:childTnLst>
                          </p:cTn>
                        </p:par>
                        <p:par>
                          <p:cTn id="348" fill="hold" nodeType="afterGroup">
                            <p:stCondLst>
                              <p:cond delay="160620"/>
                            </p:stCondLst>
                            <p:childTnLst>
                              <p:par>
                                <p:cTn id="349" presetID="6" presetClass="exit" presetSubtype="16" fill="hold" nodeType="afterEffect">
                                  <p:stCondLst>
                                    <p:cond delay="0"/>
                                  </p:stCondLst>
                                  <p:childTnLst>
                                    <p:animEffect transition="out" filter="circle(in)">
                                      <p:cBhvr>
                                        <p:cTn id="350" dur="10"/>
                                        <p:tgtEl>
                                          <p:spTgt spid="13346"/>
                                        </p:tgtEl>
                                      </p:cBhvr>
                                    </p:animEffect>
                                    <p:set>
                                      <p:cBhvr>
                                        <p:cTn id="351" dur="1" fill="hold">
                                          <p:stCondLst>
                                            <p:cond delay="9"/>
                                          </p:stCondLst>
                                        </p:cTn>
                                        <p:tgtEl>
                                          <p:spTgt spid="13346"/>
                                        </p:tgtEl>
                                        <p:attrNameLst>
                                          <p:attrName>style.visibility</p:attrName>
                                        </p:attrNameLst>
                                      </p:cBhvr>
                                      <p:to>
                                        <p:strVal val="hidden"/>
                                      </p:to>
                                    </p:set>
                                  </p:childTnLst>
                                </p:cTn>
                              </p:par>
                            </p:childTnLst>
                          </p:cTn>
                        </p:par>
                        <p:par>
                          <p:cTn id="352" fill="hold" nodeType="afterGroup">
                            <p:stCondLst>
                              <p:cond delay="160630"/>
                            </p:stCondLst>
                            <p:childTnLst>
                              <p:par>
                                <p:cTn id="353" presetID="4" presetClass="exit" presetSubtype="16" fill="hold" grpId="0" nodeType="afterEffect">
                                  <p:stCondLst>
                                    <p:cond delay="0"/>
                                  </p:stCondLst>
                                  <p:childTnLst>
                                    <p:animEffect transition="out" filter="box(in)">
                                      <p:cBhvr>
                                        <p:cTn id="354" dur="10"/>
                                        <p:tgtEl>
                                          <p:spTgt spid="13345"/>
                                        </p:tgtEl>
                                      </p:cBhvr>
                                    </p:animEffect>
                                    <p:set>
                                      <p:cBhvr>
                                        <p:cTn id="355" dur="1" fill="hold">
                                          <p:stCondLst>
                                            <p:cond delay="9"/>
                                          </p:stCondLst>
                                        </p:cTn>
                                        <p:tgtEl>
                                          <p:spTgt spid="13345"/>
                                        </p:tgtEl>
                                        <p:attrNameLst>
                                          <p:attrName>style.visibility</p:attrName>
                                        </p:attrNameLst>
                                      </p:cBhvr>
                                      <p:to>
                                        <p:strVal val="hidden"/>
                                      </p:to>
                                    </p:set>
                                  </p:childTnLst>
                                </p:cTn>
                              </p:par>
                            </p:childTnLst>
                          </p:cTn>
                        </p:par>
                        <p:par>
                          <p:cTn id="356" fill="hold" nodeType="afterGroup">
                            <p:stCondLst>
                              <p:cond delay="160640"/>
                            </p:stCondLst>
                            <p:childTnLst>
                              <p:par>
                                <p:cTn id="357"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358" dur="5000" fill="hold"/>
                                        <p:tgtEl>
                                          <p:spTgt spid="13344"/>
                                        </p:tgtEl>
                                        <p:attrNameLst>
                                          <p:attrName>ppt_x</p:attrName>
                                          <p:attrName>ppt_y</p:attrName>
                                        </p:attrNameLst>
                                      </p:cBhvr>
                                      <p:rCtr x="-71" y="257"/>
                                    </p:animMotion>
                                  </p:childTnLst>
                                </p:cTn>
                              </p:par>
                            </p:childTnLst>
                          </p:cTn>
                        </p:par>
                        <p:par>
                          <p:cTn id="359" fill="hold" nodeType="afterGroup">
                            <p:stCondLst>
                              <p:cond delay="165640"/>
                            </p:stCondLst>
                            <p:childTnLst>
                              <p:par>
                                <p:cTn id="360" presetID="6" presetClass="exit" presetSubtype="16" fill="hold" nodeType="afterEffect">
                                  <p:stCondLst>
                                    <p:cond delay="0"/>
                                  </p:stCondLst>
                                  <p:childTnLst>
                                    <p:animEffect transition="out" filter="circle(in)">
                                      <p:cBhvr>
                                        <p:cTn id="361" dur="10"/>
                                        <p:tgtEl>
                                          <p:spTgt spid="13344"/>
                                        </p:tgtEl>
                                      </p:cBhvr>
                                    </p:animEffect>
                                    <p:set>
                                      <p:cBhvr>
                                        <p:cTn id="362" dur="1" fill="hold">
                                          <p:stCondLst>
                                            <p:cond delay="9"/>
                                          </p:stCondLst>
                                        </p:cTn>
                                        <p:tgtEl>
                                          <p:spTgt spid="13344"/>
                                        </p:tgtEl>
                                        <p:attrNameLst>
                                          <p:attrName>style.visibility</p:attrName>
                                        </p:attrNameLst>
                                      </p:cBhvr>
                                      <p:to>
                                        <p:strVal val="hidden"/>
                                      </p:to>
                                    </p:set>
                                  </p:childTnLst>
                                </p:cTn>
                              </p:par>
                            </p:childTnLst>
                          </p:cTn>
                        </p:par>
                        <p:par>
                          <p:cTn id="363" fill="hold" nodeType="afterGroup">
                            <p:stCondLst>
                              <p:cond delay="165650"/>
                            </p:stCondLst>
                            <p:childTnLst>
                              <p:par>
                                <p:cTn id="364" presetID="4" presetClass="exit" presetSubtype="16" fill="hold" grpId="0" nodeType="afterEffect">
                                  <p:stCondLst>
                                    <p:cond delay="0"/>
                                  </p:stCondLst>
                                  <p:childTnLst>
                                    <p:animEffect transition="out" filter="box(in)">
                                      <p:cBhvr>
                                        <p:cTn id="365" dur="10"/>
                                        <p:tgtEl>
                                          <p:spTgt spid="13343"/>
                                        </p:tgtEl>
                                      </p:cBhvr>
                                    </p:animEffect>
                                    <p:set>
                                      <p:cBhvr>
                                        <p:cTn id="366" dur="1" fill="hold">
                                          <p:stCondLst>
                                            <p:cond delay="9"/>
                                          </p:stCondLst>
                                        </p:cTn>
                                        <p:tgtEl>
                                          <p:spTgt spid="13343"/>
                                        </p:tgtEl>
                                        <p:attrNameLst>
                                          <p:attrName>style.visibility</p:attrName>
                                        </p:attrNameLst>
                                      </p:cBhvr>
                                      <p:to>
                                        <p:strVal val="hidden"/>
                                      </p:to>
                                    </p:set>
                                  </p:childTnLst>
                                </p:cTn>
                              </p:par>
                            </p:childTnLst>
                          </p:cTn>
                        </p:par>
                        <p:par>
                          <p:cTn id="367" fill="hold" nodeType="afterGroup">
                            <p:stCondLst>
                              <p:cond delay="165660"/>
                            </p:stCondLst>
                            <p:childTnLst>
                              <p:par>
                                <p:cTn id="368"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369" dur="5000" fill="hold"/>
                                        <p:tgtEl>
                                          <p:spTgt spid="13342"/>
                                        </p:tgtEl>
                                        <p:attrNameLst>
                                          <p:attrName>ppt_x</p:attrName>
                                          <p:attrName>ppt_y</p:attrName>
                                        </p:attrNameLst>
                                      </p:cBhvr>
                                      <p:rCtr x="269" y="36"/>
                                    </p:animMotion>
                                  </p:childTnLst>
                                </p:cTn>
                              </p:par>
                            </p:childTnLst>
                          </p:cTn>
                        </p:par>
                        <p:par>
                          <p:cTn id="370" fill="hold" nodeType="afterGroup">
                            <p:stCondLst>
                              <p:cond delay="170660"/>
                            </p:stCondLst>
                            <p:childTnLst>
                              <p:par>
                                <p:cTn id="371" presetID="6" presetClass="exit" presetSubtype="16" fill="hold" nodeType="afterEffect">
                                  <p:stCondLst>
                                    <p:cond delay="0"/>
                                  </p:stCondLst>
                                  <p:childTnLst>
                                    <p:animEffect transition="out" filter="circle(in)">
                                      <p:cBhvr>
                                        <p:cTn id="372" dur="10"/>
                                        <p:tgtEl>
                                          <p:spTgt spid="13342"/>
                                        </p:tgtEl>
                                      </p:cBhvr>
                                    </p:animEffect>
                                    <p:set>
                                      <p:cBhvr>
                                        <p:cTn id="373" dur="1" fill="hold">
                                          <p:stCondLst>
                                            <p:cond delay="9"/>
                                          </p:stCondLst>
                                        </p:cTn>
                                        <p:tgtEl>
                                          <p:spTgt spid="13342"/>
                                        </p:tgtEl>
                                        <p:attrNameLst>
                                          <p:attrName>style.visibility</p:attrName>
                                        </p:attrNameLst>
                                      </p:cBhvr>
                                      <p:to>
                                        <p:strVal val="hidden"/>
                                      </p:to>
                                    </p:set>
                                  </p:childTnLst>
                                </p:cTn>
                              </p:par>
                            </p:childTnLst>
                          </p:cTn>
                        </p:par>
                        <p:par>
                          <p:cTn id="374" fill="hold" nodeType="afterGroup">
                            <p:stCondLst>
                              <p:cond delay="170670"/>
                            </p:stCondLst>
                            <p:childTnLst>
                              <p:par>
                                <p:cTn id="375" presetID="4" presetClass="exit" presetSubtype="16" fill="hold" grpId="0" nodeType="afterEffect">
                                  <p:stCondLst>
                                    <p:cond delay="0"/>
                                  </p:stCondLst>
                                  <p:childTnLst>
                                    <p:animEffect transition="out" filter="box(in)">
                                      <p:cBhvr>
                                        <p:cTn id="376" dur="10"/>
                                        <p:tgtEl>
                                          <p:spTgt spid="13341"/>
                                        </p:tgtEl>
                                      </p:cBhvr>
                                    </p:animEffect>
                                    <p:set>
                                      <p:cBhvr>
                                        <p:cTn id="377" dur="1" fill="hold">
                                          <p:stCondLst>
                                            <p:cond delay="9"/>
                                          </p:stCondLst>
                                        </p:cTn>
                                        <p:tgtEl>
                                          <p:spTgt spid="13341"/>
                                        </p:tgtEl>
                                        <p:attrNameLst>
                                          <p:attrName>style.visibility</p:attrName>
                                        </p:attrNameLst>
                                      </p:cBhvr>
                                      <p:to>
                                        <p:strVal val="hidden"/>
                                      </p:to>
                                    </p:set>
                                  </p:childTnLst>
                                </p:cTn>
                              </p:par>
                            </p:childTnLst>
                          </p:cTn>
                        </p:par>
                        <p:par>
                          <p:cTn id="378" fill="hold" nodeType="afterGroup">
                            <p:stCondLst>
                              <p:cond delay="170680"/>
                            </p:stCondLst>
                            <p:childTnLst>
                              <p:par>
                                <p:cTn id="379"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380" dur="5000" fill="hold"/>
                                        <p:tgtEl>
                                          <p:spTgt spid="13340"/>
                                        </p:tgtEl>
                                        <p:attrNameLst>
                                          <p:attrName>ppt_x</p:attrName>
                                          <p:attrName>ppt_y</p:attrName>
                                        </p:attrNameLst>
                                      </p:cBhvr>
                                      <p:rCtr x="77" y="-260"/>
                                    </p:animMotion>
                                  </p:childTnLst>
                                </p:cTn>
                              </p:par>
                            </p:childTnLst>
                          </p:cTn>
                        </p:par>
                        <p:par>
                          <p:cTn id="381" fill="hold" nodeType="afterGroup">
                            <p:stCondLst>
                              <p:cond delay="175680"/>
                            </p:stCondLst>
                            <p:childTnLst>
                              <p:par>
                                <p:cTn id="382" presetID="6" presetClass="exit" presetSubtype="16" fill="hold" nodeType="afterEffect">
                                  <p:stCondLst>
                                    <p:cond delay="0"/>
                                  </p:stCondLst>
                                  <p:childTnLst>
                                    <p:animEffect transition="out" filter="circle(in)">
                                      <p:cBhvr>
                                        <p:cTn id="383" dur="10"/>
                                        <p:tgtEl>
                                          <p:spTgt spid="13340"/>
                                        </p:tgtEl>
                                      </p:cBhvr>
                                    </p:animEffect>
                                    <p:set>
                                      <p:cBhvr>
                                        <p:cTn id="384" dur="1" fill="hold">
                                          <p:stCondLst>
                                            <p:cond delay="9"/>
                                          </p:stCondLst>
                                        </p:cTn>
                                        <p:tgtEl>
                                          <p:spTgt spid="13340"/>
                                        </p:tgtEl>
                                        <p:attrNameLst>
                                          <p:attrName>style.visibility</p:attrName>
                                        </p:attrNameLst>
                                      </p:cBhvr>
                                      <p:to>
                                        <p:strVal val="hidden"/>
                                      </p:to>
                                    </p:set>
                                  </p:childTnLst>
                                </p:cTn>
                              </p:par>
                            </p:childTnLst>
                          </p:cTn>
                        </p:par>
                        <p:par>
                          <p:cTn id="385" fill="hold" nodeType="afterGroup">
                            <p:stCondLst>
                              <p:cond delay="175690"/>
                            </p:stCondLst>
                            <p:childTnLst>
                              <p:par>
                                <p:cTn id="386" presetID="4" presetClass="exit" presetSubtype="16" fill="hold" grpId="0" nodeType="afterEffect">
                                  <p:stCondLst>
                                    <p:cond delay="0"/>
                                  </p:stCondLst>
                                  <p:childTnLst>
                                    <p:animEffect transition="out" filter="box(in)">
                                      <p:cBhvr>
                                        <p:cTn id="387" dur="10"/>
                                        <p:tgtEl>
                                          <p:spTgt spid="13339"/>
                                        </p:tgtEl>
                                      </p:cBhvr>
                                    </p:animEffect>
                                    <p:set>
                                      <p:cBhvr>
                                        <p:cTn id="388" dur="1" fill="hold">
                                          <p:stCondLst>
                                            <p:cond delay="9"/>
                                          </p:stCondLst>
                                        </p:cTn>
                                        <p:tgtEl>
                                          <p:spTgt spid="13339"/>
                                        </p:tgtEl>
                                        <p:attrNameLst>
                                          <p:attrName>style.visibility</p:attrName>
                                        </p:attrNameLst>
                                      </p:cBhvr>
                                      <p:to>
                                        <p:strVal val="hidden"/>
                                      </p:to>
                                    </p:set>
                                  </p:childTnLst>
                                </p:cTn>
                              </p:par>
                            </p:childTnLst>
                          </p:cTn>
                        </p:par>
                        <p:par>
                          <p:cTn id="389" fill="hold" nodeType="afterGroup">
                            <p:stCondLst>
                              <p:cond delay="175700"/>
                            </p:stCondLst>
                            <p:childTnLst>
                              <p:par>
                                <p:cTn id="390"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91" dur="5000" fill="hold"/>
                                        <p:tgtEl>
                                          <p:spTgt spid="13338"/>
                                        </p:tgtEl>
                                        <p:attrNameLst>
                                          <p:attrName>ppt_x</p:attrName>
                                          <p:attrName>ppt_y</p:attrName>
                                        </p:attrNameLst>
                                      </p:cBhvr>
                                      <p:rCtr x="-271" y="-30"/>
                                    </p:animMotion>
                                  </p:childTnLst>
                                </p:cTn>
                              </p:par>
                            </p:childTnLst>
                          </p:cTn>
                        </p:par>
                        <p:par>
                          <p:cTn id="392" fill="hold" nodeType="afterGroup">
                            <p:stCondLst>
                              <p:cond delay="180700"/>
                            </p:stCondLst>
                            <p:childTnLst>
                              <p:par>
                                <p:cTn id="393" presetID="6" presetClass="exit" presetSubtype="16" fill="hold" nodeType="afterEffect">
                                  <p:stCondLst>
                                    <p:cond delay="0"/>
                                  </p:stCondLst>
                                  <p:childTnLst>
                                    <p:animEffect transition="out" filter="circle(in)">
                                      <p:cBhvr>
                                        <p:cTn id="394" dur="10"/>
                                        <p:tgtEl>
                                          <p:spTgt spid="13338"/>
                                        </p:tgtEl>
                                      </p:cBhvr>
                                    </p:animEffect>
                                    <p:set>
                                      <p:cBhvr>
                                        <p:cTn id="395" dur="1" fill="hold">
                                          <p:stCondLst>
                                            <p:cond delay="9"/>
                                          </p:stCondLst>
                                        </p:cTn>
                                        <p:tgtEl>
                                          <p:spTgt spid="13338"/>
                                        </p:tgtEl>
                                        <p:attrNameLst>
                                          <p:attrName>style.visibility</p:attrName>
                                        </p:attrNameLst>
                                      </p:cBhvr>
                                      <p:to>
                                        <p:strVal val="hidden"/>
                                      </p:to>
                                    </p:set>
                                  </p:childTnLst>
                                </p:cTn>
                              </p:par>
                            </p:childTnLst>
                          </p:cTn>
                        </p:par>
                        <p:par>
                          <p:cTn id="396" fill="hold" nodeType="afterGroup">
                            <p:stCondLst>
                              <p:cond delay="180710"/>
                            </p:stCondLst>
                            <p:childTnLst>
                              <p:par>
                                <p:cTn id="397" presetID="4" presetClass="exit" presetSubtype="16" fill="hold" grpId="0" nodeType="afterEffect">
                                  <p:stCondLst>
                                    <p:cond delay="0"/>
                                  </p:stCondLst>
                                  <p:childTnLst>
                                    <p:animEffect transition="out" filter="box(in)">
                                      <p:cBhvr>
                                        <p:cTn id="398" dur="10"/>
                                        <p:tgtEl>
                                          <p:spTgt spid="13337"/>
                                        </p:tgtEl>
                                      </p:cBhvr>
                                    </p:animEffect>
                                    <p:set>
                                      <p:cBhvr>
                                        <p:cTn id="399" dur="1" fill="hold">
                                          <p:stCondLst>
                                            <p:cond delay="9"/>
                                          </p:stCondLst>
                                        </p:cTn>
                                        <p:tgtEl>
                                          <p:spTgt spid="13337"/>
                                        </p:tgtEl>
                                        <p:attrNameLst>
                                          <p:attrName>style.visibility</p:attrName>
                                        </p:attrNameLst>
                                      </p:cBhvr>
                                      <p:to>
                                        <p:strVal val="hidden"/>
                                      </p:to>
                                    </p:set>
                                  </p:childTnLst>
                                </p:cTn>
                              </p:par>
                            </p:childTnLst>
                          </p:cTn>
                        </p:par>
                        <p:par>
                          <p:cTn id="400" fill="hold" nodeType="afterGroup">
                            <p:stCondLst>
                              <p:cond delay="180720"/>
                            </p:stCondLst>
                            <p:childTnLst>
                              <p:par>
                                <p:cTn id="401"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402" dur="5000" fill="hold"/>
                                        <p:tgtEl>
                                          <p:spTgt spid="13336"/>
                                        </p:tgtEl>
                                        <p:attrNameLst>
                                          <p:attrName>ppt_x</p:attrName>
                                          <p:attrName>ppt_y</p:attrName>
                                        </p:attrNameLst>
                                      </p:cBhvr>
                                      <p:rCtr x="-71" y="257"/>
                                    </p:animMotion>
                                  </p:childTnLst>
                                </p:cTn>
                              </p:par>
                            </p:childTnLst>
                          </p:cTn>
                        </p:par>
                        <p:par>
                          <p:cTn id="403" fill="hold" nodeType="afterGroup">
                            <p:stCondLst>
                              <p:cond delay="185720"/>
                            </p:stCondLst>
                            <p:childTnLst>
                              <p:par>
                                <p:cTn id="404" presetID="6" presetClass="exit" presetSubtype="16" fill="hold" nodeType="afterEffect">
                                  <p:stCondLst>
                                    <p:cond delay="0"/>
                                  </p:stCondLst>
                                  <p:childTnLst>
                                    <p:animEffect transition="out" filter="circle(in)">
                                      <p:cBhvr>
                                        <p:cTn id="405" dur="10"/>
                                        <p:tgtEl>
                                          <p:spTgt spid="13336"/>
                                        </p:tgtEl>
                                      </p:cBhvr>
                                    </p:animEffect>
                                    <p:set>
                                      <p:cBhvr>
                                        <p:cTn id="406" dur="1" fill="hold">
                                          <p:stCondLst>
                                            <p:cond delay="9"/>
                                          </p:stCondLst>
                                        </p:cTn>
                                        <p:tgtEl>
                                          <p:spTgt spid="13336"/>
                                        </p:tgtEl>
                                        <p:attrNameLst>
                                          <p:attrName>style.visibility</p:attrName>
                                        </p:attrNameLst>
                                      </p:cBhvr>
                                      <p:to>
                                        <p:strVal val="hidden"/>
                                      </p:to>
                                    </p:set>
                                  </p:childTnLst>
                                </p:cTn>
                              </p:par>
                            </p:childTnLst>
                          </p:cTn>
                        </p:par>
                        <p:par>
                          <p:cTn id="407" fill="hold" nodeType="afterGroup">
                            <p:stCondLst>
                              <p:cond delay="185730"/>
                            </p:stCondLst>
                            <p:childTnLst>
                              <p:par>
                                <p:cTn id="408" presetID="4" presetClass="exit" presetSubtype="16" fill="hold" grpId="0" nodeType="afterEffect">
                                  <p:stCondLst>
                                    <p:cond delay="0"/>
                                  </p:stCondLst>
                                  <p:childTnLst>
                                    <p:animEffect transition="out" filter="box(in)">
                                      <p:cBhvr>
                                        <p:cTn id="409" dur="10"/>
                                        <p:tgtEl>
                                          <p:spTgt spid="13335"/>
                                        </p:tgtEl>
                                      </p:cBhvr>
                                    </p:animEffect>
                                    <p:set>
                                      <p:cBhvr>
                                        <p:cTn id="410" dur="1" fill="hold">
                                          <p:stCondLst>
                                            <p:cond delay="9"/>
                                          </p:stCondLst>
                                        </p:cTn>
                                        <p:tgtEl>
                                          <p:spTgt spid="13335"/>
                                        </p:tgtEl>
                                        <p:attrNameLst>
                                          <p:attrName>style.visibility</p:attrName>
                                        </p:attrNameLst>
                                      </p:cBhvr>
                                      <p:to>
                                        <p:strVal val="hidden"/>
                                      </p:to>
                                    </p:set>
                                  </p:childTnLst>
                                </p:cTn>
                              </p:par>
                            </p:childTnLst>
                          </p:cTn>
                        </p:par>
                        <p:par>
                          <p:cTn id="411" fill="hold" nodeType="afterGroup">
                            <p:stCondLst>
                              <p:cond delay="185740"/>
                            </p:stCondLst>
                            <p:childTnLst>
                              <p:par>
                                <p:cTn id="412"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413" dur="5000" fill="hold"/>
                                        <p:tgtEl>
                                          <p:spTgt spid="13334"/>
                                        </p:tgtEl>
                                        <p:attrNameLst>
                                          <p:attrName>ppt_x</p:attrName>
                                          <p:attrName>ppt_y</p:attrName>
                                        </p:attrNameLst>
                                      </p:cBhvr>
                                      <p:rCtr x="269" y="36"/>
                                    </p:animMotion>
                                  </p:childTnLst>
                                </p:cTn>
                              </p:par>
                            </p:childTnLst>
                          </p:cTn>
                        </p:par>
                        <p:par>
                          <p:cTn id="414" fill="hold" nodeType="afterGroup">
                            <p:stCondLst>
                              <p:cond delay="190740"/>
                            </p:stCondLst>
                            <p:childTnLst>
                              <p:par>
                                <p:cTn id="415" presetID="6" presetClass="exit" presetSubtype="16" fill="hold" nodeType="afterEffect">
                                  <p:stCondLst>
                                    <p:cond delay="0"/>
                                  </p:stCondLst>
                                  <p:childTnLst>
                                    <p:animEffect transition="out" filter="circle(in)">
                                      <p:cBhvr>
                                        <p:cTn id="416" dur="10"/>
                                        <p:tgtEl>
                                          <p:spTgt spid="13334"/>
                                        </p:tgtEl>
                                      </p:cBhvr>
                                    </p:animEffect>
                                    <p:set>
                                      <p:cBhvr>
                                        <p:cTn id="417" dur="1" fill="hold">
                                          <p:stCondLst>
                                            <p:cond delay="9"/>
                                          </p:stCondLst>
                                        </p:cTn>
                                        <p:tgtEl>
                                          <p:spTgt spid="13334"/>
                                        </p:tgtEl>
                                        <p:attrNameLst>
                                          <p:attrName>style.visibility</p:attrName>
                                        </p:attrNameLst>
                                      </p:cBhvr>
                                      <p:to>
                                        <p:strVal val="hidden"/>
                                      </p:to>
                                    </p:set>
                                  </p:childTnLst>
                                </p:cTn>
                              </p:par>
                            </p:childTnLst>
                          </p:cTn>
                        </p:par>
                        <p:par>
                          <p:cTn id="418" fill="hold" nodeType="afterGroup">
                            <p:stCondLst>
                              <p:cond delay="190750"/>
                            </p:stCondLst>
                            <p:childTnLst>
                              <p:par>
                                <p:cTn id="419" presetID="4" presetClass="exit" presetSubtype="16" fill="hold" grpId="0" nodeType="afterEffect">
                                  <p:stCondLst>
                                    <p:cond delay="0"/>
                                  </p:stCondLst>
                                  <p:childTnLst>
                                    <p:animEffect transition="out" filter="box(in)">
                                      <p:cBhvr>
                                        <p:cTn id="420" dur="10"/>
                                        <p:tgtEl>
                                          <p:spTgt spid="13333"/>
                                        </p:tgtEl>
                                      </p:cBhvr>
                                    </p:animEffect>
                                    <p:set>
                                      <p:cBhvr>
                                        <p:cTn id="421" dur="1" fill="hold">
                                          <p:stCondLst>
                                            <p:cond delay="9"/>
                                          </p:stCondLst>
                                        </p:cTn>
                                        <p:tgtEl>
                                          <p:spTgt spid="13333"/>
                                        </p:tgtEl>
                                        <p:attrNameLst>
                                          <p:attrName>style.visibility</p:attrName>
                                        </p:attrNameLst>
                                      </p:cBhvr>
                                      <p:to>
                                        <p:strVal val="hidden"/>
                                      </p:to>
                                    </p:set>
                                  </p:childTnLst>
                                </p:cTn>
                              </p:par>
                            </p:childTnLst>
                          </p:cTn>
                        </p:par>
                        <p:par>
                          <p:cTn id="422" fill="hold" nodeType="afterGroup">
                            <p:stCondLst>
                              <p:cond delay="190760"/>
                            </p:stCondLst>
                            <p:childTnLst>
                              <p:par>
                                <p:cTn id="423"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424" dur="5000" fill="hold"/>
                                        <p:tgtEl>
                                          <p:spTgt spid="13332"/>
                                        </p:tgtEl>
                                        <p:attrNameLst>
                                          <p:attrName>ppt_x</p:attrName>
                                          <p:attrName>ppt_y</p:attrName>
                                        </p:attrNameLst>
                                      </p:cBhvr>
                                      <p:rCtr x="77" y="-260"/>
                                    </p:animMotion>
                                  </p:childTnLst>
                                </p:cTn>
                              </p:par>
                            </p:childTnLst>
                          </p:cTn>
                        </p:par>
                        <p:par>
                          <p:cTn id="425" fill="hold" nodeType="afterGroup">
                            <p:stCondLst>
                              <p:cond delay="195760"/>
                            </p:stCondLst>
                            <p:childTnLst>
                              <p:par>
                                <p:cTn id="426" presetID="6" presetClass="exit" presetSubtype="16" fill="hold" nodeType="afterEffect">
                                  <p:stCondLst>
                                    <p:cond delay="0"/>
                                  </p:stCondLst>
                                  <p:childTnLst>
                                    <p:animEffect transition="out" filter="circle(in)">
                                      <p:cBhvr>
                                        <p:cTn id="427" dur="10"/>
                                        <p:tgtEl>
                                          <p:spTgt spid="13332"/>
                                        </p:tgtEl>
                                      </p:cBhvr>
                                    </p:animEffect>
                                    <p:set>
                                      <p:cBhvr>
                                        <p:cTn id="428" dur="1" fill="hold">
                                          <p:stCondLst>
                                            <p:cond delay="9"/>
                                          </p:stCondLst>
                                        </p:cTn>
                                        <p:tgtEl>
                                          <p:spTgt spid="13332"/>
                                        </p:tgtEl>
                                        <p:attrNameLst>
                                          <p:attrName>style.visibility</p:attrName>
                                        </p:attrNameLst>
                                      </p:cBhvr>
                                      <p:to>
                                        <p:strVal val="hidden"/>
                                      </p:to>
                                    </p:set>
                                  </p:childTnLst>
                                </p:cTn>
                              </p:par>
                            </p:childTnLst>
                          </p:cTn>
                        </p:par>
                        <p:par>
                          <p:cTn id="429" fill="hold" nodeType="afterGroup">
                            <p:stCondLst>
                              <p:cond delay="195770"/>
                            </p:stCondLst>
                            <p:childTnLst>
                              <p:par>
                                <p:cTn id="430" presetID="4" presetClass="exit" presetSubtype="16" fill="hold" grpId="0" nodeType="afterEffect">
                                  <p:stCondLst>
                                    <p:cond delay="0"/>
                                  </p:stCondLst>
                                  <p:childTnLst>
                                    <p:animEffect transition="out" filter="box(in)">
                                      <p:cBhvr>
                                        <p:cTn id="431" dur="10"/>
                                        <p:tgtEl>
                                          <p:spTgt spid="13331"/>
                                        </p:tgtEl>
                                      </p:cBhvr>
                                    </p:animEffect>
                                    <p:set>
                                      <p:cBhvr>
                                        <p:cTn id="432" dur="1" fill="hold">
                                          <p:stCondLst>
                                            <p:cond delay="9"/>
                                          </p:stCondLst>
                                        </p:cTn>
                                        <p:tgtEl>
                                          <p:spTgt spid="13331"/>
                                        </p:tgtEl>
                                        <p:attrNameLst>
                                          <p:attrName>style.visibility</p:attrName>
                                        </p:attrNameLst>
                                      </p:cBhvr>
                                      <p:to>
                                        <p:strVal val="hidden"/>
                                      </p:to>
                                    </p:set>
                                  </p:childTnLst>
                                </p:cTn>
                              </p:par>
                            </p:childTnLst>
                          </p:cTn>
                        </p:par>
                        <p:par>
                          <p:cTn id="433" fill="hold" nodeType="afterGroup">
                            <p:stCondLst>
                              <p:cond delay="195780"/>
                            </p:stCondLst>
                            <p:childTnLst>
                              <p:par>
                                <p:cTn id="434"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435" dur="5000" fill="hold"/>
                                        <p:tgtEl>
                                          <p:spTgt spid="13330"/>
                                        </p:tgtEl>
                                        <p:attrNameLst>
                                          <p:attrName>ppt_x</p:attrName>
                                          <p:attrName>ppt_y</p:attrName>
                                        </p:attrNameLst>
                                      </p:cBhvr>
                                      <p:rCtr x="-271" y="-30"/>
                                    </p:animMotion>
                                  </p:childTnLst>
                                </p:cTn>
                              </p:par>
                            </p:childTnLst>
                          </p:cTn>
                        </p:par>
                        <p:par>
                          <p:cTn id="436" fill="hold" nodeType="afterGroup">
                            <p:stCondLst>
                              <p:cond delay="200780"/>
                            </p:stCondLst>
                            <p:childTnLst>
                              <p:par>
                                <p:cTn id="437" presetID="6" presetClass="exit" presetSubtype="16" fill="hold" nodeType="afterEffect">
                                  <p:stCondLst>
                                    <p:cond delay="0"/>
                                  </p:stCondLst>
                                  <p:childTnLst>
                                    <p:animEffect transition="out" filter="circle(in)">
                                      <p:cBhvr>
                                        <p:cTn id="438" dur="10"/>
                                        <p:tgtEl>
                                          <p:spTgt spid="13330"/>
                                        </p:tgtEl>
                                      </p:cBhvr>
                                    </p:animEffect>
                                    <p:set>
                                      <p:cBhvr>
                                        <p:cTn id="439" dur="1" fill="hold">
                                          <p:stCondLst>
                                            <p:cond delay="9"/>
                                          </p:stCondLst>
                                        </p:cTn>
                                        <p:tgtEl>
                                          <p:spTgt spid="13330"/>
                                        </p:tgtEl>
                                        <p:attrNameLst>
                                          <p:attrName>style.visibility</p:attrName>
                                        </p:attrNameLst>
                                      </p:cBhvr>
                                      <p:to>
                                        <p:strVal val="hidden"/>
                                      </p:to>
                                    </p:set>
                                  </p:childTnLst>
                                </p:cTn>
                              </p:par>
                            </p:childTnLst>
                          </p:cTn>
                        </p:par>
                        <p:par>
                          <p:cTn id="440" fill="hold" nodeType="afterGroup">
                            <p:stCondLst>
                              <p:cond delay="200790"/>
                            </p:stCondLst>
                            <p:childTnLst>
                              <p:par>
                                <p:cTn id="441" presetID="4" presetClass="exit" presetSubtype="16" fill="hold" grpId="0" nodeType="afterEffect">
                                  <p:stCondLst>
                                    <p:cond delay="0"/>
                                  </p:stCondLst>
                                  <p:childTnLst>
                                    <p:animEffect transition="out" filter="box(in)">
                                      <p:cBhvr>
                                        <p:cTn id="442" dur="10"/>
                                        <p:tgtEl>
                                          <p:spTgt spid="13329"/>
                                        </p:tgtEl>
                                      </p:cBhvr>
                                    </p:animEffect>
                                    <p:set>
                                      <p:cBhvr>
                                        <p:cTn id="443" dur="1" fill="hold">
                                          <p:stCondLst>
                                            <p:cond delay="9"/>
                                          </p:stCondLst>
                                        </p:cTn>
                                        <p:tgtEl>
                                          <p:spTgt spid="13329"/>
                                        </p:tgtEl>
                                        <p:attrNameLst>
                                          <p:attrName>style.visibility</p:attrName>
                                        </p:attrNameLst>
                                      </p:cBhvr>
                                      <p:to>
                                        <p:strVal val="hidden"/>
                                      </p:to>
                                    </p:set>
                                  </p:childTnLst>
                                </p:cTn>
                              </p:par>
                            </p:childTnLst>
                          </p:cTn>
                        </p:par>
                        <p:par>
                          <p:cTn id="444" fill="hold" nodeType="afterGroup">
                            <p:stCondLst>
                              <p:cond delay="200800"/>
                            </p:stCondLst>
                            <p:childTnLst>
                              <p:par>
                                <p:cTn id="445"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446" dur="5000" fill="hold"/>
                                        <p:tgtEl>
                                          <p:spTgt spid="13328"/>
                                        </p:tgtEl>
                                        <p:attrNameLst>
                                          <p:attrName>ppt_x</p:attrName>
                                          <p:attrName>ppt_y</p:attrName>
                                        </p:attrNameLst>
                                      </p:cBhvr>
                                      <p:rCtr x="-71" y="257"/>
                                    </p:animMotion>
                                  </p:childTnLst>
                                </p:cTn>
                              </p:par>
                            </p:childTnLst>
                          </p:cTn>
                        </p:par>
                        <p:par>
                          <p:cTn id="447" fill="hold" nodeType="afterGroup">
                            <p:stCondLst>
                              <p:cond delay="205800"/>
                            </p:stCondLst>
                            <p:childTnLst>
                              <p:par>
                                <p:cTn id="448" presetID="6" presetClass="exit" presetSubtype="16" fill="hold" nodeType="afterEffect">
                                  <p:stCondLst>
                                    <p:cond delay="0"/>
                                  </p:stCondLst>
                                  <p:childTnLst>
                                    <p:animEffect transition="out" filter="circle(in)">
                                      <p:cBhvr>
                                        <p:cTn id="449" dur="10"/>
                                        <p:tgtEl>
                                          <p:spTgt spid="13328"/>
                                        </p:tgtEl>
                                      </p:cBhvr>
                                    </p:animEffect>
                                    <p:set>
                                      <p:cBhvr>
                                        <p:cTn id="450" dur="1" fill="hold">
                                          <p:stCondLst>
                                            <p:cond delay="9"/>
                                          </p:stCondLst>
                                        </p:cTn>
                                        <p:tgtEl>
                                          <p:spTgt spid="13328"/>
                                        </p:tgtEl>
                                        <p:attrNameLst>
                                          <p:attrName>style.visibility</p:attrName>
                                        </p:attrNameLst>
                                      </p:cBhvr>
                                      <p:to>
                                        <p:strVal val="hidden"/>
                                      </p:to>
                                    </p:set>
                                  </p:childTnLst>
                                </p:cTn>
                              </p:par>
                            </p:childTnLst>
                          </p:cTn>
                        </p:par>
                        <p:par>
                          <p:cTn id="451" fill="hold" nodeType="afterGroup">
                            <p:stCondLst>
                              <p:cond delay="205810"/>
                            </p:stCondLst>
                            <p:childTnLst>
                              <p:par>
                                <p:cTn id="452" presetID="4" presetClass="exit" presetSubtype="16" fill="hold" grpId="0" nodeType="afterEffect">
                                  <p:stCondLst>
                                    <p:cond delay="0"/>
                                  </p:stCondLst>
                                  <p:childTnLst>
                                    <p:animEffect transition="out" filter="box(in)">
                                      <p:cBhvr>
                                        <p:cTn id="453" dur="10"/>
                                        <p:tgtEl>
                                          <p:spTgt spid="13327"/>
                                        </p:tgtEl>
                                      </p:cBhvr>
                                    </p:animEffect>
                                    <p:set>
                                      <p:cBhvr>
                                        <p:cTn id="454" dur="1" fill="hold">
                                          <p:stCondLst>
                                            <p:cond delay="9"/>
                                          </p:stCondLst>
                                        </p:cTn>
                                        <p:tgtEl>
                                          <p:spTgt spid="13327"/>
                                        </p:tgtEl>
                                        <p:attrNameLst>
                                          <p:attrName>style.visibility</p:attrName>
                                        </p:attrNameLst>
                                      </p:cBhvr>
                                      <p:to>
                                        <p:strVal val="hidden"/>
                                      </p:to>
                                    </p:set>
                                  </p:childTnLst>
                                </p:cTn>
                              </p:par>
                            </p:childTnLst>
                          </p:cTn>
                        </p:par>
                        <p:par>
                          <p:cTn id="455" fill="hold" nodeType="afterGroup">
                            <p:stCondLst>
                              <p:cond delay="205820"/>
                            </p:stCondLst>
                            <p:childTnLst>
                              <p:par>
                                <p:cTn id="456"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457" dur="5000" fill="hold"/>
                                        <p:tgtEl>
                                          <p:spTgt spid="13326"/>
                                        </p:tgtEl>
                                        <p:attrNameLst>
                                          <p:attrName>ppt_x</p:attrName>
                                          <p:attrName>ppt_y</p:attrName>
                                        </p:attrNameLst>
                                      </p:cBhvr>
                                      <p:rCtr x="269" y="36"/>
                                    </p:animMotion>
                                  </p:childTnLst>
                                </p:cTn>
                              </p:par>
                            </p:childTnLst>
                          </p:cTn>
                        </p:par>
                        <p:par>
                          <p:cTn id="458" fill="hold" nodeType="afterGroup">
                            <p:stCondLst>
                              <p:cond delay="210820"/>
                            </p:stCondLst>
                            <p:childTnLst>
                              <p:par>
                                <p:cTn id="459" presetID="6" presetClass="exit" presetSubtype="16" fill="hold" nodeType="afterEffect">
                                  <p:stCondLst>
                                    <p:cond delay="0"/>
                                  </p:stCondLst>
                                  <p:childTnLst>
                                    <p:animEffect transition="out" filter="circle(in)">
                                      <p:cBhvr>
                                        <p:cTn id="460" dur="10"/>
                                        <p:tgtEl>
                                          <p:spTgt spid="13326"/>
                                        </p:tgtEl>
                                      </p:cBhvr>
                                    </p:animEffect>
                                    <p:set>
                                      <p:cBhvr>
                                        <p:cTn id="461" dur="1" fill="hold">
                                          <p:stCondLst>
                                            <p:cond delay="9"/>
                                          </p:stCondLst>
                                        </p:cTn>
                                        <p:tgtEl>
                                          <p:spTgt spid="13326"/>
                                        </p:tgtEl>
                                        <p:attrNameLst>
                                          <p:attrName>style.visibility</p:attrName>
                                        </p:attrNameLst>
                                      </p:cBhvr>
                                      <p:to>
                                        <p:strVal val="hidden"/>
                                      </p:to>
                                    </p:set>
                                  </p:childTnLst>
                                </p:cTn>
                              </p:par>
                            </p:childTnLst>
                          </p:cTn>
                        </p:par>
                        <p:par>
                          <p:cTn id="462" fill="hold" nodeType="afterGroup">
                            <p:stCondLst>
                              <p:cond delay="210830"/>
                            </p:stCondLst>
                            <p:childTnLst>
                              <p:par>
                                <p:cTn id="463" presetID="4" presetClass="exit" presetSubtype="16" fill="hold" grpId="0" nodeType="afterEffect">
                                  <p:stCondLst>
                                    <p:cond delay="0"/>
                                  </p:stCondLst>
                                  <p:childTnLst>
                                    <p:animEffect transition="out" filter="box(in)">
                                      <p:cBhvr>
                                        <p:cTn id="464" dur="10"/>
                                        <p:tgtEl>
                                          <p:spTgt spid="13325"/>
                                        </p:tgtEl>
                                      </p:cBhvr>
                                    </p:animEffect>
                                    <p:set>
                                      <p:cBhvr>
                                        <p:cTn id="465" dur="1" fill="hold">
                                          <p:stCondLst>
                                            <p:cond delay="9"/>
                                          </p:stCondLst>
                                        </p:cTn>
                                        <p:tgtEl>
                                          <p:spTgt spid="13325"/>
                                        </p:tgtEl>
                                        <p:attrNameLst>
                                          <p:attrName>style.visibility</p:attrName>
                                        </p:attrNameLst>
                                      </p:cBhvr>
                                      <p:to>
                                        <p:strVal val="hidden"/>
                                      </p:to>
                                    </p:set>
                                  </p:childTnLst>
                                </p:cTn>
                              </p:par>
                            </p:childTnLst>
                          </p:cTn>
                        </p:par>
                        <p:par>
                          <p:cTn id="466" fill="hold" nodeType="afterGroup">
                            <p:stCondLst>
                              <p:cond delay="210840"/>
                            </p:stCondLst>
                            <p:childTnLst>
                              <p:par>
                                <p:cTn id="467"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468" dur="5000" fill="hold"/>
                                        <p:tgtEl>
                                          <p:spTgt spid="13324"/>
                                        </p:tgtEl>
                                        <p:attrNameLst>
                                          <p:attrName>ppt_x</p:attrName>
                                          <p:attrName>ppt_y</p:attrName>
                                        </p:attrNameLst>
                                      </p:cBhvr>
                                      <p:rCtr x="77" y="-260"/>
                                    </p:animMotion>
                                  </p:childTnLst>
                                </p:cTn>
                              </p:par>
                            </p:childTnLst>
                          </p:cTn>
                        </p:par>
                        <p:par>
                          <p:cTn id="469" fill="hold" nodeType="afterGroup">
                            <p:stCondLst>
                              <p:cond delay="215840"/>
                            </p:stCondLst>
                            <p:childTnLst>
                              <p:par>
                                <p:cTn id="470" presetID="6" presetClass="exit" presetSubtype="16" fill="hold" nodeType="afterEffect">
                                  <p:stCondLst>
                                    <p:cond delay="0"/>
                                  </p:stCondLst>
                                  <p:childTnLst>
                                    <p:animEffect transition="out" filter="circle(in)">
                                      <p:cBhvr>
                                        <p:cTn id="471" dur="10"/>
                                        <p:tgtEl>
                                          <p:spTgt spid="13324"/>
                                        </p:tgtEl>
                                      </p:cBhvr>
                                    </p:animEffect>
                                    <p:set>
                                      <p:cBhvr>
                                        <p:cTn id="472" dur="1" fill="hold">
                                          <p:stCondLst>
                                            <p:cond delay="9"/>
                                          </p:stCondLst>
                                        </p:cTn>
                                        <p:tgtEl>
                                          <p:spTgt spid="13324"/>
                                        </p:tgtEl>
                                        <p:attrNameLst>
                                          <p:attrName>style.visibility</p:attrName>
                                        </p:attrNameLst>
                                      </p:cBhvr>
                                      <p:to>
                                        <p:strVal val="hidden"/>
                                      </p:to>
                                    </p:set>
                                  </p:childTnLst>
                                </p:cTn>
                              </p:par>
                            </p:childTnLst>
                          </p:cTn>
                        </p:par>
                        <p:par>
                          <p:cTn id="473" fill="hold" nodeType="afterGroup">
                            <p:stCondLst>
                              <p:cond delay="215850"/>
                            </p:stCondLst>
                            <p:childTnLst>
                              <p:par>
                                <p:cTn id="474" presetID="4" presetClass="exit" presetSubtype="16" fill="hold" grpId="0" nodeType="afterEffect">
                                  <p:stCondLst>
                                    <p:cond delay="0"/>
                                  </p:stCondLst>
                                  <p:childTnLst>
                                    <p:animEffect transition="out" filter="box(in)">
                                      <p:cBhvr>
                                        <p:cTn id="475" dur="10"/>
                                        <p:tgtEl>
                                          <p:spTgt spid="13323"/>
                                        </p:tgtEl>
                                      </p:cBhvr>
                                    </p:animEffect>
                                    <p:set>
                                      <p:cBhvr>
                                        <p:cTn id="476" dur="1" fill="hold">
                                          <p:stCondLst>
                                            <p:cond delay="9"/>
                                          </p:stCondLst>
                                        </p:cTn>
                                        <p:tgtEl>
                                          <p:spTgt spid="13323"/>
                                        </p:tgtEl>
                                        <p:attrNameLst>
                                          <p:attrName>style.visibility</p:attrName>
                                        </p:attrNameLst>
                                      </p:cBhvr>
                                      <p:to>
                                        <p:strVal val="hidden"/>
                                      </p:to>
                                    </p:set>
                                  </p:childTnLst>
                                </p:cTn>
                              </p:par>
                            </p:childTnLst>
                          </p:cTn>
                        </p:par>
                        <p:par>
                          <p:cTn id="477" fill="hold" nodeType="afterGroup">
                            <p:stCondLst>
                              <p:cond delay="215860"/>
                            </p:stCondLst>
                            <p:childTnLst>
                              <p:par>
                                <p:cTn id="478"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479" dur="5000" fill="hold"/>
                                        <p:tgtEl>
                                          <p:spTgt spid="13322"/>
                                        </p:tgtEl>
                                        <p:attrNameLst>
                                          <p:attrName>ppt_x</p:attrName>
                                          <p:attrName>ppt_y</p:attrName>
                                        </p:attrNameLst>
                                      </p:cBhvr>
                                      <p:rCtr x="-271" y="-30"/>
                                    </p:animMotion>
                                  </p:childTnLst>
                                </p:cTn>
                              </p:par>
                            </p:childTnLst>
                          </p:cTn>
                        </p:par>
                        <p:par>
                          <p:cTn id="480" fill="hold" nodeType="afterGroup">
                            <p:stCondLst>
                              <p:cond delay="220860"/>
                            </p:stCondLst>
                            <p:childTnLst>
                              <p:par>
                                <p:cTn id="481" presetID="6" presetClass="exit" presetSubtype="16" fill="hold" nodeType="afterEffect">
                                  <p:stCondLst>
                                    <p:cond delay="0"/>
                                  </p:stCondLst>
                                  <p:childTnLst>
                                    <p:animEffect transition="out" filter="circle(in)">
                                      <p:cBhvr>
                                        <p:cTn id="482" dur="10"/>
                                        <p:tgtEl>
                                          <p:spTgt spid="13322"/>
                                        </p:tgtEl>
                                      </p:cBhvr>
                                    </p:animEffect>
                                    <p:set>
                                      <p:cBhvr>
                                        <p:cTn id="483" dur="1" fill="hold">
                                          <p:stCondLst>
                                            <p:cond delay="9"/>
                                          </p:stCondLst>
                                        </p:cTn>
                                        <p:tgtEl>
                                          <p:spTgt spid="13322"/>
                                        </p:tgtEl>
                                        <p:attrNameLst>
                                          <p:attrName>style.visibility</p:attrName>
                                        </p:attrNameLst>
                                      </p:cBhvr>
                                      <p:to>
                                        <p:strVal val="hidden"/>
                                      </p:to>
                                    </p:set>
                                  </p:childTnLst>
                                </p:cTn>
                              </p:par>
                            </p:childTnLst>
                          </p:cTn>
                        </p:par>
                        <p:par>
                          <p:cTn id="484" fill="hold" nodeType="afterGroup">
                            <p:stCondLst>
                              <p:cond delay="220870"/>
                            </p:stCondLst>
                            <p:childTnLst>
                              <p:par>
                                <p:cTn id="485" presetID="4" presetClass="exit" presetSubtype="16" fill="hold" grpId="0" nodeType="afterEffect">
                                  <p:stCondLst>
                                    <p:cond delay="0"/>
                                  </p:stCondLst>
                                  <p:childTnLst>
                                    <p:animEffect transition="out" filter="box(in)">
                                      <p:cBhvr>
                                        <p:cTn id="486" dur="10"/>
                                        <p:tgtEl>
                                          <p:spTgt spid="13321"/>
                                        </p:tgtEl>
                                      </p:cBhvr>
                                    </p:animEffect>
                                    <p:set>
                                      <p:cBhvr>
                                        <p:cTn id="487" dur="1" fill="hold">
                                          <p:stCondLst>
                                            <p:cond delay="9"/>
                                          </p:stCondLst>
                                        </p:cTn>
                                        <p:tgtEl>
                                          <p:spTgt spid="13321"/>
                                        </p:tgtEl>
                                        <p:attrNameLst>
                                          <p:attrName>style.visibility</p:attrName>
                                        </p:attrNameLst>
                                      </p:cBhvr>
                                      <p:to>
                                        <p:strVal val="hidden"/>
                                      </p:to>
                                    </p:set>
                                  </p:childTnLst>
                                </p:cTn>
                              </p:par>
                            </p:childTnLst>
                          </p:cTn>
                        </p:par>
                        <p:par>
                          <p:cTn id="488" fill="hold" nodeType="afterGroup">
                            <p:stCondLst>
                              <p:cond delay="220880"/>
                            </p:stCondLst>
                            <p:childTnLst>
                              <p:par>
                                <p:cTn id="489" presetID="51" presetClass="path" presetSubtype="0" fill="hold" nodeType="afterEffect">
                                  <p:stCondLst>
                                    <p:cond delay="0"/>
                                  </p:stCondLst>
                                  <p:childTnLst>
                                    <p:animMotion origin="layout" path="M -3.05556E-6 0 L -0.10503 0.13727 C -0.12864 0.1662 -0.14166 0.20949 -0.14166 0.2544 C -0.14166 0.30602 -0.12864 0.34676 -0.10503 0.37569 L -3.05556E-6 0.51389 " pathEditMode="relative" rAng="0" ptsTypes="FffFF">
                                      <p:cBhvr>
                                        <p:cTn id="490" dur="5000" fill="hold"/>
                                        <p:tgtEl>
                                          <p:spTgt spid="13320"/>
                                        </p:tgtEl>
                                        <p:attrNameLst>
                                          <p:attrName>ppt_x</p:attrName>
                                          <p:attrName>ppt_y</p:attrName>
                                        </p:attrNameLst>
                                      </p:cBhvr>
                                      <p:rCtr x="-71" y="257"/>
                                    </p:animMotion>
                                  </p:childTnLst>
                                </p:cTn>
                              </p:par>
                            </p:childTnLst>
                          </p:cTn>
                        </p:par>
                        <p:par>
                          <p:cTn id="491" fill="hold" nodeType="afterGroup">
                            <p:stCondLst>
                              <p:cond delay="225880"/>
                            </p:stCondLst>
                            <p:childTnLst>
                              <p:par>
                                <p:cTn id="492" presetID="6" presetClass="exit" presetSubtype="16" fill="hold" nodeType="afterEffect">
                                  <p:stCondLst>
                                    <p:cond delay="0"/>
                                  </p:stCondLst>
                                  <p:childTnLst>
                                    <p:animEffect transition="out" filter="circle(in)">
                                      <p:cBhvr>
                                        <p:cTn id="493" dur="10"/>
                                        <p:tgtEl>
                                          <p:spTgt spid="13320"/>
                                        </p:tgtEl>
                                      </p:cBhvr>
                                    </p:animEffect>
                                    <p:set>
                                      <p:cBhvr>
                                        <p:cTn id="494" dur="1" fill="hold">
                                          <p:stCondLst>
                                            <p:cond delay="9"/>
                                          </p:stCondLst>
                                        </p:cTn>
                                        <p:tgtEl>
                                          <p:spTgt spid="13320"/>
                                        </p:tgtEl>
                                        <p:attrNameLst>
                                          <p:attrName>style.visibility</p:attrName>
                                        </p:attrNameLst>
                                      </p:cBhvr>
                                      <p:to>
                                        <p:strVal val="hidden"/>
                                      </p:to>
                                    </p:set>
                                  </p:childTnLst>
                                </p:cTn>
                              </p:par>
                            </p:childTnLst>
                          </p:cTn>
                        </p:par>
                        <p:par>
                          <p:cTn id="495" fill="hold" nodeType="afterGroup">
                            <p:stCondLst>
                              <p:cond delay="225890"/>
                            </p:stCondLst>
                            <p:childTnLst>
                              <p:par>
                                <p:cTn id="496" presetID="4" presetClass="exit" presetSubtype="16" fill="hold" grpId="0" nodeType="afterEffect">
                                  <p:stCondLst>
                                    <p:cond delay="0"/>
                                  </p:stCondLst>
                                  <p:childTnLst>
                                    <p:animEffect transition="out" filter="box(in)">
                                      <p:cBhvr>
                                        <p:cTn id="497" dur="10"/>
                                        <p:tgtEl>
                                          <p:spTgt spid="13319"/>
                                        </p:tgtEl>
                                      </p:cBhvr>
                                    </p:animEffect>
                                    <p:set>
                                      <p:cBhvr>
                                        <p:cTn id="498" dur="1" fill="hold">
                                          <p:stCondLst>
                                            <p:cond delay="9"/>
                                          </p:stCondLst>
                                        </p:cTn>
                                        <p:tgtEl>
                                          <p:spTgt spid="13319"/>
                                        </p:tgtEl>
                                        <p:attrNameLst>
                                          <p:attrName>style.visibility</p:attrName>
                                        </p:attrNameLst>
                                      </p:cBhvr>
                                      <p:to>
                                        <p:strVal val="hidden"/>
                                      </p:to>
                                    </p:set>
                                  </p:childTnLst>
                                </p:cTn>
                              </p:par>
                            </p:childTnLst>
                          </p:cTn>
                        </p:par>
                        <p:par>
                          <p:cTn id="499" fill="hold" nodeType="afterGroup">
                            <p:stCondLst>
                              <p:cond delay="225900"/>
                            </p:stCondLst>
                            <p:childTnLst>
                              <p:par>
                                <p:cTn id="500"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501" dur="5000" fill="hold"/>
                                        <p:tgtEl>
                                          <p:spTgt spid="13318"/>
                                        </p:tgtEl>
                                        <p:attrNameLst>
                                          <p:attrName>ppt_x</p:attrName>
                                          <p:attrName>ppt_y</p:attrName>
                                        </p:attrNameLst>
                                      </p:cBhvr>
                                      <p:rCtr x="269" y="36"/>
                                    </p:animMotion>
                                  </p:childTnLst>
                                </p:cTn>
                              </p:par>
                            </p:childTnLst>
                          </p:cTn>
                        </p:par>
                        <p:par>
                          <p:cTn id="502" fill="hold" nodeType="afterGroup">
                            <p:stCondLst>
                              <p:cond delay="230900"/>
                            </p:stCondLst>
                            <p:childTnLst>
                              <p:par>
                                <p:cTn id="503" presetID="6" presetClass="exit" presetSubtype="16" fill="hold" nodeType="afterEffect">
                                  <p:stCondLst>
                                    <p:cond delay="0"/>
                                  </p:stCondLst>
                                  <p:childTnLst>
                                    <p:animEffect transition="out" filter="circle(in)">
                                      <p:cBhvr>
                                        <p:cTn id="504" dur="10"/>
                                        <p:tgtEl>
                                          <p:spTgt spid="13318"/>
                                        </p:tgtEl>
                                      </p:cBhvr>
                                    </p:animEffect>
                                    <p:set>
                                      <p:cBhvr>
                                        <p:cTn id="505" dur="1" fill="hold">
                                          <p:stCondLst>
                                            <p:cond delay="9"/>
                                          </p:stCondLst>
                                        </p:cTn>
                                        <p:tgtEl>
                                          <p:spTgt spid="13318"/>
                                        </p:tgtEl>
                                        <p:attrNameLst>
                                          <p:attrName>style.visibility</p:attrName>
                                        </p:attrNameLst>
                                      </p:cBhvr>
                                      <p:to>
                                        <p:strVal val="hidden"/>
                                      </p:to>
                                    </p:set>
                                  </p:childTnLst>
                                </p:cTn>
                              </p:par>
                            </p:childTnLst>
                          </p:cTn>
                        </p:par>
                        <p:par>
                          <p:cTn id="506" fill="hold" nodeType="afterGroup">
                            <p:stCondLst>
                              <p:cond delay="230910"/>
                            </p:stCondLst>
                            <p:childTnLst>
                              <p:par>
                                <p:cTn id="507" presetID="4" presetClass="exit" presetSubtype="16" fill="hold" grpId="0" nodeType="afterEffect">
                                  <p:stCondLst>
                                    <p:cond delay="0"/>
                                  </p:stCondLst>
                                  <p:childTnLst>
                                    <p:animEffect transition="out" filter="box(in)">
                                      <p:cBhvr>
                                        <p:cTn id="508" dur="10"/>
                                        <p:tgtEl>
                                          <p:spTgt spid="13317"/>
                                        </p:tgtEl>
                                      </p:cBhvr>
                                    </p:animEffect>
                                    <p:set>
                                      <p:cBhvr>
                                        <p:cTn id="509" dur="1" fill="hold">
                                          <p:stCondLst>
                                            <p:cond delay="9"/>
                                          </p:stCondLst>
                                        </p:cTn>
                                        <p:tgtEl>
                                          <p:spTgt spid="13317"/>
                                        </p:tgtEl>
                                        <p:attrNameLst>
                                          <p:attrName>style.visibility</p:attrName>
                                        </p:attrNameLst>
                                      </p:cBhvr>
                                      <p:to>
                                        <p:strVal val="hidden"/>
                                      </p:to>
                                    </p:set>
                                  </p:childTnLst>
                                </p:cTn>
                              </p:par>
                            </p:childTnLst>
                          </p:cTn>
                        </p:par>
                        <p:par>
                          <p:cTn id="510" fill="hold" nodeType="afterGroup">
                            <p:stCondLst>
                              <p:cond delay="230920"/>
                            </p:stCondLst>
                            <p:childTnLst>
                              <p:par>
                                <p:cTn id="511"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512" dur="5000" fill="hold"/>
                                        <p:tgtEl>
                                          <p:spTgt spid="13316"/>
                                        </p:tgtEl>
                                        <p:attrNameLst>
                                          <p:attrName>ppt_x</p:attrName>
                                          <p:attrName>ppt_y</p:attrName>
                                        </p:attrNameLst>
                                      </p:cBhvr>
                                      <p:rCtr x="77" y="-260"/>
                                    </p:animMotion>
                                  </p:childTnLst>
                                </p:cTn>
                              </p:par>
                            </p:childTnLst>
                          </p:cTn>
                        </p:par>
                        <p:par>
                          <p:cTn id="513" fill="hold" nodeType="afterGroup">
                            <p:stCondLst>
                              <p:cond delay="235920"/>
                            </p:stCondLst>
                            <p:childTnLst>
                              <p:par>
                                <p:cTn id="514" presetID="6" presetClass="exit" presetSubtype="16" fill="hold" nodeType="afterEffect">
                                  <p:stCondLst>
                                    <p:cond delay="0"/>
                                  </p:stCondLst>
                                  <p:childTnLst>
                                    <p:animEffect transition="out" filter="circle(in)">
                                      <p:cBhvr>
                                        <p:cTn id="515" dur="10"/>
                                        <p:tgtEl>
                                          <p:spTgt spid="13316"/>
                                        </p:tgtEl>
                                      </p:cBhvr>
                                    </p:animEffect>
                                    <p:set>
                                      <p:cBhvr>
                                        <p:cTn id="516" dur="1" fill="hold">
                                          <p:stCondLst>
                                            <p:cond delay="9"/>
                                          </p:stCondLst>
                                        </p:cTn>
                                        <p:tgtEl>
                                          <p:spTgt spid="13316"/>
                                        </p:tgtEl>
                                        <p:attrNameLst>
                                          <p:attrName>style.visibility</p:attrName>
                                        </p:attrNameLst>
                                      </p:cBhvr>
                                      <p:to>
                                        <p:strVal val="hidden"/>
                                      </p:to>
                                    </p:set>
                                  </p:childTnLst>
                                </p:cTn>
                              </p:par>
                            </p:childTnLst>
                          </p:cTn>
                        </p:par>
                        <p:par>
                          <p:cTn id="517" fill="hold" nodeType="afterGroup">
                            <p:stCondLst>
                              <p:cond delay="235930"/>
                            </p:stCondLst>
                            <p:childTnLst>
                              <p:par>
                                <p:cTn id="518" presetID="4" presetClass="exit" presetSubtype="16" fill="hold" grpId="0" nodeType="afterEffect">
                                  <p:stCondLst>
                                    <p:cond delay="0"/>
                                  </p:stCondLst>
                                  <p:childTnLst>
                                    <p:animEffect transition="out" filter="box(in)">
                                      <p:cBhvr>
                                        <p:cTn id="519" dur="10"/>
                                        <p:tgtEl>
                                          <p:spTgt spid="13315"/>
                                        </p:tgtEl>
                                      </p:cBhvr>
                                    </p:animEffect>
                                    <p:set>
                                      <p:cBhvr>
                                        <p:cTn id="520" dur="1" fill="hold">
                                          <p:stCondLst>
                                            <p:cond delay="9"/>
                                          </p:stCondLst>
                                        </p:cTn>
                                        <p:tgtEl>
                                          <p:spTgt spid="13315"/>
                                        </p:tgtEl>
                                        <p:attrNameLst>
                                          <p:attrName>style.visibility</p:attrName>
                                        </p:attrNameLst>
                                      </p:cBhvr>
                                      <p:to>
                                        <p:strVal val="hidden"/>
                                      </p:to>
                                    </p:set>
                                  </p:childTnLst>
                                </p:cTn>
                              </p:par>
                            </p:childTnLst>
                          </p:cTn>
                        </p:par>
                        <p:par>
                          <p:cTn id="521" fill="hold" nodeType="afterGroup">
                            <p:stCondLst>
                              <p:cond delay="235940"/>
                            </p:stCondLst>
                            <p:childTnLst>
                              <p:par>
                                <p:cTn id="522"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523" dur="5000" fill="hold"/>
                                        <p:tgtEl>
                                          <p:spTgt spid="13314"/>
                                        </p:tgtEl>
                                        <p:attrNameLst>
                                          <p:attrName>ppt_x</p:attrName>
                                          <p:attrName>ppt_y</p:attrName>
                                        </p:attrNameLst>
                                      </p:cBhvr>
                                      <p:rCtr x="-271" y="-30"/>
                                    </p:animMotion>
                                  </p:childTnLst>
                                </p:cTn>
                              </p:par>
                            </p:childTnLst>
                          </p:cTn>
                        </p:par>
                        <p:par>
                          <p:cTn id="524" fill="hold" nodeType="afterGroup">
                            <p:stCondLst>
                              <p:cond delay="240940"/>
                            </p:stCondLst>
                            <p:childTnLst>
                              <p:par>
                                <p:cTn id="525" presetID="6" presetClass="exit" presetSubtype="16" fill="hold" nodeType="afterEffect">
                                  <p:stCondLst>
                                    <p:cond delay="0"/>
                                  </p:stCondLst>
                                  <p:childTnLst>
                                    <p:animEffect transition="out" filter="circle(in)">
                                      <p:cBhvr>
                                        <p:cTn id="526" dur="10"/>
                                        <p:tgtEl>
                                          <p:spTgt spid="13314"/>
                                        </p:tgtEl>
                                      </p:cBhvr>
                                    </p:animEffect>
                                    <p:set>
                                      <p:cBhvr>
                                        <p:cTn id="527" dur="1" fill="hold">
                                          <p:stCondLst>
                                            <p:cond delay="9"/>
                                          </p:stCondLst>
                                        </p:cTn>
                                        <p:tgtEl>
                                          <p:spTgt spid="133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13317" grpId="0" animBg="1"/>
      <p:bldP spid="13319" grpId="0" animBg="1"/>
      <p:bldP spid="13321" grpId="0" animBg="1"/>
      <p:bldP spid="13323" grpId="0" animBg="1"/>
      <p:bldP spid="13325" grpId="0" animBg="1"/>
      <p:bldP spid="13327" grpId="0" animBg="1"/>
      <p:bldP spid="13329" grpId="0" animBg="1"/>
      <p:bldP spid="13331" grpId="0" animBg="1"/>
      <p:bldP spid="13333" grpId="0" animBg="1"/>
      <p:bldP spid="13335" grpId="0" animBg="1"/>
      <p:bldP spid="13337" grpId="0" animBg="1"/>
      <p:bldP spid="13339" grpId="0" animBg="1"/>
      <p:bldP spid="13341" grpId="0" animBg="1"/>
      <p:bldP spid="13343" grpId="0" animBg="1"/>
      <p:bldP spid="13345" grpId="0" animBg="1"/>
      <p:bldP spid="13347" grpId="0" animBg="1"/>
      <p:bldP spid="13349" grpId="0" animBg="1"/>
      <p:bldP spid="13351" grpId="0" animBg="1"/>
      <p:bldP spid="13353" grpId="0" animBg="1"/>
      <p:bldP spid="13355" grpId="0" animBg="1"/>
      <p:bldP spid="13357" grpId="0" animBg="1"/>
      <p:bldP spid="13359" grpId="0" animBg="1"/>
      <p:bldP spid="13361" grpId="0" animBg="1"/>
      <p:bldP spid="13363" grpId="0" animBg="1"/>
      <p:bldP spid="13365" grpId="0" animBg="1"/>
      <p:bldP spid="13367" grpId="0" animBg="1"/>
      <p:bldP spid="13369" grpId="0" animBg="1"/>
      <p:bldP spid="13371" grpId="0" animBg="1"/>
      <p:bldP spid="13373" grpId="0" animBg="1"/>
      <p:bldP spid="13375" grpId="0" animBg="1"/>
      <p:bldP spid="13377" grpId="0" animBg="1"/>
      <p:bldP spid="13379" grpId="0" animBg="1"/>
      <p:bldP spid="13381" grpId="0" animBg="1"/>
      <p:bldP spid="13383" grpId="0" animBg="1"/>
      <p:bldP spid="13385" grpId="0" animBg="1"/>
      <p:bldP spid="13387" grpId="0" animBg="1"/>
      <p:bldP spid="13389" grpId="0" animBg="1"/>
      <p:bldP spid="13391" grpId="0" animBg="1"/>
      <p:bldP spid="13393" grpId="0" animBg="1"/>
      <p:bldP spid="13395" grpId="0" animBg="1"/>
      <p:bldP spid="13397" grpId="0" animBg="1"/>
      <p:bldP spid="13399" grpId="0" animBg="1"/>
      <p:bldP spid="13401" grpId="0" animBg="1"/>
      <p:bldP spid="13403" grpId="0" animBg="1"/>
      <p:bldP spid="13405" grpId="0" animBg="1"/>
      <p:bldP spid="1340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5362" name="Picture 2" descr="trai dat 6"/>
          <p:cNvPicPr>
            <a:picLocks noChangeAspect="1" noChangeArrowheads="1"/>
          </p:cNvPicPr>
          <p:nvPr/>
        </p:nvPicPr>
        <p:blipFill>
          <a:blip r:embed="rId2"/>
          <a:srcRect/>
          <a:stretch>
            <a:fillRect/>
          </a:stretch>
        </p:blipFill>
        <p:spPr bwMode="auto">
          <a:xfrm>
            <a:off x="6199188" y="231775"/>
            <a:ext cx="1460500" cy="1728788"/>
          </a:xfrm>
          <a:prstGeom prst="rect">
            <a:avLst/>
          </a:prstGeom>
          <a:noFill/>
          <a:ln w="9525">
            <a:noFill/>
            <a:miter lim="800000"/>
            <a:headEnd/>
            <a:tailEnd/>
          </a:ln>
        </p:spPr>
      </p:pic>
      <p:sp>
        <p:nvSpPr>
          <p:cNvPr id="15363" name="Rectangle 3"/>
          <p:cNvSpPr>
            <a:spLocks noChangeArrowheads="1"/>
          </p:cNvSpPr>
          <p:nvPr/>
        </p:nvSpPr>
        <p:spPr bwMode="auto">
          <a:xfrm>
            <a:off x="6200775" y="304800"/>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364" name="Picture 4" descr="trai dat 4"/>
          <p:cNvPicPr>
            <a:picLocks noChangeAspect="1" noChangeArrowheads="1"/>
          </p:cNvPicPr>
          <p:nvPr/>
        </p:nvPicPr>
        <p:blipFill>
          <a:blip r:embed="rId3"/>
          <a:srcRect/>
          <a:stretch>
            <a:fillRect/>
          </a:stretch>
        </p:blipFill>
        <p:spPr bwMode="auto">
          <a:xfrm>
            <a:off x="6200775" y="3817938"/>
            <a:ext cx="1460500" cy="1728787"/>
          </a:xfrm>
          <a:prstGeom prst="rect">
            <a:avLst/>
          </a:prstGeom>
          <a:noFill/>
          <a:ln w="9525">
            <a:noFill/>
            <a:miter lim="800000"/>
            <a:headEnd/>
            <a:tailEnd/>
          </a:ln>
        </p:spPr>
      </p:pic>
      <p:sp>
        <p:nvSpPr>
          <p:cNvPr id="15365" name="Rectangle 5"/>
          <p:cNvSpPr>
            <a:spLocks noChangeArrowheads="1"/>
          </p:cNvSpPr>
          <p:nvPr/>
        </p:nvSpPr>
        <p:spPr bwMode="auto">
          <a:xfrm>
            <a:off x="6156325" y="3919538"/>
            <a:ext cx="1512888" cy="1512887"/>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366" name="Picture 6" descr="trai dat 5"/>
          <p:cNvPicPr>
            <a:picLocks noChangeAspect="1" noChangeArrowheads="1"/>
          </p:cNvPicPr>
          <p:nvPr/>
        </p:nvPicPr>
        <p:blipFill>
          <a:blip r:embed="rId4"/>
          <a:srcRect/>
          <a:stretch>
            <a:fillRect/>
          </a:stretch>
        </p:blipFill>
        <p:spPr bwMode="auto">
          <a:xfrm>
            <a:off x="1303338" y="3817938"/>
            <a:ext cx="1460500" cy="1728787"/>
          </a:xfrm>
          <a:prstGeom prst="rect">
            <a:avLst/>
          </a:prstGeom>
          <a:solidFill>
            <a:srgbClr val="FF66FF"/>
          </a:solidFill>
          <a:ln w="9525">
            <a:noFill/>
            <a:miter lim="800000"/>
            <a:headEnd/>
            <a:tailEnd/>
          </a:ln>
        </p:spPr>
      </p:pic>
      <p:sp>
        <p:nvSpPr>
          <p:cNvPr id="15367" name="Rectangle 7"/>
          <p:cNvSpPr>
            <a:spLocks noChangeArrowheads="1"/>
          </p:cNvSpPr>
          <p:nvPr/>
        </p:nvSpPr>
        <p:spPr bwMode="auto">
          <a:xfrm>
            <a:off x="1317625" y="3962400"/>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368" name="Picture 8" descr="trai dat 3"/>
          <p:cNvPicPr>
            <a:picLocks noChangeAspect="1" noChangeArrowheads="1"/>
          </p:cNvPicPr>
          <p:nvPr/>
        </p:nvPicPr>
        <p:blipFill>
          <a:blip r:embed="rId5"/>
          <a:srcRect/>
          <a:stretch>
            <a:fillRect/>
          </a:stretch>
        </p:blipFill>
        <p:spPr bwMode="auto">
          <a:xfrm>
            <a:off x="1260475" y="390525"/>
            <a:ext cx="1460500" cy="1728788"/>
          </a:xfrm>
          <a:prstGeom prst="rect">
            <a:avLst/>
          </a:prstGeom>
          <a:noFill/>
          <a:ln w="9525">
            <a:noFill/>
            <a:miter lim="800000"/>
            <a:headEnd/>
            <a:tailEnd/>
          </a:ln>
        </p:spPr>
      </p:pic>
      <p:sp>
        <p:nvSpPr>
          <p:cNvPr id="15369" name="Rectangle 9"/>
          <p:cNvSpPr>
            <a:spLocks noChangeArrowheads="1"/>
          </p:cNvSpPr>
          <p:nvPr/>
        </p:nvSpPr>
        <p:spPr bwMode="auto">
          <a:xfrm>
            <a:off x="1187450" y="463550"/>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370" name="Picture 10" descr="trai dat 6"/>
          <p:cNvPicPr>
            <a:picLocks noChangeAspect="1" noChangeArrowheads="1"/>
          </p:cNvPicPr>
          <p:nvPr/>
        </p:nvPicPr>
        <p:blipFill>
          <a:blip r:embed="rId2"/>
          <a:srcRect/>
          <a:stretch>
            <a:fillRect/>
          </a:stretch>
        </p:blipFill>
        <p:spPr bwMode="auto">
          <a:xfrm>
            <a:off x="6199188" y="215900"/>
            <a:ext cx="1460500" cy="1728788"/>
          </a:xfrm>
          <a:prstGeom prst="rect">
            <a:avLst/>
          </a:prstGeom>
          <a:noFill/>
          <a:ln w="9525">
            <a:noFill/>
            <a:miter lim="800000"/>
            <a:headEnd/>
            <a:tailEnd/>
          </a:ln>
        </p:spPr>
      </p:pic>
      <p:sp>
        <p:nvSpPr>
          <p:cNvPr id="15371" name="Rectangle 11"/>
          <p:cNvSpPr>
            <a:spLocks noChangeArrowheads="1"/>
          </p:cNvSpPr>
          <p:nvPr/>
        </p:nvSpPr>
        <p:spPr bwMode="auto">
          <a:xfrm>
            <a:off x="6200775" y="2889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372" name="Picture 12" descr="trai dat 4"/>
          <p:cNvPicPr>
            <a:picLocks noChangeAspect="1" noChangeArrowheads="1"/>
          </p:cNvPicPr>
          <p:nvPr/>
        </p:nvPicPr>
        <p:blipFill>
          <a:blip r:embed="rId3"/>
          <a:srcRect/>
          <a:stretch>
            <a:fillRect/>
          </a:stretch>
        </p:blipFill>
        <p:spPr bwMode="auto">
          <a:xfrm>
            <a:off x="6200775" y="3802063"/>
            <a:ext cx="1460500" cy="1728787"/>
          </a:xfrm>
          <a:prstGeom prst="rect">
            <a:avLst/>
          </a:prstGeom>
          <a:noFill/>
          <a:ln w="9525">
            <a:noFill/>
            <a:miter lim="800000"/>
            <a:headEnd/>
            <a:tailEnd/>
          </a:ln>
        </p:spPr>
      </p:pic>
      <p:sp>
        <p:nvSpPr>
          <p:cNvPr id="15373" name="Rectangle 13"/>
          <p:cNvSpPr>
            <a:spLocks noChangeArrowheads="1"/>
          </p:cNvSpPr>
          <p:nvPr/>
        </p:nvSpPr>
        <p:spPr bwMode="auto">
          <a:xfrm>
            <a:off x="6156325" y="3903663"/>
            <a:ext cx="1512888" cy="1512887"/>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374" name="Picture 14" descr="trai dat 5"/>
          <p:cNvPicPr>
            <a:picLocks noChangeAspect="1" noChangeArrowheads="1"/>
          </p:cNvPicPr>
          <p:nvPr/>
        </p:nvPicPr>
        <p:blipFill>
          <a:blip r:embed="rId4"/>
          <a:srcRect/>
          <a:stretch>
            <a:fillRect/>
          </a:stretch>
        </p:blipFill>
        <p:spPr bwMode="auto">
          <a:xfrm>
            <a:off x="1303338" y="3802063"/>
            <a:ext cx="1460500" cy="1728787"/>
          </a:xfrm>
          <a:prstGeom prst="rect">
            <a:avLst/>
          </a:prstGeom>
          <a:solidFill>
            <a:srgbClr val="FF66FF"/>
          </a:solidFill>
          <a:ln w="9525">
            <a:noFill/>
            <a:miter lim="800000"/>
            <a:headEnd/>
            <a:tailEnd/>
          </a:ln>
        </p:spPr>
      </p:pic>
      <p:sp>
        <p:nvSpPr>
          <p:cNvPr id="15375" name="Rectangle 15"/>
          <p:cNvSpPr>
            <a:spLocks noChangeArrowheads="1"/>
          </p:cNvSpPr>
          <p:nvPr/>
        </p:nvSpPr>
        <p:spPr bwMode="auto">
          <a:xfrm>
            <a:off x="1317625" y="39465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376" name="Picture 16" descr="trai dat 3"/>
          <p:cNvPicPr>
            <a:picLocks noChangeAspect="1" noChangeArrowheads="1"/>
          </p:cNvPicPr>
          <p:nvPr/>
        </p:nvPicPr>
        <p:blipFill>
          <a:blip r:embed="rId5"/>
          <a:srcRect/>
          <a:stretch>
            <a:fillRect/>
          </a:stretch>
        </p:blipFill>
        <p:spPr bwMode="auto">
          <a:xfrm>
            <a:off x="1260475" y="374650"/>
            <a:ext cx="1460500" cy="1728788"/>
          </a:xfrm>
          <a:prstGeom prst="rect">
            <a:avLst/>
          </a:prstGeom>
          <a:noFill/>
          <a:ln w="9525">
            <a:noFill/>
            <a:miter lim="800000"/>
            <a:headEnd/>
            <a:tailEnd/>
          </a:ln>
        </p:spPr>
      </p:pic>
      <p:sp>
        <p:nvSpPr>
          <p:cNvPr id="15377" name="Rectangle 17"/>
          <p:cNvSpPr>
            <a:spLocks noChangeArrowheads="1"/>
          </p:cNvSpPr>
          <p:nvPr/>
        </p:nvSpPr>
        <p:spPr bwMode="auto">
          <a:xfrm>
            <a:off x="1187450" y="44767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378" name="Picture 18" descr="trai dat 6"/>
          <p:cNvPicPr>
            <a:picLocks noChangeAspect="1" noChangeArrowheads="1"/>
          </p:cNvPicPr>
          <p:nvPr/>
        </p:nvPicPr>
        <p:blipFill>
          <a:blip r:embed="rId2"/>
          <a:srcRect/>
          <a:stretch>
            <a:fillRect/>
          </a:stretch>
        </p:blipFill>
        <p:spPr bwMode="auto">
          <a:xfrm>
            <a:off x="6199188" y="215900"/>
            <a:ext cx="1460500" cy="1728788"/>
          </a:xfrm>
          <a:prstGeom prst="rect">
            <a:avLst/>
          </a:prstGeom>
          <a:noFill/>
          <a:ln w="9525">
            <a:noFill/>
            <a:miter lim="800000"/>
            <a:headEnd/>
            <a:tailEnd/>
          </a:ln>
        </p:spPr>
      </p:pic>
      <p:sp>
        <p:nvSpPr>
          <p:cNvPr id="15379" name="Rectangle 19"/>
          <p:cNvSpPr>
            <a:spLocks noChangeArrowheads="1"/>
          </p:cNvSpPr>
          <p:nvPr/>
        </p:nvSpPr>
        <p:spPr bwMode="auto">
          <a:xfrm>
            <a:off x="6200775" y="2889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380" name="Picture 20" descr="trai dat 4"/>
          <p:cNvPicPr>
            <a:picLocks noChangeAspect="1" noChangeArrowheads="1"/>
          </p:cNvPicPr>
          <p:nvPr/>
        </p:nvPicPr>
        <p:blipFill>
          <a:blip r:embed="rId3"/>
          <a:srcRect/>
          <a:stretch>
            <a:fillRect/>
          </a:stretch>
        </p:blipFill>
        <p:spPr bwMode="auto">
          <a:xfrm>
            <a:off x="6200775" y="3802063"/>
            <a:ext cx="1460500" cy="1728787"/>
          </a:xfrm>
          <a:prstGeom prst="rect">
            <a:avLst/>
          </a:prstGeom>
          <a:noFill/>
          <a:ln w="9525">
            <a:noFill/>
            <a:miter lim="800000"/>
            <a:headEnd/>
            <a:tailEnd/>
          </a:ln>
        </p:spPr>
      </p:pic>
      <p:sp>
        <p:nvSpPr>
          <p:cNvPr id="15381" name="Rectangle 21"/>
          <p:cNvSpPr>
            <a:spLocks noChangeArrowheads="1"/>
          </p:cNvSpPr>
          <p:nvPr/>
        </p:nvSpPr>
        <p:spPr bwMode="auto">
          <a:xfrm>
            <a:off x="6156325" y="3903663"/>
            <a:ext cx="1512888" cy="1512887"/>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382" name="Picture 22" descr="trai dat 5"/>
          <p:cNvPicPr>
            <a:picLocks noChangeAspect="1" noChangeArrowheads="1"/>
          </p:cNvPicPr>
          <p:nvPr/>
        </p:nvPicPr>
        <p:blipFill>
          <a:blip r:embed="rId4"/>
          <a:srcRect/>
          <a:stretch>
            <a:fillRect/>
          </a:stretch>
        </p:blipFill>
        <p:spPr bwMode="auto">
          <a:xfrm>
            <a:off x="1303338" y="3802063"/>
            <a:ext cx="1460500" cy="1728787"/>
          </a:xfrm>
          <a:prstGeom prst="rect">
            <a:avLst/>
          </a:prstGeom>
          <a:solidFill>
            <a:srgbClr val="FF66FF"/>
          </a:solidFill>
          <a:ln w="9525">
            <a:noFill/>
            <a:miter lim="800000"/>
            <a:headEnd/>
            <a:tailEnd/>
          </a:ln>
        </p:spPr>
      </p:pic>
      <p:sp>
        <p:nvSpPr>
          <p:cNvPr id="15383" name="Rectangle 23"/>
          <p:cNvSpPr>
            <a:spLocks noChangeArrowheads="1"/>
          </p:cNvSpPr>
          <p:nvPr/>
        </p:nvSpPr>
        <p:spPr bwMode="auto">
          <a:xfrm>
            <a:off x="1317625" y="39465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384" name="Picture 24" descr="trai dat 3"/>
          <p:cNvPicPr>
            <a:picLocks noChangeAspect="1" noChangeArrowheads="1"/>
          </p:cNvPicPr>
          <p:nvPr/>
        </p:nvPicPr>
        <p:blipFill>
          <a:blip r:embed="rId5"/>
          <a:srcRect/>
          <a:stretch>
            <a:fillRect/>
          </a:stretch>
        </p:blipFill>
        <p:spPr bwMode="auto">
          <a:xfrm>
            <a:off x="1260475" y="374650"/>
            <a:ext cx="1460500" cy="1728788"/>
          </a:xfrm>
          <a:prstGeom prst="rect">
            <a:avLst/>
          </a:prstGeom>
          <a:noFill/>
          <a:ln w="9525">
            <a:noFill/>
            <a:miter lim="800000"/>
            <a:headEnd/>
            <a:tailEnd/>
          </a:ln>
        </p:spPr>
      </p:pic>
      <p:sp>
        <p:nvSpPr>
          <p:cNvPr id="15385" name="Rectangle 25"/>
          <p:cNvSpPr>
            <a:spLocks noChangeArrowheads="1"/>
          </p:cNvSpPr>
          <p:nvPr/>
        </p:nvSpPr>
        <p:spPr bwMode="auto">
          <a:xfrm>
            <a:off x="1187450" y="44767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386" name="Picture 26" descr="trai dat 6"/>
          <p:cNvPicPr>
            <a:picLocks noChangeAspect="1" noChangeArrowheads="1"/>
          </p:cNvPicPr>
          <p:nvPr/>
        </p:nvPicPr>
        <p:blipFill>
          <a:blip r:embed="rId2"/>
          <a:srcRect/>
          <a:stretch>
            <a:fillRect/>
          </a:stretch>
        </p:blipFill>
        <p:spPr bwMode="auto">
          <a:xfrm>
            <a:off x="6199188" y="215900"/>
            <a:ext cx="1460500" cy="1728788"/>
          </a:xfrm>
          <a:prstGeom prst="rect">
            <a:avLst/>
          </a:prstGeom>
          <a:noFill/>
          <a:ln w="9525">
            <a:noFill/>
            <a:miter lim="800000"/>
            <a:headEnd/>
            <a:tailEnd/>
          </a:ln>
        </p:spPr>
      </p:pic>
      <p:sp>
        <p:nvSpPr>
          <p:cNvPr id="15387" name="Rectangle 27"/>
          <p:cNvSpPr>
            <a:spLocks noChangeArrowheads="1"/>
          </p:cNvSpPr>
          <p:nvPr/>
        </p:nvSpPr>
        <p:spPr bwMode="auto">
          <a:xfrm>
            <a:off x="6200775" y="2889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388" name="Picture 28" descr="trai dat 4"/>
          <p:cNvPicPr>
            <a:picLocks noChangeAspect="1" noChangeArrowheads="1"/>
          </p:cNvPicPr>
          <p:nvPr/>
        </p:nvPicPr>
        <p:blipFill>
          <a:blip r:embed="rId3"/>
          <a:srcRect/>
          <a:stretch>
            <a:fillRect/>
          </a:stretch>
        </p:blipFill>
        <p:spPr bwMode="auto">
          <a:xfrm>
            <a:off x="6200775" y="3802063"/>
            <a:ext cx="1460500" cy="1728787"/>
          </a:xfrm>
          <a:prstGeom prst="rect">
            <a:avLst/>
          </a:prstGeom>
          <a:noFill/>
          <a:ln w="9525">
            <a:noFill/>
            <a:miter lim="800000"/>
            <a:headEnd/>
            <a:tailEnd/>
          </a:ln>
        </p:spPr>
      </p:pic>
      <p:sp>
        <p:nvSpPr>
          <p:cNvPr id="15389" name="Rectangle 29"/>
          <p:cNvSpPr>
            <a:spLocks noChangeArrowheads="1"/>
          </p:cNvSpPr>
          <p:nvPr/>
        </p:nvSpPr>
        <p:spPr bwMode="auto">
          <a:xfrm>
            <a:off x="6156325" y="3903663"/>
            <a:ext cx="1512888" cy="1512887"/>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390" name="Picture 30" descr="trai dat 5"/>
          <p:cNvPicPr>
            <a:picLocks noChangeAspect="1" noChangeArrowheads="1"/>
          </p:cNvPicPr>
          <p:nvPr/>
        </p:nvPicPr>
        <p:blipFill>
          <a:blip r:embed="rId4"/>
          <a:srcRect/>
          <a:stretch>
            <a:fillRect/>
          </a:stretch>
        </p:blipFill>
        <p:spPr bwMode="auto">
          <a:xfrm>
            <a:off x="1303338" y="3802063"/>
            <a:ext cx="1460500" cy="1728787"/>
          </a:xfrm>
          <a:prstGeom prst="rect">
            <a:avLst/>
          </a:prstGeom>
          <a:solidFill>
            <a:srgbClr val="FF66FF"/>
          </a:solidFill>
          <a:ln w="9525">
            <a:noFill/>
            <a:miter lim="800000"/>
            <a:headEnd/>
            <a:tailEnd/>
          </a:ln>
        </p:spPr>
      </p:pic>
      <p:sp>
        <p:nvSpPr>
          <p:cNvPr id="15391" name="Rectangle 31"/>
          <p:cNvSpPr>
            <a:spLocks noChangeArrowheads="1"/>
          </p:cNvSpPr>
          <p:nvPr/>
        </p:nvSpPr>
        <p:spPr bwMode="auto">
          <a:xfrm>
            <a:off x="1317625" y="39465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392" name="Picture 32" descr="trai dat 3"/>
          <p:cNvPicPr>
            <a:picLocks noChangeAspect="1" noChangeArrowheads="1"/>
          </p:cNvPicPr>
          <p:nvPr/>
        </p:nvPicPr>
        <p:blipFill>
          <a:blip r:embed="rId5"/>
          <a:srcRect/>
          <a:stretch>
            <a:fillRect/>
          </a:stretch>
        </p:blipFill>
        <p:spPr bwMode="auto">
          <a:xfrm>
            <a:off x="1260475" y="374650"/>
            <a:ext cx="1460500" cy="1728788"/>
          </a:xfrm>
          <a:prstGeom prst="rect">
            <a:avLst/>
          </a:prstGeom>
          <a:noFill/>
          <a:ln w="9525">
            <a:noFill/>
            <a:miter lim="800000"/>
            <a:headEnd/>
            <a:tailEnd/>
          </a:ln>
        </p:spPr>
      </p:pic>
      <p:sp>
        <p:nvSpPr>
          <p:cNvPr id="15393" name="Rectangle 33"/>
          <p:cNvSpPr>
            <a:spLocks noChangeArrowheads="1"/>
          </p:cNvSpPr>
          <p:nvPr/>
        </p:nvSpPr>
        <p:spPr bwMode="auto">
          <a:xfrm>
            <a:off x="1187450" y="44767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394" name="Picture 34" descr="trai dat 6"/>
          <p:cNvPicPr>
            <a:picLocks noChangeAspect="1" noChangeArrowheads="1"/>
          </p:cNvPicPr>
          <p:nvPr/>
        </p:nvPicPr>
        <p:blipFill>
          <a:blip r:embed="rId2"/>
          <a:srcRect/>
          <a:stretch>
            <a:fillRect/>
          </a:stretch>
        </p:blipFill>
        <p:spPr bwMode="auto">
          <a:xfrm>
            <a:off x="6199188" y="215900"/>
            <a:ext cx="1460500" cy="1728788"/>
          </a:xfrm>
          <a:prstGeom prst="rect">
            <a:avLst/>
          </a:prstGeom>
          <a:noFill/>
          <a:ln w="9525">
            <a:noFill/>
            <a:miter lim="800000"/>
            <a:headEnd/>
            <a:tailEnd/>
          </a:ln>
        </p:spPr>
      </p:pic>
      <p:sp>
        <p:nvSpPr>
          <p:cNvPr id="15395" name="Rectangle 35"/>
          <p:cNvSpPr>
            <a:spLocks noChangeArrowheads="1"/>
          </p:cNvSpPr>
          <p:nvPr/>
        </p:nvSpPr>
        <p:spPr bwMode="auto">
          <a:xfrm>
            <a:off x="6200775" y="2889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396" name="Picture 36" descr="trai dat 4"/>
          <p:cNvPicPr>
            <a:picLocks noChangeAspect="1" noChangeArrowheads="1"/>
          </p:cNvPicPr>
          <p:nvPr/>
        </p:nvPicPr>
        <p:blipFill>
          <a:blip r:embed="rId3"/>
          <a:srcRect/>
          <a:stretch>
            <a:fillRect/>
          </a:stretch>
        </p:blipFill>
        <p:spPr bwMode="auto">
          <a:xfrm>
            <a:off x="6200775" y="3802063"/>
            <a:ext cx="1460500" cy="1728787"/>
          </a:xfrm>
          <a:prstGeom prst="rect">
            <a:avLst/>
          </a:prstGeom>
          <a:noFill/>
          <a:ln w="9525">
            <a:noFill/>
            <a:miter lim="800000"/>
            <a:headEnd/>
            <a:tailEnd/>
          </a:ln>
        </p:spPr>
      </p:pic>
      <p:sp>
        <p:nvSpPr>
          <p:cNvPr id="15397" name="Rectangle 37"/>
          <p:cNvSpPr>
            <a:spLocks noChangeArrowheads="1"/>
          </p:cNvSpPr>
          <p:nvPr/>
        </p:nvSpPr>
        <p:spPr bwMode="auto">
          <a:xfrm>
            <a:off x="6156325" y="3903663"/>
            <a:ext cx="1512888" cy="1512887"/>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398" name="Picture 38" descr="trai dat 5"/>
          <p:cNvPicPr>
            <a:picLocks noChangeAspect="1" noChangeArrowheads="1"/>
          </p:cNvPicPr>
          <p:nvPr/>
        </p:nvPicPr>
        <p:blipFill>
          <a:blip r:embed="rId4"/>
          <a:srcRect/>
          <a:stretch>
            <a:fillRect/>
          </a:stretch>
        </p:blipFill>
        <p:spPr bwMode="auto">
          <a:xfrm>
            <a:off x="1303338" y="3802063"/>
            <a:ext cx="1460500" cy="1728787"/>
          </a:xfrm>
          <a:prstGeom prst="rect">
            <a:avLst/>
          </a:prstGeom>
          <a:solidFill>
            <a:srgbClr val="FF66FF"/>
          </a:solidFill>
          <a:ln w="9525">
            <a:noFill/>
            <a:miter lim="800000"/>
            <a:headEnd/>
            <a:tailEnd/>
          </a:ln>
        </p:spPr>
      </p:pic>
      <p:sp>
        <p:nvSpPr>
          <p:cNvPr id="15399" name="Rectangle 39"/>
          <p:cNvSpPr>
            <a:spLocks noChangeArrowheads="1"/>
          </p:cNvSpPr>
          <p:nvPr/>
        </p:nvSpPr>
        <p:spPr bwMode="auto">
          <a:xfrm>
            <a:off x="1317625" y="39465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00" name="Picture 40" descr="trai dat 3"/>
          <p:cNvPicPr>
            <a:picLocks noChangeAspect="1" noChangeArrowheads="1"/>
          </p:cNvPicPr>
          <p:nvPr/>
        </p:nvPicPr>
        <p:blipFill>
          <a:blip r:embed="rId5"/>
          <a:srcRect/>
          <a:stretch>
            <a:fillRect/>
          </a:stretch>
        </p:blipFill>
        <p:spPr bwMode="auto">
          <a:xfrm>
            <a:off x="1260475" y="374650"/>
            <a:ext cx="1460500" cy="1728788"/>
          </a:xfrm>
          <a:prstGeom prst="rect">
            <a:avLst/>
          </a:prstGeom>
          <a:noFill/>
          <a:ln w="9525">
            <a:noFill/>
            <a:miter lim="800000"/>
            <a:headEnd/>
            <a:tailEnd/>
          </a:ln>
        </p:spPr>
      </p:pic>
      <p:sp>
        <p:nvSpPr>
          <p:cNvPr id="15401" name="Rectangle 41"/>
          <p:cNvSpPr>
            <a:spLocks noChangeArrowheads="1"/>
          </p:cNvSpPr>
          <p:nvPr/>
        </p:nvSpPr>
        <p:spPr bwMode="auto">
          <a:xfrm>
            <a:off x="1187450" y="44767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02" name="Picture 42" descr="trai dat 6"/>
          <p:cNvPicPr>
            <a:picLocks noChangeAspect="1" noChangeArrowheads="1"/>
          </p:cNvPicPr>
          <p:nvPr/>
        </p:nvPicPr>
        <p:blipFill>
          <a:blip r:embed="rId2"/>
          <a:srcRect/>
          <a:stretch>
            <a:fillRect/>
          </a:stretch>
        </p:blipFill>
        <p:spPr bwMode="auto">
          <a:xfrm>
            <a:off x="6199188" y="215900"/>
            <a:ext cx="1460500" cy="1728788"/>
          </a:xfrm>
          <a:prstGeom prst="rect">
            <a:avLst/>
          </a:prstGeom>
          <a:noFill/>
          <a:ln w="9525">
            <a:noFill/>
            <a:miter lim="800000"/>
            <a:headEnd/>
            <a:tailEnd/>
          </a:ln>
        </p:spPr>
      </p:pic>
      <p:sp>
        <p:nvSpPr>
          <p:cNvPr id="15403" name="Rectangle 43"/>
          <p:cNvSpPr>
            <a:spLocks noChangeArrowheads="1"/>
          </p:cNvSpPr>
          <p:nvPr/>
        </p:nvSpPr>
        <p:spPr bwMode="auto">
          <a:xfrm>
            <a:off x="6200775" y="2889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04" name="Picture 44" descr="trai dat 4"/>
          <p:cNvPicPr>
            <a:picLocks noChangeAspect="1" noChangeArrowheads="1"/>
          </p:cNvPicPr>
          <p:nvPr/>
        </p:nvPicPr>
        <p:blipFill>
          <a:blip r:embed="rId3"/>
          <a:srcRect/>
          <a:stretch>
            <a:fillRect/>
          </a:stretch>
        </p:blipFill>
        <p:spPr bwMode="auto">
          <a:xfrm>
            <a:off x="6200775" y="3802063"/>
            <a:ext cx="1460500" cy="1728787"/>
          </a:xfrm>
          <a:prstGeom prst="rect">
            <a:avLst/>
          </a:prstGeom>
          <a:noFill/>
          <a:ln w="9525">
            <a:noFill/>
            <a:miter lim="800000"/>
            <a:headEnd/>
            <a:tailEnd/>
          </a:ln>
        </p:spPr>
      </p:pic>
      <p:sp>
        <p:nvSpPr>
          <p:cNvPr id="15405" name="Rectangle 45"/>
          <p:cNvSpPr>
            <a:spLocks noChangeArrowheads="1"/>
          </p:cNvSpPr>
          <p:nvPr/>
        </p:nvSpPr>
        <p:spPr bwMode="auto">
          <a:xfrm>
            <a:off x="6156325" y="3903663"/>
            <a:ext cx="1512888" cy="1512887"/>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06" name="Picture 46" descr="trai dat 5"/>
          <p:cNvPicPr>
            <a:picLocks noChangeAspect="1" noChangeArrowheads="1"/>
          </p:cNvPicPr>
          <p:nvPr/>
        </p:nvPicPr>
        <p:blipFill>
          <a:blip r:embed="rId4"/>
          <a:srcRect/>
          <a:stretch>
            <a:fillRect/>
          </a:stretch>
        </p:blipFill>
        <p:spPr bwMode="auto">
          <a:xfrm>
            <a:off x="1303338" y="3802063"/>
            <a:ext cx="1460500" cy="1728787"/>
          </a:xfrm>
          <a:prstGeom prst="rect">
            <a:avLst/>
          </a:prstGeom>
          <a:solidFill>
            <a:srgbClr val="FF66FF"/>
          </a:solidFill>
          <a:ln w="9525">
            <a:noFill/>
            <a:miter lim="800000"/>
            <a:headEnd/>
            <a:tailEnd/>
          </a:ln>
        </p:spPr>
      </p:pic>
      <p:sp>
        <p:nvSpPr>
          <p:cNvPr id="15407" name="Rectangle 47"/>
          <p:cNvSpPr>
            <a:spLocks noChangeArrowheads="1"/>
          </p:cNvSpPr>
          <p:nvPr/>
        </p:nvSpPr>
        <p:spPr bwMode="auto">
          <a:xfrm>
            <a:off x="1317625" y="39465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08" name="Picture 48" descr="trai dat 3"/>
          <p:cNvPicPr>
            <a:picLocks noChangeAspect="1" noChangeArrowheads="1"/>
          </p:cNvPicPr>
          <p:nvPr/>
        </p:nvPicPr>
        <p:blipFill>
          <a:blip r:embed="rId5"/>
          <a:srcRect/>
          <a:stretch>
            <a:fillRect/>
          </a:stretch>
        </p:blipFill>
        <p:spPr bwMode="auto">
          <a:xfrm>
            <a:off x="1260475" y="374650"/>
            <a:ext cx="1460500" cy="1728788"/>
          </a:xfrm>
          <a:prstGeom prst="rect">
            <a:avLst/>
          </a:prstGeom>
          <a:noFill/>
          <a:ln w="9525">
            <a:noFill/>
            <a:miter lim="800000"/>
            <a:headEnd/>
            <a:tailEnd/>
          </a:ln>
        </p:spPr>
      </p:pic>
      <p:sp>
        <p:nvSpPr>
          <p:cNvPr id="15409" name="Rectangle 49"/>
          <p:cNvSpPr>
            <a:spLocks noChangeArrowheads="1"/>
          </p:cNvSpPr>
          <p:nvPr/>
        </p:nvSpPr>
        <p:spPr bwMode="auto">
          <a:xfrm>
            <a:off x="1187450" y="44767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10" name="Picture 50" descr="trai dat 6"/>
          <p:cNvPicPr>
            <a:picLocks noChangeAspect="1" noChangeArrowheads="1"/>
          </p:cNvPicPr>
          <p:nvPr/>
        </p:nvPicPr>
        <p:blipFill>
          <a:blip r:embed="rId2"/>
          <a:srcRect/>
          <a:stretch>
            <a:fillRect/>
          </a:stretch>
        </p:blipFill>
        <p:spPr bwMode="auto">
          <a:xfrm>
            <a:off x="6199188" y="215900"/>
            <a:ext cx="1460500" cy="1728788"/>
          </a:xfrm>
          <a:prstGeom prst="rect">
            <a:avLst/>
          </a:prstGeom>
          <a:noFill/>
          <a:ln w="9525">
            <a:noFill/>
            <a:miter lim="800000"/>
            <a:headEnd/>
            <a:tailEnd/>
          </a:ln>
        </p:spPr>
      </p:pic>
      <p:sp>
        <p:nvSpPr>
          <p:cNvPr id="15411" name="Rectangle 51"/>
          <p:cNvSpPr>
            <a:spLocks noChangeArrowheads="1"/>
          </p:cNvSpPr>
          <p:nvPr/>
        </p:nvSpPr>
        <p:spPr bwMode="auto">
          <a:xfrm>
            <a:off x="6200775" y="2889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12" name="Picture 52" descr="trai dat 4"/>
          <p:cNvPicPr>
            <a:picLocks noChangeAspect="1" noChangeArrowheads="1"/>
          </p:cNvPicPr>
          <p:nvPr/>
        </p:nvPicPr>
        <p:blipFill>
          <a:blip r:embed="rId3"/>
          <a:srcRect/>
          <a:stretch>
            <a:fillRect/>
          </a:stretch>
        </p:blipFill>
        <p:spPr bwMode="auto">
          <a:xfrm>
            <a:off x="6200775" y="3802063"/>
            <a:ext cx="1460500" cy="1728787"/>
          </a:xfrm>
          <a:prstGeom prst="rect">
            <a:avLst/>
          </a:prstGeom>
          <a:noFill/>
          <a:ln w="9525">
            <a:noFill/>
            <a:miter lim="800000"/>
            <a:headEnd/>
            <a:tailEnd/>
          </a:ln>
        </p:spPr>
      </p:pic>
      <p:sp>
        <p:nvSpPr>
          <p:cNvPr id="15413" name="Rectangle 53"/>
          <p:cNvSpPr>
            <a:spLocks noChangeArrowheads="1"/>
          </p:cNvSpPr>
          <p:nvPr/>
        </p:nvSpPr>
        <p:spPr bwMode="auto">
          <a:xfrm>
            <a:off x="6156325" y="3903663"/>
            <a:ext cx="1512888" cy="1512887"/>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14" name="Picture 54" descr="trai dat 5"/>
          <p:cNvPicPr>
            <a:picLocks noChangeAspect="1" noChangeArrowheads="1"/>
          </p:cNvPicPr>
          <p:nvPr/>
        </p:nvPicPr>
        <p:blipFill>
          <a:blip r:embed="rId4"/>
          <a:srcRect/>
          <a:stretch>
            <a:fillRect/>
          </a:stretch>
        </p:blipFill>
        <p:spPr bwMode="auto">
          <a:xfrm>
            <a:off x="1303338" y="3802063"/>
            <a:ext cx="1460500" cy="1728787"/>
          </a:xfrm>
          <a:prstGeom prst="rect">
            <a:avLst/>
          </a:prstGeom>
          <a:solidFill>
            <a:srgbClr val="FF66FF"/>
          </a:solidFill>
          <a:ln w="9525">
            <a:noFill/>
            <a:miter lim="800000"/>
            <a:headEnd/>
            <a:tailEnd/>
          </a:ln>
        </p:spPr>
      </p:pic>
      <p:sp>
        <p:nvSpPr>
          <p:cNvPr id="15415" name="Rectangle 55"/>
          <p:cNvSpPr>
            <a:spLocks noChangeArrowheads="1"/>
          </p:cNvSpPr>
          <p:nvPr/>
        </p:nvSpPr>
        <p:spPr bwMode="auto">
          <a:xfrm>
            <a:off x="1317625" y="39465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16" name="Picture 56" descr="trai dat 3"/>
          <p:cNvPicPr>
            <a:picLocks noChangeAspect="1" noChangeArrowheads="1"/>
          </p:cNvPicPr>
          <p:nvPr/>
        </p:nvPicPr>
        <p:blipFill>
          <a:blip r:embed="rId5"/>
          <a:srcRect/>
          <a:stretch>
            <a:fillRect/>
          </a:stretch>
        </p:blipFill>
        <p:spPr bwMode="auto">
          <a:xfrm>
            <a:off x="1260475" y="374650"/>
            <a:ext cx="1460500" cy="1728788"/>
          </a:xfrm>
          <a:prstGeom prst="rect">
            <a:avLst/>
          </a:prstGeom>
          <a:noFill/>
          <a:ln w="9525">
            <a:noFill/>
            <a:miter lim="800000"/>
            <a:headEnd/>
            <a:tailEnd/>
          </a:ln>
        </p:spPr>
      </p:pic>
      <p:sp>
        <p:nvSpPr>
          <p:cNvPr id="15417" name="Rectangle 57"/>
          <p:cNvSpPr>
            <a:spLocks noChangeArrowheads="1"/>
          </p:cNvSpPr>
          <p:nvPr/>
        </p:nvSpPr>
        <p:spPr bwMode="auto">
          <a:xfrm>
            <a:off x="1187450" y="44767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18" name="Picture 58" descr="trai dat 6"/>
          <p:cNvPicPr>
            <a:picLocks noChangeAspect="1" noChangeArrowheads="1"/>
          </p:cNvPicPr>
          <p:nvPr/>
        </p:nvPicPr>
        <p:blipFill>
          <a:blip r:embed="rId2"/>
          <a:srcRect/>
          <a:stretch>
            <a:fillRect/>
          </a:stretch>
        </p:blipFill>
        <p:spPr bwMode="auto">
          <a:xfrm>
            <a:off x="6199188" y="215900"/>
            <a:ext cx="1460500" cy="1728788"/>
          </a:xfrm>
          <a:prstGeom prst="rect">
            <a:avLst/>
          </a:prstGeom>
          <a:noFill/>
          <a:ln w="9525">
            <a:noFill/>
            <a:miter lim="800000"/>
            <a:headEnd/>
            <a:tailEnd/>
          </a:ln>
        </p:spPr>
      </p:pic>
      <p:sp>
        <p:nvSpPr>
          <p:cNvPr id="15419" name="Rectangle 59"/>
          <p:cNvSpPr>
            <a:spLocks noChangeArrowheads="1"/>
          </p:cNvSpPr>
          <p:nvPr/>
        </p:nvSpPr>
        <p:spPr bwMode="auto">
          <a:xfrm>
            <a:off x="6200775" y="2889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20" name="Picture 60" descr="trai dat 4"/>
          <p:cNvPicPr>
            <a:picLocks noChangeAspect="1" noChangeArrowheads="1"/>
          </p:cNvPicPr>
          <p:nvPr/>
        </p:nvPicPr>
        <p:blipFill>
          <a:blip r:embed="rId3"/>
          <a:srcRect/>
          <a:stretch>
            <a:fillRect/>
          </a:stretch>
        </p:blipFill>
        <p:spPr bwMode="auto">
          <a:xfrm>
            <a:off x="6200775" y="3802063"/>
            <a:ext cx="1460500" cy="1728787"/>
          </a:xfrm>
          <a:prstGeom prst="rect">
            <a:avLst/>
          </a:prstGeom>
          <a:noFill/>
          <a:ln w="9525">
            <a:noFill/>
            <a:miter lim="800000"/>
            <a:headEnd/>
            <a:tailEnd/>
          </a:ln>
        </p:spPr>
      </p:pic>
      <p:sp>
        <p:nvSpPr>
          <p:cNvPr id="15421" name="Rectangle 61"/>
          <p:cNvSpPr>
            <a:spLocks noChangeArrowheads="1"/>
          </p:cNvSpPr>
          <p:nvPr/>
        </p:nvSpPr>
        <p:spPr bwMode="auto">
          <a:xfrm>
            <a:off x="6156325" y="3903663"/>
            <a:ext cx="1512888" cy="1512887"/>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22" name="Picture 62" descr="trai dat 5"/>
          <p:cNvPicPr>
            <a:picLocks noChangeAspect="1" noChangeArrowheads="1"/>
          </p:cNvPicPr>
          <p:nvPr/>
        </p:nvPicPr>
        <p:blipFill>
          <a:blip r:embed="rId4"/>
          <a:srcRect/>
          <a:stretch>
            <a:fillRect/>
          </a:stretch>
        </p:blipFill>
        <p:spPr bwMode="auto">
          <a:xfrm>
            <a:off x="1303338" y="3802063"/>
            <a:ext cx="1460500" cy="1728787"/>
          </a:xfrm>
          <a:prstGeom prst="rect">
            <a:avLst/>
          </a:prstGeom>
          <a:solidFill>
            <a:srgbClr val="FF66FF"/>
          </a:solidFill>
          <a:ln w="9525">
            <a:noFill/>
            <a:miter lim="800000"/>
            <a:headEnd/>
            <a:tailEnd/>
          </a:ln>
        </p:spPr>
      </p:pic>
      <p:sp>
        <p:nvSpPr>
          <p:cNvPr id="15423" name="Rectangle 63"/>
          <p:cNvSpPr>
            <a:spLocks noChangeArrowheads="1"/>
          </p:cNvSpPr>
          <p:nvPr/>
        </p:nvSpPr>
        <p:spPr bwMode="auto">
          <a:xfrm>
            <a:off x="1317625" y="39465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24" name="Picture 64" descr="trai dat 3"/>
          <p:cNvPicPr>
            <a:picLocks noChangeAspect="1" noChangeArrowheads="1"/>
          </p:cNvPicPr>
          <p:nvPr/>
        </p:nvPicPr>
        <p:blipFill>
          <a:blip r:embed="rId5"/>
          <a:srcRect/>
          <a:stretch>
            <a:fillRect/>
          </a:stretch>
        </p:blipFill>
        <p:spPr bwMode="auto">
          <a:xfrm>
            <a:off x="1260475" y="374650"/>
            <a:ext cx="1460500" cy="1728788"/>
          </a:xfrm>
          <a:prstGeom prst="rect">
            <a:avLst/>
          </a:prstGeom>
          <a:noFill/>
          <a:ln w="9525">
            <a:noFill/>
            <a:miter lim="800000"/>
            <a:headEnd/>
            <a:tailEnd/>
          </a:ln>
        </p:spPr>
      </p:pic>
      <p:sp>
        <p:nvSpPr>
          <p:cNvPr id="15425" name="Rectangle 65"/>
          <p:cNvSpPr>
            <a:spLocks noChangeArrowheads="1"/>
          </p:cNvSpPr>
          <p:nvPr/>
        </p:nvSpPr>
        <p:spPr bwMode="auto">
          <a:xfrm>
            <a:off x="1187450" y="44767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26" name="Picture 66" descr="trai dat 6"/>
          <p:cNvPicPr>
            <a:picLocks noChangeAspect="1" noChangeArrowheads="1"/>
          </p:cNvPicPr>
          <p:nvPr/>
        </p:nvPicPr>
        <p:blipFill>
          <a:blip r:embed="rId2"/>
          <a:srcRect/>
          <a:stretch>
            <a:fillRect/>
          </a:stretch>
        </p:blipFill>
        <p:spPr bwMode="auto">
          <a:xfrm>
            <a:off x="6199188" y="215900"/>
            <a:ext cx="1460500" cy="1728788"/>
          </a:xfrm>
          <a:prstGeom prst="rect">
            <a:avLst/>
          </a:prstGeom>
          <a:noFill/>
          <a:ln w="9525">
            <a:noFill/>
            <a:miter lim="800000"/>
            <a:headEnd/>
            <a:tailEnd/>
          </a:ln>
        </p:spPr>
      </p:pic>
      <p:sp>
        <p:nvSpPr>
          <p:cNvPr id="15427" name="Rectangle 67"/>
          <p:cNvSpPr>
            <a:spLocks noChangeArrowheads="1"/>
          </p:cNvSpPr>
          <p:nvPr/>
        </p:nvSpPr>
        <p:spPr bwMode="auto">
          <a:xfrm>
            <a:off x="6200775" y="2889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28" name="Picture 68" descr="trai dat 4"/>
          <p:cNvPicPr>
            <a:picLocks noChangeAspect="1" noChangeArrowheads="1"/>
          </p:cNvPicPr>
          <p:nvPr/>
        </p:nvPicPr>
        <p:blipFill>
          <a:blip r:embed="rId3"/>
          <a:srcRect/>
          <a:stretch>
            <a:fillRect/>
          </a:stretch>
        </p:blipFill>
        <p:spPr bwMode="auto">
          <a:xfrm>
            <a:off x="6200775" y="3802063"/>
            <a:ext cx="1460500" cy="1728787"/>
          </a:xfrm>
          <a:prstGeom prst="rect">
            <a:avLst/>
          </a:prstGeom>
          <a:noFill/>
          <a:ln w="9525">
            <a:noFill/>
            <a:miter lim="800000"/>
            <a:headEnd/>
            <a:tailEnd/>
          </a:ln>
        </p:spPr>
      </p:pic>
      <p:sp>
        <p:nvSpPr>
          <p:cNvPr id="15429" name="Rectangle 69"/>
          <p:cNvSpPr>
            <a:spLocks noChangeArrowheads="1"/>
          </p:cNvSpPr>
          <p:nvPr/>
        </p:nvSpPr>
        <p:spPr bwMode="auto">
          <a:xfrm>
            <a:off x="6156325" y="3903663"/>
            <a:ext cx="1512888" cy="1512887"/>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30" name="Picture 70" descr="trai dat 5"/>
          <p:cNvPicPr>
            <a:picLocks noChangeAspect="1" noChangeArrowheads="1"/>
          </p:cNvPicPr>
          <p:nvPr/>
        </p:nvPicPr>
        <p:blipFill>
          <a:blip r:embed="rId4"/>
          <a:srcRect/>
          <a:stretch>
            <a:fillRect/>
          </a:stretch>
        </p:blipFill>
        <p:spPr bwMode="auto">
          <a:xfrm>
            <a:off x="1303338" y="3802063"/>
            <a:ext cx="1460500" cy="1728787"/>
          </a:xfrm>
          <a:prstGeom prst="rect">
            <a:avLst/>
          </a:prstGeom>
          <a:solidFill>
            <a:srgbClr val="FF66FF"/>
          </a:solidFill>
          <a:ln w="9525">
            <a:noFill/>
            <a:miter lim="800000"/>
            <a:headEnd/>
            <a:tailEnd/>
          </a:ln>
        </p:spPr>
      </p:pic>
      <p:sp>
        <p:nvSpPr>
          <p:cNvPr id="15431" name="Rectangle 71"/>
          <p:cNvSpPr>
            <a:spLocks noChangeArrowheads="1"/>
          </p:cNvSpPr>
          <p:nvPr/>
        </p:nvSpPr>
        <p:spPr bwMode="auto">
          <a:xfrm>
            <a:off x="1317625" y="39465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32" name="Picture 72" descr="trai dat 3"/>
          <p:cNvPicPr>
            <a:picLocks noChangeAspect="1" noChangeArrowheads="1"/>
          </p:cNvPicPr>
          <p:nvPr/>
        </p:nvPicPr>
        <p:blipFill>
          <a:blip r:embed="rId5"/>
          <a:srcRect/>
          <a:stretch>
            <a:fillRect/>
          </a:stretch>
        </p:blipFill>
        <p:spPr bwMode="auto">
          <a:xfrm>
            <a:off x="1260475" y="374650"/>
            <a:ext cx="1460500" cy="1728788"/>
          </a:xfrm>
          <a:prstGeom prst="rect">
            <a:avLst/>
          </a:prstGeom>
          <a:noFill/>
          <a:ln w="9525">
            <a:noFill/>
            <a:miter lim="800000"/>
            <a:headEnd/>
            <a:tailEnd/>
          </a:ln>
        </p:spPr>
      </p:pic>
      <p:sp>
        <p:nvSpPr>
          <p:cNvPr id="15433" name="Rectangle 73"/>
          <p:cNvSpPr>
            <a:spLocks noChangeArrowheads="1"/>
          </p:cNvSpPr>
          <p:nvPr/>
        </p:nvSpPr>
        <p:spPr bwMode="auto">
          <a:xfrm>
            <a:off x="1187450" y="44767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34" name="Picture 74" descr="trai dat 6"/>
          <p:cNvPicPr>
            <a:picLocks noChangeAspect="1" noChangeArrowheads="1"/>
          </p:cNvPicPr>
          <p:nvPr/>
        </p:nvPicPr>
        <p:blipFill>
          <a:blip r:embed="rId2"/>
          <a:srcRect/>
          <a:stretch>
            <a:fillRect/>
          </a:stretch>
        </p:blipFill>
        <p:spPr bwMode="auto">
          <a:xfrm>
            <a:off x="6199188" y="215900"/>
            <a:ext cx="1460500" cy="1728788"/>
          </a:xfrm>
          <a:prstGeom prst="rect">
            <a:avLst/>
          </a:prstGeom>
          <a:noFill/>
          <a:ln w="9525">
            <a:noFill/>
            <a:miter lim="800000"/>
            <a:headEnd/>
            <a:tailEnd/>
          </a:ln>
        </p:spPr>
      </p:pic>
      <p:sp>
        <p:nvSpPr>
          <p:cNvPr id="15435" name="Rectangle 75"/>
          <p:cNvSpPr>
            <a:spLocks noChangeArrowheads="1"/>
          </p:cNvSpPr>
          <p:nvPr/>
        </p:nvSpPr>
        <p:spPr bwMode="auto">
          <a:xfrm>
            <a:off x="6200775" y="2889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36" name="Picture 76" descr="trai dat 4"/>
          <p:cNvPicPr>
            <a:picLocks noChangeAspect="1" noChangeArrowheads="1"/>
          </p:cNvPicPr>
          <p:nvPr/>
        </p:nvPicPr>
        <p:blipFill>
          <a:blip r:embed="rId3"/>
          <a:srcRect/>
          <a:stretch>
            <a:fillRect/>
          </a:stretch>
        </p:blipFill>
        <p:spPr bwMode="auto">
          <a:xfrm>
            <a:off x="6200775" y="3802063"/>
            <a:ext cx="1460500" cy="1728787"/>
          </a:xfrm>
          <a:prstGeom prst="rect">
            <a:avLst/>
          </a:prstGeom>
          <a:noFill/>
          <a:ln w="9525">
            <a:noFill/>
            <a:miter lim="800000"/>
            <a:headEnd/>
            <a:tailEnd/>
          </a:ln>
        </p:spPr>
      </p:pic>
      <p:sp>
        <p:nvSpPr>
          <p:cNvPr id="15437" name="Rectangle 77"/>
          <p:cNvSpPr>
            <a:spLocks noChangeArrowheads="1"/>
          </p:cNvSpPr>
          <p:nvPr/>
        </p:nvSpPr>
        <p:spPr bwMode="auto">
          <a:xfrm>
            <a:off x="6156325" y="3903663"/>
            <a:ext cx="1512888" cy="1512887"/>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38" name="Picture 78" descr="trai dat 5"/>
          <p:cNvPicPr>
            <a:picLocks noChangeAspect="1" noChangeArrowheads="1"/>
          </p:cNvPicPr>
          <p:nvPr/>
        </p:nvPicPr>
        <p:blipFill>
          <a:blip r:embed="rId4"/>
          <a:srcRect/>
          <a:stretch>
            <a:fillRect/>
          </a:stretch>
        </p:blipFill>
        <p:spPr bwMode="auto">
          <a:xfrm>
            <a:off x="1303338" y="3802063"/>
            <a:ext cx="1460500" cy="1728787"/>
          </a:xfrm>
          <a:prstGeom prst="rect">
            <a:avLst/>
          </a:prstGeom>
          <a:solidFill>
            <a:srgbClr val="FF66FF"/>
          </a:solidFill>
          <a:ln w="9525">
            <a:noFill/>
            <a:miter lim="800000"/>
            <a:headEnd/>
            <a:tailEnd/>
          </a:ln>
        </p:spPr>
      </p:pic>
      <p:sp>
        <p:nvSpPr>
          <p:cNvPr id="15439" name="Rectangle 79"/>
          <p:cNvSpPr>
            <a:spLocks noChangeArrowheads="1"/>
          </p:cNvSpPr>
          <p:nvPr/>
        </p:nvSpPr>
        <p:spPr bwMode="auto">
          <a:xfrm>
            <a:off x="1317625" y="39465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40" name="Picture 80" descr="trai dat 3"/>
          <p:cNvPicPr>
            <a:picLocks noChangeAspect="1" noChangeArrowheads="1"/>
          </p:cNvPicPr>
          <p:nvPr/>
        </p:nvPicPr>
        <p:blipFill>
          <a:blip r:embed="rId5"/>
          <a:srcRect/>
          <a:stretch>
            <a:fillRect/>
          </a:stretch>
        </p:blipFill>
        <p:spPr bwMode="auto">
          <a:xfrm>
            <a:off x="1260475" y="374650"/>
            <a:ext cx="1460500" cy="1728788"/>
          </a:xfrm>
          <a:prstGeom prst="rect">
            <a:avLst/>
          </a:prstGeom>
          <a:noFill/>
          <a:ln w="9525">
            <a:noFill/>
            <a:miter lim="800000"/>
            <a:headEnd/>
            <a:tailEnd/>
          </a:ln>
        </p:spPr>
      </p:pic>
      <p:sp>
        <p:nvSpPr>
          <p:cNvPr id="15441" name="Rectangle 81"/>
          <p:cNvSpPr>
            <a:spLocks noChangeArrowheads="1"/>
          </p:cNvSpPr>
          <p:nvPr/>
        </p:nvSpPr>
        <p:spPr bwMode="auto">
          <a:xfrm>
            <a:off x="1187450" y="44767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42" name="Picture 82" descr="trai dat 6"/>
          <p:cNvPicPr>
            <a:picLocks noChangeAspect="1" noChangeArrowheads="1"/>
          </p:cNvPicPr>
          <p:nvPr/>
        </p:nvPicPr>
        <p:blipFill>
          <a:blip r:embed="rId2"/>
          <a:srcRect/>
          <a:stretch>
            <a:fillRect/>
          </a:stretch>
        </p:blipFill>
        <p:spPr bwMode="auto">
          <a:xfrm>
            <a:off x="6199188" y="215900"/>
            <a:ext cx="1460500" cy="1728788"/>
          </a:xfrm>
          <a:prstGeom prst="rect">
            <a:avLst/>
          </a:prstGeom>
          <a:noFill/>
          <a:ln w="9525">
            <a:noFill/>
            <a:miter lim="800000"/>
            <a:headEnd/>
            <a:tailEnd/>
          </a:ln>
        </p:spPr>
      </p:pic>
      <p:sp>
        <p:nvSpPr>
          <p:cNvPr id="15443" name="Rectangle 83"/>
          <p:cNvSpPr>
            <a:spLocks noChangeArrowheads="1"/>
          </p:cNvSpPr>
          <p:nvPr/>
        </p:nvSpPr>
        <p:spPr bwMode="auto">
          <a:xfrm>
            <a:off x="6200775" y="2889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44" name="Picture 84" descr="trai dat 4"/>
          <p:cNvPicPr>
            <a:picLocks noChangeAspect="1" noChangeArrowheads="1"/>
          </p:cNvPicPr>
          <p:nvPr/>
        </p:nvPicPr>
        <p:blipFill>
          <a:blip r:embed="rId3"/>
          <a:srcRect/>
          <a:stretch>
            <a:fillRect/>
          </a:stretch>
        </p:blipFill>
        <p:spPr bwMode="auto">
          <a:xfrm>
            <a:off x="6200775" y="3802063"/>
            <a:ext cx="1460500" cy="1728787"/>
          </a:xfrm>
          <a:prstGeom prst="rect">
            <a:avLst/>
          </a:prstGeom>
          <a:noFill/>
          <a:ln w="9525">
            <a:noFill/>
            <a:miter lim="800000"/>
            <a:headEnd/>
            <a:tailEnd/>
          </a:ln>
        </p:spPr>
      </p:pic>
      <p:sp>
        <p:nvSpPr>
          <p:cNvPr id="15445" name="Rectangle 85"/>
          <p:cNvSpPr>
            <a:spLocks noChangeArrowheads="1"/>
          </p:cNvSpPr>
          <p:nvPr/>
        </p:nvSpPr>
        <p:spPr bwMode="auto">
          <a:xfrm>
            <a:off x="6156325" y="3903663"/>
            <a:ext cx="1512888" cy="1512887"/>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46" name="Picture 86" descr="trai dat 5"/>
          <p:cNvPicPr>
            <a:picLocks noChangeAspect="1" noChangeArrowheads="1"/>
          </p:cNvPicPr>
          <p:nvPr/>
        </p:nvPicPr>
        <p:blipFill>
          <a:blip r:embed="rId4"/>
          <a:srcRect/>
          <a:stretch>
            <a:fillRect/>
          </a:stretch>
        </p:blipFill>
        <p:spPr bwMode="auto">
          <a:xfrm>
            <a:off x="1303338" y="3802063"/>
            <a:ext cx="1460500" cy="1728787"/>
          </a:xfrm>
          <a:prstGeom prst="rect">
            <a:avLst/>
          </a:prstGeom>
          <a:solidFill>
            <a:srgbClr val="FF66FF"/>
          </a:solidFill>
          <a:ln w="9525">
            <a:noFill/>
            <a:miter lim="800000"/>
            <a:headEnd/>
            <a:tailEnd/>
          </a:ln>
        </p:spPr>
      </p:pic>
      <p:sp>
        <p:nvSpPr>
          <p:cNvPr id="15447" name="Rectangle 87"/>
          <p:cNvSpPr>
            <a:spLocks noChangeArrowheads="1"/>
          </p:cNvSpPr>
          <p:nvPr/>
        </p:nvSpPr>
        <p:spPr bwMode="auto">
          <a:xfrm>
            <a:off x="1317625" y="39465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48" name="Picture 88" descr="trai dat 3"/>
          <p:cNvPicPr>
            <a:picLocks noChangeAspect="1" noChangeArrowheads="1"/>
          </p:cNvPicPr>
          <p:nvPr/>
        </p:nvPicPr>
        <p:blipFill>
          <a:blip r:embed="rId5"/>
          <a:srcRect/>
          <a:stretch>
            <a:fillRect/>
          </a:stretch>
        </p:blipFill>
        <p:spPr bwMode="auto">
          <a:xfrm>
            <a:off x="1260475" y="374650"/>
            <a:ext cx="1460500" cy="1728788"/>
          </a:xfrm>
          <a:prstGeom prst="rect">
            <a:avLst/>
          </a:prstGeom>
          <a:noFill/>
          <a:ln w="9525">
            <a:noFill/>
            <a:miter lim="800000"/>
            <a:headEnd/>
            <a:tailEnd/>
          </a:ln>
        </p:spPr>
      </p:pic>
      <p:sp>
        <p:nvSpPr>
          <p:cNvPr id="15449" name="Rectangle 89"/>
          <p:cNvSpPr>
            <a:spLocks noChangeArrowheads="1"/>
          </p:cNvSpPr>
          <p:nvPr/>
        </p:nvSpPr>
        <p:spPr bwMode="auto">
          <a:xfrm>
            <a:off x="1187450" y="44767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50" name="Picture 90" descr="trai dat 6"/>
          <p:cNvPicPr>
            <a:picLocks noChangeAspect="1" noChangeArrowheads="1"/>
          </p:cNvPicPr>
          <p:nvPr/>
        </p:nvPicPr>
        <p:blipFill>
          <a:blip r:embed="rId2"/>
          <a:srcRect/>
          <a:stretch>
            <a:fillRect/>
          </a:stretch>
        </p:blipFill>
        <p:spPr bwMode="auto">
          <a:xfrm>
            <a:off x="6199188" y="215900"/>
            <a:ext cx="1460500" cy="1728788"/>
          </a:xfrm>
          <a:prstGeom prst="rect">
            <a:avLst/>
          </a:prstGeom>
          <a:noFill/>
          <a:ln w="9525">
            <a:noFill/>
            <a:miter lim="800000"/>
            <a:headEnd/>
            <a:tailEnd/>
          </a:ln>
        </p:spPr>
      </p:pic>
      <p:sp>
        <p:nvSpPr>
          <p:cNvPr id="15451" name="Rectangle 91"/>
          <p:cNvSpPr>
            <a:spLocks noChangeArrowheads="1"/>
          </p:cNvSpPr>
          <p:nvPr/>
        </p:nvSpPr>
        <p:spPr bwMode="auto">
          <a:xfrm>
            <a:off x="6200775" y="2889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52" name="Picture 92" descr="trai dat 4"/>
          <p:cNvPicPr>
            <a:picLocks noChangeAspect="1" noChangeArrowheads="1"/>
          </p:cNvPicPr>
          <p:nvPr/>
        </p:nvPicPr>
        <p:blipFill>
          <a:blip r:embed="rId3"/>
          <a:srcRect/>
          <a:stretch>
            <a:fillRect/>
          </a:stretch>
        </p:blipFill>
        <p:spPr bwMode="auto">
          <a:xfrm>
            <a:off x="6200775" y="3802063"/>
            <a:ext cx="1460500" cy="1728787"/>
          </a:xfrm>
          <a:prstGeom prst="rect">
            <a:avLst/>
          </a:prstGeom>
          <a:noFill/>
          <a:ln w="9525">
            <a:noFill/>
            <a:miter lim="800000"/>
            <a:headEnd/>
            <a:tailEnd/>
          </a:ln>
        </p:spPr>
      </p:pic>
      <p:sp>
        <p:nvSpPr>
          <p:cNvPr id="15453" name="Rectangle 93"/>
          <p:cNvSpPr>
            <a:spLocks noChangeArrowheads="1"/>
          </p:cNvSpPr>
          <p:nvPr/>
        </p:nvSpPr>
        <p:spPr bwMode="auto">
          <a:xfrm>
            <a:off x="6156325" y="3903663"/>
            <a:ext cx="1512888" cy="1512887"/>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54" name="Picture 94" descr="trai dat 5"/>
          <p:cNvPicPr>
            <a:picLocks noChangeAspect="1" noChangeArrowheads="1"/>
          </p:cNvPicPr>
          <p:nvPr/>
        </p:nvPicPr>
        <p:blipFill>
          <a:blip r:embed="rId4"/>
          <a:srcRect/>
          <a:stretch>
            <a:fillRect/>
          </a:stretch>
        </p:blipFill>
        <p:spPr bwMode="auto">
          <a:xfrm>
            <a:off x="1303338" y="3802063"/>
            <a:ext cx="1460500" cy="1728787"/>
          </a:xfrm>
          <a:prstGeom prst="rect">
            <a:avLst/>
          </a:prstGeom>
          <a:solidFill>
            <a:srgbClr val="FF66FF"/>
          </a:solidFill>
          <a:ln w="9525">
            <a:noFill/>
            <a:miter lim="800000"/>
            <a:headEnd/>
            <a:tailEnd/>
          </a:ln>
        </p:spPr>
      </p:pic>
      <p:sp>
        <p:nvSpPr>
          <p:cNvPr id="15455" name="Rectangle 95"/>
          <p:cNvSpPr>
            <a:spLocks noChangeArrowheads="1"/>
          </p:cNvSpPr>
          <p:nvPr/>
        </p:nvSpPr>
        <p:spPr bwMode="auto">
          <a:xfrm>
            <a:off x="1317625" y="3946525"/>
            <a:ext cx="1512888" cy="1512888"/>
          </a:xfrm>
          <a:prstGeom prst="rect">
            <a:avLst/>
          </a:prstGeom>
          <a:solidFill>
            <a:schemeClr val="tx1"/>
          </a:solidFill>
          <a:ln w="9525">
            <a:solidFill>
              <a:schemeClr val="tx1"/>
            </a:solidFill>
            <a:miter lim="800000"/>
            <a:headEnd/>
            <a:tailEnd/>
          </a:ln>
        </p:spPr>
        <p:txBody>
          <a:bodyPr wrap="none" anchor="ctr"/>
          <a:lstStyle/>
          <a:p>
            <a:endParaRPr lang="en-US" sz="2400">
              <a:latin typeface="Arial" charset="0"/>
            </a:endParaRPr>
          </a:p>
        </p:txBody>
      </p:sp>
      <p:pic>
        <p:nvPicPr>
          <p:cNvPr id="15456" name="Picture 96" descr="trai dat 3"/>
          <p:cNvPicPr>
            <a:picLocks noChangeAspect="1" noChangeArrowheads="1"/>
          </p:cNvPicPr>
          <p:nvPr/>
        </p:nvPicPr>
        <p:blipFill>
          <a:blip r:embed="rId5"/>
          <a:srcRect/>
          <a:stretch>
            <a:fillRect/>
          </a:stretch>
        </p:blipFill>
        <p:spPr bwMode="auto">
          <a:xfrm>
            <a:off x="1260475" y="374650"/>
            <a:ext cx="1460500" cy="1728788"/>
          </a:xfrm>
          <a:prstGeom prst="rect">
            <a:avLst/>
          </a:prstGeom>
          <a:noFill/>
          <a:ln w="9525">
            <a:noFill/>
            <a:miter lim="800000"/>
            <a:headEnd/>
            <a:tailEnd/>
          </a:ln>
        </p:spPr>
      </p:pic>
      <p:sp>
        <p:nvSpPr>
          <p:cNvPr id="16481" name="Oval 97"/>
          <p:cNvSpPr>
            <a:spLocks noChangeArrowheads="1"/>
          </p:cNvSpPr>
          <p:nvPr/>
        </p:nvSpPr>
        <p:spPr bwMode="auto">
          <a:xfrm>
            <a:off x="684213" y="663575"/>
            <a:ext cx="7632700" cy="4537075"/>
          </a:xfrm>
          <a:prstGeom prst="ellipse">
            <a:avLst/>
          </a:prstGeom>
          <a:noFill/>
          <a:ln w="28575">
            <a:solidFill>
              <a:schemeClr val="bg1"/>
            </a:solidFill>
            <a:prstDash val="dash"/>
            <a:round/>
            <a:headEnd/>
            <a:tailEnd/>
          </a:ln>
        </p:spPr>
        <p:txBody>
          <a:bodyPr wrap="none" anchor="ctr"/>
          <a:lstStyle/>
          <a:p>
            <a:endParaRPr lang="en-US" sz="2400">
              <a:latin typeface="Arial" charset="0"/>
            </a:endParaRPr>
          </a:p>
        </p:txBody>
      </p:sp>
      <p:sp>
        <p:nvSpPr>
          <p:cNvPr id="16482" name="Text Box 98"/>
          <p:cNvSpPr txBox="1">
            <a:spLocks noChangeArrowheads="1"/>
          </p:cNvSpPr>
          <p:nvPr/>
        </p:nvSpPr>
        <p:spPr bwMode="auto">
          <a:xfrm>
            <a:off x="3581400" y="242888"/>
            <a:ext cx="2743200" cy="461962"/>
          </a:xfrm>
          <a:prstGeom prst="rect">
            <a:avLst/>
          </a:prstGeom>
          <a:noFill/>
          <a:ln w="9525">
            <a:noFill/>
            <a:miter lim="800000"/>
            <a:headEnd/>
            <a:tailEnd/>
          </a:ln>
        </p:spPr>
        <p:txBody>
          <a:bodyPr>
            <a:spAutoFit/>
          </a:bodyPr>
          <a:lstStyle/>
          <a:p>
            <a:pPr>
              <a:spcBef>
                <a:spcPct val="50000"/>
              </a:spcBef>
            </a:pPr>
            <a:r>
              <a:rPr lang="en-US" sz="2400" b="0">
                <a:solidFill>
                  <a:schemeClr val="bg1"/>
                </a:solidFill>
                <a:latin typeface="Arial" charset="0"/>
              </a:rPr>
              <a:t>Xuân  Tháng 3</a:t>
            </a:r>
          </a:p>
        </p:txBody>
      </p:sp>
      <p:sp>
        <p:nvSpPr>
          <p:cNvPr id="16483" name="Text Box 99"/>
          <p:cNvSpPr txBox="1">
            <a:spLocks noChangeArrowheads="1"/>
          </p:cNvSpPr>
          <p:nvPr/>
        </p:nvSpPr>
        <p:spPr bwMode="auto">
          <a:xfrm>
            <a:off x="0" y="2362200"/>
            <a:ext cx="3048000" cy="461963"/>
          </a:xfrm>
          <a:prstGeom prst="rect">
            <a:avLst/>
          </a:prstGeom>
          <a:noFill/>
          <a:ln w="9525">
            <a:noFill/>
            <a:miter lim="800000"/>
            <a:headEnd/>
            <a:tailEnd/>
          </a:ln>
        </p:spPr>
        <p:txBody>
          <a:bodyPr>
            <a:spAutoFit/>
          </a:bodyPr>
          <a:lstStyle/>
          <a:p>
            <a:pPr>
              <a:spcBef>
                <a:spcPct val="50000"/>
              </a:spcBef>
            </a:pPr>
            <a:r>
              <a:rPr lang="en-US" sz="2400" b="0">
                <a:solidFill>
                  <a:schemeClr val="bg1"/>
                </a:solidFill>
                <a:latin typeface="Arial" charset="0"/>
              </a:rPr>
              <a:t>Hạ         Tháng 6</a:t>
            </a:r>
          </a:p>
        </p:txBody>
      </p:sp>
      <p:sp>
        <p:nvSpPr>
          <p:cNvPr id="16484" name="Text Box 100"/>
          <p:cNvSpPr txBox="1">
            <a:spLocks noChangeArrowheads="1"/>
          </p:cNvSpPr>
          <p:nvPr/>
        </p:nvSpPr>
        <p:spPr bwMode="auto">
          <a:xfrm>
            <a:off x="3200400" y="4343400"/>
            <a:ext cx="3124200" cy="461963"/>
          </a:xfrm>
          <a:prstGeom prst="rect">
            <a:avLst/>
          </a:prstGeom>
          <a:noFill/>
          <a:ln w="9525">
            <a:noFill/>
            <a:miter lim="800000"/>
            <a:headEnd/>
            <a:tailEnd/>
          </a:ln>
        </p:spPr>
        <p:txBody>
          <a:bodyPr>
            <a:spAutoFit/>
          </a:bodyPr>
          <a:lstStyle/>
          <a:p>
            <a:pPr>
              <a:spcBef>
                <a:spcPct val="50000"/>
              </a:spcBef>
            </a:pPr>
            <a:r>
              <a:rPr lang="en-US" sz="2400" b="0">
                <a:solidFill>
                  <a:schemeClr val="bg1"/>
                </a:solidFill>
                <a:latin typeface="Arial" charset="0"/>
              </a:rPr>
              <a:t>Thu        Tháng 9</a:t>
            </a:r>
          </a:p>
        </p:txBody>
      </p:sp>
      <p:sp>
        <p:nvSpPr>
          <p:cNvPr id="16485" name="Text Box 101"/>
          <p:cNvSpPr txBox="1">
            <a:spLocks noChangeArrowheads="1"/>
          </p:cNvSpPr>
          <p:nvPr/>
        </p:nvSpPr>
        <p:spPr bwMode="auto">
          <a:xfrm>
            <a:off x="6096000" y="2895600"/>
            <a:ext cx="3048000" cy="461963"/>
          </a:xfrm>
          <a:prstGeom prst="rect">
            <a:avLst/>
          </a:prstGeom>
          <a:noFill/>
          <a:ln w="9525">
            <a:noFill/>
            <a:miter lim="800000"/>
            <a:headEnd/>
            <a:tailEnd/>
          </a:ln>
        </p:spPr>
        <p:txBody>
          <a:bodyPr>
            <a:spAutoFit/>
          </a:bodyPr>
          <a:lstStyle/>
          <a:p>
            <a:pPr>
              <a:spcBef>
                <a:spcPct val="50000"/>
              </a:spcBef>
            </a:pPr>
            <a:endParaRPr lang="en-US" sz="2400" b="0">
              <a:latin typeface="Arial" charset="0"/>
            </a:endParaRPr>
          </a:p>
        </p:txBody>
      </p:sp>
      <p:sp>
        <p:nvSpPr>
          <p:cNvPr id="16486" name="Text Box 102"/>
          <p:cNvSpPr txBox="1">
            <a:spLocks noChangeArrowheads="1"/>
          </p:cNvSpPr>
          <p:nvPr/>
        </p:nvSpPr>
        <p:spPr bwMode="auto">
          <a:xfrm>
            <a:off x="5943600" y="1981200"/>
            <a:ext cx="2895600" cy="461963"/>
          </a:xfrm>
          <a:prstGeom prst="rect">
            <a:avLst/>
          </a:prstGeom>
          <a:noFill/>
          <a:ln w="9525">
            <a:noFill/>
            <a:miter lim="800000"/>
            <a:headEnd/>
            <a:tailEnd/>
          </a:ln>
        </p:spPr>
        <p:txBody>
          <a:bodyPr>
            <a:spAutoFit/>
          </a:bodyPr>
          <a:lstStyle/>
          <a:p>
            <a:pPr>
              <a:spcBef>
                <a:spcPct val="50000"/>
              </a:spcBef>
            </a:pPr>
            <a:r>
              <a:rPr lang="en-US" sz="2400" b="0">
                <a:solidFill>
                  <a:schemeClr val="bg1"/>
                </a:solidFill>
                <a:latin typeface="Arial" charset="0"/>
              </a:rPr>
              <a:t>Đông   Tháng   12</a:t>
            </a:r>
          </a:p>
        </p:txBody>
      </p:sp>
      <p:pic>
        <p:nvPicPr>
          <p:cNvPr id="16487" name="Picture 103" descr="SUN_MED_"/>
          <p:cNvPicPr>
            <a:picLocks noChangeAspect="1" noChangeArrowheads="1" noCrop="1"/>
          </p:cNvPicPr>
          <p:nvPr/>
        </p:nvPicPr>
        <p:blipFill>
          <a:blip r:embed="rId6"/>
          <a:srcRect/>
          <a:stretch>
            <a:fillRect/>
          </a:stretch>
        </p:blipFill>
        <p:spPr bwMode="auto">
          <a:xfrm>
            <a:off x="3962400" y="2209800"/>
            <a:ext cx="1219200" cy="1219200"/>
          </a:xfrm>
          <a:prstGeom prst="rect">
            <a:avLst/>
          </a:prstGeom>
          <a:noFill/>
          <a:ln w="9525">
            <a:noFill/>
            <a:miter lim="800000"/>
            <a:headEnd/>
            <a:tailEnd/>
          </a:ln>
        </p:spPr>
      </p:pic>
      <p:sp>
        <p:nvSpPr>
          <p:cNvPr id="16488" name="Text Box 104"/>
          <p:cNvSpPr txBox="1">
            <a:spLocks noChangeArrowheads="1"/>
          </p:cNvSpPr>
          <p:nvPr/>
        </p:nvSpPr>
        <p:spPr bwMode="auto">
          <a:xfrm>
            <a:off x="0" y="2819400"/>
            <a:ext cx="609600" cy="461963"/>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Arial" charset="0"/>
              </a:rPr>
              <a:t>B</a:t>
            </a:r>
          </a:p>
        </p:txBody>
      </p:sp>
      <p:sp>
        <p:nvSpPr>
          <p:cNvPr id="16489" name="Text Box 105"/>
          <p:cNvSpPr txBox="1">
            <a:spLocks noChangeArrowheads="1"/>
          </p:cNvSpPr>
          <p:nvPr/>
        </p:nvSpPr>
        <p:spPr bwMode="auto">
          <a:xfrm>
            <a:off x="4267200" y="5195888"/>
            <a:ext cx="685800" cy="461962"/>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Arial" charset="0"/>
              </a:rPr>
              <a:t>C</a:t>
            </a:r>
          </a:p>
        </p:txBody>
      </p:sp>
      <p:sp>
        <p:nvSpPr>
          <p:cNvPr id="16490" name="Text Box 106"/>
          <p:cNvSpPr txBox="1">
            <a:spLocks noChangeArrowheads="1"/>
          </p:cNvSpPr>
          <p:nvPr/>
        </p:nvSpPr>
        <p:spPr bwMode="auto">
          <a:xfrm>
            <a:off x="4419600" y="0"/>
            <a:ext cx="685800" cy="461963"/>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Arial" charset="0"/>
              </a:rPr>
              <a:t>A</a:t>
            </a:r>
          </a:p>
        </p:txBody>
      </p:sp>
      <p:sp>
        <p:nvSpPr>
          <p:cNvPr id="16491" name="Text Box 107"/>
          <p:cNvSpPr txBox="1">
            <a:spLocks noChangeArrowheads="1"/>
          </p:cNvSpPr>
          <p:nvPr/>
        </p:nvSpPr>
        <p:spPr bwMode="auto">
          <a:xfrm>
            <a:off x="8458200" y="2590800"/>
            <a:ext cx="685800" cy="461963"/>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Arial" charset="0"/>
              </a:rPr>
              <a:t>D</a:t>
            </a:r>
          </a:p>
        </p:txBody>
      </p:sp>
      <p:sp>
        <p:nvSpPr>
          <p:cNvPr id="16492" name="Text Box 108"/>
          <p:cNvSpPr txBox="1">
            <a:spLocks noChangeArrowheads="1"/>
          </p:cNvSpPr>
          <p:nvPr/>
        </p:nvSpPr>
        <p:spPr bwMode="auto">
          <a:xfrm>
            <a:off x="381000" y="5638800"/>
            <a:ext cx="8763000" cy="830263"/>
          </a:xfrm>
          <a:prstGeom prst="rect">
            <a:avLst/>
          </a:prstGeom>
          <a:noFill/>
          <a:ln w="9525">
            <a:noFill/>
            <a:miter lim="800000"/>
            <a:headEnd/>
            <a:tailEnd/>
          </a:ln>
        </p:spPr>
        <p:txBody>
          <a:bodyPr>
            <a:spAutoFit/>
          </a:bodyPr>
          <a:lstStyle/>
          <a:p>
            <a:pPr>
              <a:spcBef>
                <a:spcPct val="50000"/>
              </a:spcBef>
            </a:pPr>
            <a:r>
              <a:rPr lang="en-US" sz="2400" b="0">
                <a:solidFill>
                  <a:schemeClr val="bg1"/>
                </a:solidFill>
                <a:latin typeface="Arial" charset="0"/>
              </a:rPr>
              <a:t>Khoảng thời gian chuyển giữa mùa hạ sang mùa đông là mùa thu, giữa mùa đông sang mùa hạ là mùa xuân.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path" presetSubtype="0" repeatCount="indefinite"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6" dur="5000" fill="hold"/>
                                        <p:tgtEl>
                                          <p:spTgt spid="15456"/>
                                        </p:tgtEl>
                                        <p:attrNameLst>
                                          <p:attrName>ppt_x</p:attrName>
                                          <p:attrName>ppt_y</p:attrName>
                                        </p:attrNameLst>
                                      </p:cBhvr>
                                      <p:rCtr x="-71" y="257"/>
                                    </p:animMotion>
                                  </p:childTnLst>
                                </p:cTn>
                              </p:par>
                            </p:childTnLst>
                          </p:cTn>
                        </p:par>
                        <p:par>
                          <p:cTn id="7" fill="hold" nodeType="afterGroup">
                            <p:stCondLst>
                              <p:cond delay="5000"/>
                            </p:stCondLst>
                            <p:childTnLst>
                              <p:par>
                                <p:cTn id="8" presetID="6" presetClass="exit" presetSubtype="16" fill="hold" nodeType="afterEffect">
                                  <p:stCondLst>
                                    <p:cond delay="0"/>
                                  </p:stCondLst>
                                  <p:childTnLst>
                                    <p:animEffect transition="out" filter="circle(in)">
                                      <p:cBhvr>
                                        <p:cTn id="9" dur="10"/>
                                        <p:tgtEl>
                                          <p:spTgt spid="15456"/>
                                        </p:tgtEl>
                                      </p:cBhvr>
                                    </p:animEffect>
                                    <p:set>
                                      <p:cBhvr>
                                        <p:cTn id="10" dur="1" fill="hold">
                                          <p:stCondLst>
                                            <p:cond delay="9"/>
                                          </p:stCondLst>
                                        </p:cTn>
                                        <p:tgtEl>
                                          <p:spTgt spid="15456"/>
                                        </p:tgtEl>
                                        <p:attrNameLst>
                                          <p:attrName>style.visibility</p:attrName>
                                        </p:attrNameLst>
                                      </p:cBhvr>
                                      <p:to>
                                        <p:strVal val="hidden"/>
                                      </p:to>
                                    </p:set>
                                  </p:childTnLst>
                                </p:cTn>
                              </p:par>
                            </p:childTnLst>
                          </p:cTn>
                        </p:par>
                        <p:par>
                          <p:cTn id="11" fill="hold" nodeType="afterGroup">
                            <p:stCondLst>
                              <p:cond delay="5010"/>
                            </p:stCondLst>
                            <p:childTnLst>
                              <p:par>
                                <p:cTn id="12" presetID="4" presetClass="exit" presetSubtype="16" fill="hold" grpId="0" nodeType="afterEffect">
                                  <p:stCondLst>
                                    <p:cond delay="0"/>
                                  </p:stCondLst>
                                  <p:childTnLst>
                                    <p:animEffect transition="out" filter="box(in)">
                                      <p:cBhvr>
                                        <p:cTn id="13" dur="10"/>
                                        <p:tgtEl>
                                          <p:spTgt spid="15455"/>
                                        </p:tgtEl>
                                      </p:cBhvr>
                                    </p:animEffect>
                                    <p:set>
                                      <p:cBhvr>
                                        <p:cTn id="14" dur="1" fill="hold">
                                          <p:stCondLst>
                                            <p:cond delay="9"/>
                                          </p:stCondLst>
                                        </p:cTn>
                                        <p:tgtEl>
                                          <p:spTgt spid="15455"/>
                                        </p:tgtEl>
                                        <p:attrNameLst>
                                          <p:attrName>style.visibility</p:attrName>
                                        </p:attrNameLst>
                                      </p:cBhvr>
                                      <p:to>
                                        <p:strVal val="hidden"/>
                                      </p:to>
                                    </p:set>
                                  </p:childTnLst>
                                </p:cTn>
                              </p:par>
                            </p:childTnLst>
                          </p:cTn>
                        </p:par>
                        <p:par>
                          <p:cTn id="15" fill="hold" nodeType="afterGroup">
                            <p:stCondLst>
                              <p:cond delay="5020"/>
                            </p:stCondLst>
                            <p:childTnLst>
                              <p:par>
                                <p:cTn id="16"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7" dur="5000" fill="hold"/>
                                        <p:tgtEl>
                                          <p:spTgt spid="15454"/>
                                        </p:tgtEl>
                                        <p:attrNameLst>
                                          <p:attrName>ppt_x</p:attrName>
                                          <p:attrName>ppt_y</p:attrName>
                                        </p:attrNameLst>
                                      </p:cBhvr>
                                      <p:rCtr x="269" y="36"/>
                                    </p:animMotion>
                                  </p:childTnLst>
                                </p:cTn>
                              </p:par>
                            </p:childTnLst>
                          </p:cTn>
                        </p:par>
                        <p:par>
                          <p:cTn id="18" fill="hold" nodeType="afterGroup">
                            <p:stCondLst>
                              <p:cond delay="10020"/>
                            </p:stCondLst>
                            <p:childTnLst>
                              <p:par>
                                <p:cTn id="19" presetID="6" presetClass="exit" presetSubtype="16" fill="hold" nodeType="afterEffect">
                                  <p:stCondLst>
                                    <p:cond delay="0"/>
                                  </p:stCondLst>
                                  <p:childTnLst>
                                    <p:animEffect transition="out" filter="circle(in)">
                                      <p:cBhvr>
                                        <p:cTn id="20" dur="10"/>
                                        <p:tgtEl>
                                          <p:spTgt spid="15454"/>
                                        </p:tgtEl>
                                      </p:cBhvr>
                                    </p:animEffect>
                                    <p:set>
                                      <p:cBhvr>
                                        <p:cTn id="21" dur="1" fill="hold">
                                          <p:stCondLst>
                                            <p:cond delay="9"/>
                                          </p:stCondLst>
                                        </p:cTn>
                                        <p:tgtEl>
                                          <p:spTgt spid="15454"/>
                                        </p:tgtEl>
                                        <p:attrNameLst>
                                          <p:attrName>style.visibility</p:attrName>
                                        </p:attrNameLst>
                                      </p:cBhvr>
                                      <p:to>
                                        <p:strVal val="hidden"/>
                                      </p:to>
                                    </p:set>
                                  </p:childTnLst>
                                </p:cTn>
                              </p:par>
                            </p:childTnLst>
                          </p:cTn>
                        </p:par>
                        <p:par>
                          <p:cTn id="22" fill="hold" nodeType="afterGroup">
                            <p:stCondLst>
                              <p:cond delay="10030"/>
                            </p:stCondLst>
                            <p:childTnLst>
                              <p:par>
                                <p:cTn id="23" presetID="4" presetClass="exit" presetSubtype="16" fill="hold" grpId="0" nodeType="afterEffect">
                                  <p:stCondLst>
                                    <p:cond delay="0"/>
                                  </p:stCondLst>
                                  <p:childTnLst>
                                    <p:animEffect transition="out" filter="box(in)">
                                      <p:cBhvr>
                                        <p:cTn id="24" dur="10"/>
                                        <p:tgtEl>
                                          <p:spTgt spid="15453"/>
                                        </p:tgtEl>
                                      </p:cBhvr>
                                    </p:animEffect>
                                    <p:set>
                                      <p:cBhvr>
                                        <p:cTn id="25" dur="1" fill="hold">
                                          <p:stCondLst>
                                            <p:cond delay="9"/>
                                          </p:stCondLst>
                                        </p:cTn>
                                        <p:tgtEl>
                                          <p:spTgt spid="15453"/>
                                        </p:tgtEl>
                                        <p:attrNameLst>
                                          <p:attrName>style.visibility</p:attrName>
                                        </p:attrNameLst>
                                      </p:cBhvr>
                                      <p:to>
                                        <p:strVal val="hidden"/>
                                      </p:to>
                                    </p:set>
                                  </p:childTnLst>
                                </p:cTn>
                              </p:par>
                            </p:childTnLst>
                          </p:cTn>
                        </p:par>
                        <p:par>
                          <p:cTn id="26" fill="hold" nodeType="afterGroup">
                            <p:stCondLst>
                              <p:cond delay="10040"/>
                            </p:stCondLst>
                            <p:childTnLst>
                              <p:par>
                                <p:cTn id="27"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8" dur="5000" fill="hold"/>
                                        <p:tgtEl>
                                          <p:spTgt spid="15452"/>
                                        </p:tgtEl>
                                        <p:attrNameLst>
                                          <p:attrName>ppt_x</p:attrName>
                                          <p:attrName>ppt_y</p:attrName>
                                        </p:attrNameLst>
                                      </p:cBhvr>
                                      <p:rCtr x="77" y="-260"/>
                                    </p:animMotion>
                                  </p:childTnLst>
                                </p:cTn>
                              </p:par>
                            </p:childTnLst>
                          </p:cTn>
                        </p:par>
                        <p:par>
                          <p:cTn id="29" fill="hold" nodeType="afterGroup">
                            <p:stCondLst>
                              <p:cond delay="15040"/>
                            </p:stCondLst>
                            <p:childTnLst>
                              <p:par>
                                <p:cTn id="30" presetID="6" presetClass="exit" presetSubtype="16" fill="hold" nodeType="afterEffect">
                                  <p:stCondLst>
                                    <p:cond delay="0"/>
                                  </p:stCondLst>
                                  <p:childTnLst>
                                    <p:animEffect transition="out" filter="circle(in)">
                                      <p:cBhvr>
                                        <p:cTn id="31" dur="10"/>
                                        <p:tgtEl>
                                          <p:spTgt spid="15452"/>
                                        </p:tgtEl>
                                      </p:cBhvr>
                                    </p:animEffect>
                                    <p:set>
                                      <p:cBhvr>
                                        <p:cTn id="32" dur="1" fill="hold">
                                          <p:stCondLst>
                                            <p:cond delay="9"/>
                                          </p:stCondLst>
                                        </p:cTn>
                                        <p:tgtEl>
                                          <p:spTgt spid="15452"/>
                                        </p:tgtEl>
                                        <p:attrNameLst>
                                          <p:attrName>style.visibility</p:attrName>
                                        </p:attrNameLst>
                                      </p:cBhvr>
                                      <p:to>
                                        <p:strVal val="hidden"/>
                                      </p:to>
                                    </p:set>
                                  </p:childTnLst>
                                </p:cTn>
                              </p:par>
                            </p:childTnLst>
                          </p:cTn>
                        </p:par>
                        <p:par>
                          <p:cTn id="33" fill="hold" nodeType="afterGroup">
                            <p:stCondLst>
                              <p:cond delay="15050"/>
                            </p:stCondLst>
                            <p:childTnLst>
                              <p:par>
                                <p:cTn id="34" presetID="4" presetClass="exit" presetSubtype="16" fill="hold" grpId="0" nodeType="afterEffect">
                                  <p:stCondLst>
                                    <p:cond delay="0"/>
                                  </p:stCondLst>
                                  <p:childTnLst>
                                    <p:animEffect transition="out" filter="box(in)">
                                      <p:cBhvr>
                                        <p:cTn id="35" dur="10"/>
                                        <p:tgtEl>
                                          <p:spTgt spid="15451"/>
                                        </p:tgtEl>
                                      </p:cBhvr>
                                    </p:animEffect>
                                    <p:set>
                                      <p:cBhvr>
                                        <p:cTn id="36" dur="1" fill="hold">
                                          <p:stCondLst>
                                            <p:cond delay="9"/>
                                          </p:stCondLst>
                                        </p:cTn>
                                        <p:tgtEl>
                                          <p:spTgt spid="15451"/>
                                        </p:tgtEl>
                                        <p:attrNameLst>
                                          <p:attrName>style.visibility</p:attrName>
                                        </p:attrNameLst>
                                      </p:cBhvr>
                                      <p:to>
                                        <p:strVal val="hidden"/>
                                      </p:to>
                                    </p:set>
                                  </p:childTnLst>
                                </p:cTn>
                              </p:par>
                            </p:childTnLst>
                          </p:cTn>
                        </p:par>
                        <p:par>
                          <p:cTn id="37" fill="hold" nodeType="afterGroup">
                            <p:stCondLst>
                              <p:cond delay="15060"/>
                            </p:stCondLst>
                            <p:childTnLst>
                              <p:par>
                                <p:cTn id="38"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9" dur="5000" fill="hold"/>
                                        <p:tgtEl>
                                          <p:spTgt spid="15450"/>
                                        </p:tgtEl>
                                        <p:attrNameLst>
                                          <p:attrName>ppt_x</p:attrName>
                                          <p:attrName>ppt_y</p:attrName>
                                        </p:attrNameLst>
                                      </p:cBhvr>
                                      <p:rCtr x="-271" y="-30"/>
                                    </p:animMotion>
                                  </p:childTnLst>
                                </p:cTn>
                              </p:par>
                            </p:childTnLst>
                          </p:cTn>
                        </p:par>
                        <p:par>
                          <p:cTn id="40" fill="hold" nodeType="afterGroup">
                            <p:stCondLst>
                              <p:cond delay="20060"/>
                            </p:stCondLst>
                            <p:childTnLst>
                              <p:par>
                                <p:cTn id="41" presetID="6" presetClass="exit" presetSubtype="16" fill="hold" nodeType="afterEffect">
                                  <p:stCondLst>
                                    <p:cond delay="0"/>
                                  </p:stCondLst>
                                  <p:childTnLst>
                                    <p:animEffect transition="out" filter="circle(in)">
                                      <p:cBhvr>
                                        <p:cTn id="42" dur="10"/>
                                        <p:tgtEl>
                                          <p:spTgt spid="15450"/>
                                        </p:tgtEl>
                                      </p:cBhvr>
                                    </p:animEffect>
                                    <p:set>
                                      <p:cBhvr>
                                        <p:cTn id="43" dur="1" fill="hold">
                                          <p:stCondLst>
                                            <p:cond delay="9"/>
                                          </p:stCondLst>
                                        </p:cTn>
                                        <p:tgtEl>
                                          <p:spTgt spid="15450"/>
                                        </p:tgtEl>
                                        <p:attrNameLst>
                                          <p:attrName>style.visibility</p:attrName>
                                        </p:attrNameLst>
                                      </p:cBhvr>
                                      <p:to>
                                        <p:strVal val="hidden"/>
                                      </p:to>
                                    </p:set>
                                  </p:childTnLst>
                                </p:cTn>
                              </p:par>
                            </p:childTnLst>
                          </p:cTn>
                        </p:par>
                        <p:par>
                          <p:cTn id="44" fill="hold" nodeType="afterGroup">
                            <p:stCondLst>
                              <p:cond delay="20070"/>
                            </p:stCondLst>
                            <p:childTnLst>
                              <p:par>
                                <p:cTn id="45" presetID="4" presetClass="exit" presetSubtype="16" fill="hold" grpId="0" nodeType="afterEffect">
                                  <p:stCondLst>
                                    <p:cond delay="0"/>
                                  </p:stCondLst>
                                  <p:childTnLst>
                                    <p:animEffect transition="out" filter="box(in)">
                                      <p:cBhvr>
                                        <p:cTn id="46" dur="10"/>
                                        <p:tgtEl>
                                          <p:spTgt spid="15449"/>
                                        </p:tgtEl>
                                      </p:cBhvr>
                                    </p:animEffect>
                                    <p:set>
                                      <p:cBhvr>
                                        <p:cTn id="47" dur="1" fill="hold">
                                          <p:stCondLst>
                                            <p:cond delay="9"/>
                                          </p:stCondLst>
                                        </p:cTn>
                                        <p:tgtEl>
                                          <p:spTgt spid="15449"/>
                                        </p:tgtEl>
                                        <p:attrNameLst>
                                          <p:attrName>style.visibility</p:attrName>
                                        </p:attrNameLst>
                                      </p:cBhvr>
                                      <p:to>
                                        <p:strVal val="hidden"/>
                                      </p:to>
                                    </p:set>
                                  </p:childTnLst>
                                </p:cTn>
                              </p:par>
                            </p:childTnLst>
                          </p:cTn>
                        </p:par>
                        <p:par>
                          <p:cTn id="48" fill="hold" nodeType="afterGroup">
                            <p:stCondLst>
                              <p:cond delay="20080"/>
                            </p:stCondLst>
                            <p:childTnLst>
                              <p:par>
                                <p:cTn id="49"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50" dur="5000" fill="hold"/>
                                        <p:tgtEl>
                                          <p:spTgt spid="15448"/>
                                        </p:tgtEl>
                                        <p:attrNameLst>
                                          <p:attrName>ppt_x</p:attrName>
                                          <p:attrName>ppt_y</p:attrName>
                                        </p:attrNameLst>
                                      </p:cBhvr>
                                      <p:rCtr x="-71" y="257"/>
                                    </p:animMotion>
                                  </p:childTnLst>
                                </p:cTn>
                              </p:par>
                            </p:childTnLst>
                          </p:cTn>
                        </p:par>
                        <p:par>
                          <p:cTn id="51" fill="hold" nodeType="afterGroup">
                            <p:stCondLst>
                              <p:cond delay="25080"/>
                            </p:stCondLst>
                            <p:childTnLst>
                              <p:par>
                                <p:cTn id="52" presetID="6" presetClass="exit" presetSubtype="16" fill="hold" nodeType="afterEffect">
                                  <p:stCondLst>
                                    <p:cond delay="0"/>
                                  </p:stCondLst>
                                  <p:childTnLst>
                                    <p:animEffect transition="out" filter="circle(in)">
                                      <p:cBhvr>
                                        <p:cTn id="53" dur="10"/>
                                        <p:tgtEl>
                                          <p:spTgt spid="15448"/>
                                        </p:tgtEl>
                                      </p:cBhvr>
                                    </p:animEffect>
                                    <p:set>
                                      <p:cBhvr>
                                        <p:cTn id="54" dur="1" fill="hold">
                                          <p:stCondLst>
                                            <p:cond delay="9"/>
                                          </p:stCondLst>
                                        </p:cTn>
                                        <p:tgtEl>
                                          <p:spTgt spid="15448"/>
                                        </p:tgtEl>
                                        <p:attrNameLst>
                                          <p:attrName>style.visibility</p:attrName>
                                        </p:attrNameLst>
                                      </p:cBhvr>
                                      <p:to>
                                        <p:strVal val="hidden"/>
                                      </p:to>
                                    </p:set>
                                  </p:childTnLst>
                                </p:cTn>
                              </p:par>
                            </p:childTnLst>
                          </p:cTn>
                        </p:par>
                        <p:par>
                          <p:cTn id="55" fill="hold" nodeType="afterGroup">
                            <p:stCondLst>
                              <p:cond delay="25090"/>
                            </p:stCondLst>
                            <p:childTnLst>
                              <p:par>
                                <p:cTn id="56" presetID="4" presetClass="exit" presetSubtype="16" fill="hold" grpId="0" nodeType="afterEffect">
                                  <p:stCondLst>
                                    <p:cond delay="0"/>
                                  </p:stCondLst>
                                  <p:childTnLst>
                                    <p:animEffect transition="out" filter="box(in)">
                                      <p:cBhvr>
                                        <p:cTn id="57" dur="10"/>
                                        <p:tgtEl>
                                          <p:spTgt spid="15447"/>
                                        </p:tgtEl>
                                      </p:cBhvr>
                                    </p:animEffect>
                                    <p:set>
                                      <p:cBhvr>
                                        <p:cTn id="58" dur="1" fill="hold">
                                          <p:stCondLst>
                                            <p:cond delay="9"/>
                                          </p:stCondLst>
                                        </p:cTn>
                                        <p:tgtEl>
                                          <p:spTgt spid="15447"/>
                                        </p:tgtEl>
                                        <p:attrNameLst>
                                          <p:attrName>style.visibility</p:attrName>
                                        </p:attrNameLst>
                                      </p:cBhvr>
                                      <p:to>
                                        <p:strVal val="hidden"/>
                                      </p:to>
                                    </p:set>
                                  </p:childTnLst>
                                </p:cTn>
                              </p:par>
                            </p:childTnLst>
                          </p:cTn>
                        </p:par>
                        <p:par>
                          <p:cTn id="59" fill="hold" nodeType="afterGroup">
                            <p:stCondLst>
                              <p:cond delay="25100"/>
                            </p:stCondLst>
                            <p:childTnLst>
                              <p:par>
                                <p:cTn id="60"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61" dur="5000" fill="hold"/>
                                        <p:tgtEl>
                                          <p:spTgt spid="15446"/>
                                        </p:tgtEl>
                                        <p:attrNameLst>
                                          <p:attrName>ppt_x</p:attrName>
                                          <p:attrName>ppt_y</p:attrName>
                                        </p:attrNameLst>
                                      </p:cBhvr>
                                      <p:rCtr x="269" y="36"/>
                                    </p:animMotion>
                                  </p:childTnLst>
                                </p:cTn>
                              </p:par>
                            </p:childTnLst>
                          </p:cTn>
                        </p:par>
                        <p:par>
                          <p:cTn id="62" fill="hold" nodeType="afterGroup">
                            <p:stCondLst>
                              <p:cond delay="30100"/>
                            </p:stCondLst>
                            <p:childTnLst>
                              <p:par>
                                <p:cTn id="63" presetID="6" presetClass="exit" presetSubtype="16" fill="hold" nodeType="afterEffect">
                                  <p:stCondLst>
                                    <p:cond delay="0"/>
                                  </p:stCondLst>
                                  <p:childTnLst>
                                    <p:animEffect transition="out" filter="circle(in)">
                                      <p:cBhvr>
                                        <p:cTn id="64" dur="10"/>
                                        <p:tgtEl>
                                          <p:spTgt spid="15446"/>
                                        </p:tgtEl>
                                      </p:cBhvr>
                                    </p:animEffect>
                                    <p:set>
                                      <p:cBhvr>
                                        <p:cTn id="65" dur="1" fill="hold">
                                          <p:stCondLst>
                                            <p:cond delay="9"/>
                                          </p:stCondLst>
                                        </p:cTn>
                                        <p:tgtEl>
                                          <p:spTgt spid="15446"/>
                                        </p:tgtEl>
                                        <p:attrNameLst>
                                          <p:attrName>style.visibility</p:attrName>
                                        </p:attrNameLst>
                                      </p:cBhvr>
                                      <p:to>
                                        <p:strVal val="hidden"/>
                                      </p:to>
                                    </p:set>
                                  </p:childTnLst>
                                </p:cTn>
                              </p:par>
                            </p:childTnLst>
                          </p:cTn>
                        </p:par>
                        <p:par>
                          <p:cTn id="66" fill="hold" nodeType="afterGroup">
                            <p:stCondLst>
                              <p:cond delay="30110"/>
                            </p:stCondLst>
                            <p:childTnLst>
                              <p:par>
                                <p:cTn id="67" presetID="4" presetClass="exit" presetSubtype="16" fill="hold" grpId="0" nodeType="afterEffect">
                                  <p:stCondLst>
                                    <p:cond delay="0"/>
                                  </p:stCondLst>
                                  <p:childTnLst>
                                    <p:animEffect transition="out" filter="box(in)">
                                      <p:cBhvr>
                                        <p:cTn id="68" dur="10"/>
                                        <p:tgtEl>
                                          <p:spTgt spid="15445"/>
                                        </p:tgtEl>
                                      </p:cBhvr>
                                    </p:animEffect>
                                    <p:set>
                                      <p:cBhvr>
                                        <p:cTn id="69" dur="1" fill="hold">
                                          <p:stCondLst>
                                            <p:cond delay="9"/>
                                          </p:stCondLst>
                                        </p:cTn>
                                        <p:tgtEl>
                                          <p:spTgt spid="15445"/>
                                        </p:tgtEl>
                                        <p:attrNameLst>
                                          <p:attrName>style.visibility</p:attrName>
                                        </p:attrNameLst>
                                      </p:cBhvr>
                                      <p:to>
                                        <p:strVal val="hidden"/>
                                      </p:to>
                                    </p:set>
                                  </p:childTnLst>
                                </p:cTn>
                              </p:par>
                            </p:childTnLst>
                          </p:cTn>
                        </p:par>
                        <p:par>
                          <p:cTn id="70" fill="hold" nodeType="afterGroup">
                            <p:stCondLst>
                              <p:cond delay="30120"/>
                            </p:stCondLst>
                            <p:childTnLst>
                              <p:par>
                                <p:cTn id="71"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72" dur="5000" fill="hold"/>
                                        <p:tgtEl>
                                          <p:spTgt spid="15444"/>
                                        </p:tgtEl>
                                        <p:attrNameLst>
                                          <p:attrName>ppt_x</p:attrName>
                                          <p:attrName>ppt_y</p:attrName>
                                        </p:attrNameLst>
                                      </p:cBhvr>
                                      <p:rCtr x="77" y="-260"/>
                                    </p:animMotion>
                                  </p:childTnLst>
                                </p:cTn>
                              </p:par>
                            </p:childTnLst>
                          </p:cTn>
                        </p:par>
                        <p:par>
                          <p:cTn id="73" fill="hold" nodeType="afterGroup">
                            <p:stCondLst>
                              <p:cond delay="35120"/>
                            </p:stCondLst>
                            <p:childTnLst>
                              <p:par>
                                <p:cTn id="74" presetID="6" presetClass="exit" presetSubtype="16" fill="hold" nodeType="afterEffect">
                                  <p:stCondLst>
                                    <p:cond delay="0"/>
                                  </p:stCondLst>
                                  <p:childTnLst>
                                    <p:animEffect transition="out" filter="circle(in)">
                                      <p:cBhvr>
                                        <p:cTn id="75" dur="10"/>
                                        <p:tgtEl>
                                          <p:spTgt spid="15444"/>
                                        </p:tgtEl>
                                      </p:cBhvr>
                                    </p:animEffect>
                                    <p:set>
                                      <p:cBhvr>
                                        <p:cTn id="76" dur="1" fill="hold">
                                          <p:stCondLst>
                                            <p:cond delay="9"/>
                                          </p:stCondLst>
                                        </p:cTn>
                                        <p:tgtEl>
                                          <p:spTgt spid="15444"/>
                                        </p:tgtEl>
                                        <p:attrNameLst>
                                          <p:attrName>style.visibility</p:attrName>
                                        </p:attrNameLst>
                                      </p:cBhvr>
                                      <p:to>
                                        <p:strVal val="hidden"/>
                                      </p:to>
                                    </p:set>
                                  </p:childTnLst>
                                </p:cTn>
                              </p:par>
                            </p:childTnLst>
                          </p:cTn>
                        </p:par>
                        <p:par>
                          <p:cTn id="77" fill="hold" nodeType="afterGroup">
                            <p:stCondLst>
                              <p:cond delay="35130"/>
                            </p:stCondLst>
                            <p:childTnLst>
                              <p:par>
                                <p:cTn id="78" presetID="4" presetClass="exit" presetSubtype="16" fill="hold" grpId="0" nodeType="afterEffect">
                                  <p:stCondLst>
                                    <p:cond delay="0"/>
                                  </p:stCondLst>
                                  <p:childTnLst>
                                    <p:animEffect transition="out" filter="box(in)">
                                      <p:cBhvr>
                                        <p:cTn id="79" dur="10"/>
                                        <p:tgtEl>
                                          <p:spTgt spid="15443"/>
                                        </p:tgtEl>
                                      </p:cBhvr>
                                    </p:animEffect>
                                    <p:set>
                                      <p:cBhvr>
                                        <p:cTn id="80" dur="1" fill="hold">
                                          <p:stCondLst>
                                            <p:cond delay="9"/>
                                          </p:stCondLst>
                                        </p:cTn>
                                        <p:tgtEl>
                                          <p:spTgt spid="15443"/>
                                        </p:tgtEl>
                                        <p:attrNameLst>
                                          <p:attrName>style.visibility</p:attrName>
                                        </p:attrNameLst>
                                      </p:cBhvr>
                                      <p:to>
                                        <p:strVal val="hidden"/>
                                      </p:to>
                                    </p:set>
                                  </p:childTnLst>
                                </p:cTn>
                              </p:par>
                            </p:childTnLst>
                          </p:cTn>
                        </p:par>
                        <p:par>
                          <p:cTn id="81" fill="hold" nodeType="afterGroup">
                            <p:stCondLst>
                              <p:cond delay="35140"/>
                            </p:stCondLst>
                            <p:childTnLst>
                              <p:par>
                                <p:cTn id="82"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83" dur="5000" fill="hold"/>
                                        <p:tgtEl>
                                          <p:spTgt spid="15442"/>
                                        </p:tgtEl>
                                        <p:attrNameLst>
                                          <p:attrName>ppt_x</p:attrName>
                                          <p:attrName>ppt_y</p:attrName>
                                        </p:attrNameLst>
                                      </p:cBhvr>
                                      <p:rCtr x="-271" y="-30"/>
                                    </p:animMotion>
                                  </p:childTnLst>
                                </p:cTn>
                              </p:par>
                            </p:childTnLst>
                          </p:cTn>
                        </p:par>
                        <p:par>
                          <p:cTn id="84" fill="hold" nodeType="afterGroup">
                            <p:stCondLst>
                              <p:cond delay="40140"/>
                            </p:stCondLst>
                            <p:childTnLst>
                              <p:par>
                                <p:cTn id="85" presetID="6" presetClass="exit" presetSubtype="16" fill="hold" nodeType="afterEffect">
                                  <p:stCondLst>
                                    <p:cond delay="0"/>
                                  </p:stCondLst>
                                  <p:childTnLst>
                                    <p:animEffect transition="out" filter="circle(in)">
                                      <p:cBhvr>
                                        <p:cTn id="86" dur="10"/>
                                        <p:tgtEl>
                                          <p:spTgt spid="15442"/>
                                        </p:tgtEl>
                                      </p:cBhvr>
                                    </p:animEffect>
                                    <p:set>
                                      <p:cBhvr>
                                        <p:cTn id="87" dur="1" fill="hold">
                                          <p:stCondLst>
                                            <p:cond delay="9"/>
                                          </p:stCondLst>
                                        </p:cTn>
                                        <p:tgtEl>
                                          <p:spTgt spid="15442"/>
                                        </p:tgtEl>
                                        <p:attrNameLst>
                                          <p:attrName>style.visibility</p:attrName>
                                        </p:attrNameLst>
                                      </p:cBhvr>
                                      <p:to>
                                        <p:strVal val="hidden"/>
                                      </p:to>
                                    </p:set>
                                  </p:childTnLst>
                                </p:cTn>
                              </p:par>
                            </p:childTnLst>
                          </p:cTn>
                        </p:par>
                        <p:par>
                          <p:cTn id="88" fill="hold" nodeType="afterGroup">
                            <p:stCondLst>
                              <p:cond delay="40150"/>
                            </p:stCondLst>
                            <p:childTnLst>
                              <p:par>
                                <p:cTn id="89" presetID="4" presetClass="exit" presetSubtype="16" fill="hold" grpId="0" nodeType="afterEffect">
                                  <p:stCondLst>
                                    <p:cond delay="0"/>
                                  </p:stCondLst>
                                  <p:childTnLst>
                                    <p:animEffect transition="out" filter="box(in)">
                                      <p:cBhvr>
                                        <p:cTn id="90" dur="10"/>
                                        <p:tgtEl>
                                          <p:spTgt spid="15441"/>
                                        </p:tgtEl>
                                      </p:cBhvr>
                                    </p:animEffect>
                                    <p:set>
                                      <p:cBhvr>
                                        <p:cTn id="91" dur="1" fill="hold">
                                          <p:stCondLst>
                                            <p:cond delay="9"/>
                                          </p:stCondLst>
                                        </p:cTn>
                                        <p:tgtEl>
                                          <p:spTgt spid="15441"/>
                                        </p:tgtEl>
                                        <p:attrNameLst>
                                          <p:attrName>style.visibility</p:attrName>
                                        </p:attrNameLst>
                                      </p:cBhvr>
                                      <p:to>
                                        <p:strVal val="hidden"/>
                                      </p:to>
                                    </p:set>
                                  </p:childTnLst>
                                </p:cTn>
                              </p:par>
                            </p:childTnLst>
                          </p:cTn>
                        </p:par>
                        <p:par>
                          <p:cTn id="92" fill="hold" nodeType="afterGroup">
                            <p:stCondLst>
                              <p:cond delay="40160"/>
                            </p:stCondLst>
                            <p:childTnLst>
                              <p:par>
                                <p:cTn id="93"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94" dur="5000" fill="hold"/>
                                        <p:tgtEl>
                                          <p:spTgt spid="15440"/>
                                        </p:tgtEl>
                                        <p:attrNameLst>
                                          <p:attrName>ppt_x</p:attrName>
                                          <p:attrName>ppt_y</p:attrName>
                                        </p:attrNameLst>
                                      </p:cBhvr>
                                      <p:rCtr x="-71" y="257"/>
                                    </p:animMotion>
                                  </p:childTnLst>
                                </p:cTn>
                              </p:par>
                            </p:childTnLst>
                          </p:cTn>
                        </p:par>
                        <p:par>
                          <p:cTn id="95" fill="hold" nodeType="afterGroup">
                            <p:stCondLst>
                              <p:cond delay="45160"/>
                            </p:stCondLst>
                            <p:childTnLst>
                              <p:par>
                                <p:cTn id="96" presetID="6" presetClass="exit" presetSubtype="16" fill="hold" nodeType="afterEffect">
                                  <p:stCondLst>
                                    <p:cond delay="0"/>
                                  </p:stCondLst>
                                  <p:childTnLst>
                                    <p:animEffect transition="out" filter="circle(in)">
                                      <p:cBhvr>
                                        <p:cTn id="97" dur="10"/>
                                        <p:tgtEl>
                                          <p:spTgt spid="15440"/>
                                        </p:tgtEl>
                                      </p:cBhvr>
                                    </p:animEffect>
                                    <p:set>
                                      <p:cBhvr>
                                        <p:cTn id="98" dur="1" fill="hold">
                                          <p:stCondLst>
                                            <p:cond delay="9"/>
                                          </p:stCondLst>
                                        </p:cTn>
                                        <p:tgtEl>
                                          <p:spTgt spid="15440"/>
                                        </p:tgtEl>
                                        <p:attrNameLst>
                                          <p:attrName>style.visibility</p:attrName>
                                        </p:attrNameLst>
                                      </p:cBhvr>
                                      <p:to>
                                        <p:strVal val="hidden"/>
                                      </p:to>
                                    </p:set>
                                  </p:childTnLst>
                                </p:cTn>
                              </p:par>
                            </p:childTnLst>
                          </p:cTn>
                        </p:par>
                        <p:par>
                          <p:cTn id="99" fill="hold" nodeType="afterGroup">
                            <p:stCondLst>
                              <p:cond delay="45170"/>
                            </p:stCondLst>
                            <p:childTnLst>
                              <p:par>
                                <p:cTn id="100" presetID="4" presetClass="exit" presetSubtype="16" fill="hold" grpId="0" nodeType="afterEffect">
                                  <p:stCondLst>
                                    <p:cond delay="0"/>
                                  </p:stCondLst>
                                  <p:childTnLst>
                                    <p:animEffect transition="out" filter="box(in)">
                                      <p:cBhvr>
                                        <p:cTn id="101" dur="10"/>
                                        <p:tgtEl>
                                          <p:spTgt spid="15439"/>
                                        </p:tgtEl>
                                      </p:cBhvr>
                                    </p:animEffect>
                                    <p:set>
                                      <p:cBhvr>
                                        <p:cTn id="102" dur="1" fill="hold">
                                          <p:stCondLst>
                                            <p:cond delay="9"/>
                                          </p:stCondLst>
                                        </p:cTn>
                                        <p:tgtEl>
                                          <p:spTgt spid="15439"/>
                                        </p:tgtEl>
                                        <p:attrNameLst>
                                          <p:attrName>style.visibility</p:attrName>
                                        </p:attrNameLst>
                                      </p:cBhvr>
                                      <p:to>
                                        <p:strVal val="hidden"/>
                                      </p:to>
                                    </p:set>
                                  </p:childTnLst>
                                </p:cTn>
                              </p:par>
                            </p:childTnLst>
                          </p:cTn>
                        </p:par>
                        <p:par>
                          <p:cTn id="103" fill="hold" nodeType="afterGroup">
                            <p:stCondLst>
                              <p:cond delay="45180"/>
                            </p:stCondLst>
                            <p:childTnLst>
                              <p:par>
                                <p:cTn id="104"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05" dur="5000" fill="hold"/>
                                        <p:tgtEl>
                                          <p:spTgt spid="15438"/>
                                        </p:tgtEl>
                                        <p:attrNameLst>
                                          <p:attrName>ppt_x</p:attrName>
                                          <p:attrName>ppt_y</p:attrName>
                                        </p:attrNameLst>
                                      </p:cBhvr>
                                      <p:rCtr x="269" y="36"/>
                                    </p:animMotion>
                                  </p:childTnLst>
                                </p:cTn>
                              </p:par>
                            </p:childTnLst>
                          </p:cTn>
                        </p:par>
                        <p:par>
                          <p:cTn id="106" fill="hold" nodeType="afterGroup">
                            <p:stCondLst>
                              <p:cond delay="50180"/>
                            </p:stCondLst>
                            <p:childTnLst>
                              <p:par>
                                <p:cTn id="107" presetID="6" presetClass="exit" presetSubtype="16" fill="hold" nodeType="afterEffect">
                                  <p:stCondLst>
                                    <p:cond delay="0"/>
                                  </p:stCondLst>
                                  <p:childTnLst>
                                    <p:animEffect transition="out" filter="circle(in)">
                                      <p:cBhvr>
                                        <p:cTn id="108" dur="10"/>
                                        <p:tgtEl>
                                          <p:spTgt spid="15438"/>
                                        </p:tgtEl>
                                      </p:cBhvr>
                                    </p:animEffect>
                                    <p:set>
                                      <p:cBhvr>
                                        <p:cTn id="109" dur="1" fill="hold">
                                          <p:stCondLst>
                                            <p:cond delay="9"/>
                                          </p:stCondLst>
                                        </p:cTn>
                                        <p:tgtEl>
                                          <p:spTgt spid="15438"/>
                                        </p:tgtEl>
                                        <p:attrNameLst>
                                          <p:attrName>style.visibility</p:attrName>
                                        </p:attrNameLst>
                                      </p:cBhvr>
                                      <p:to>
                                        <p:strVal val="hidden"/>
                                      </p:to>
                                    </p:set>
                                  </p:childTnLst>
                                </p:cTn>
                              </p:par>
                            </p:childTnLst>
                          </p:cTn>
                        </p:par>
                        <p:par>
                          <p:cTn id="110" fill="hold" nodeType="afterGroup">
                            <p:stCondLst>
                              <p:cond delay="50190"/>
                            </p:stCondLst>
                            <p:childTnLst>
                              <p:par>
                                <p:cTn id="111" presetID="4" presetClass="exit" presetSubtype="16" fill="hold" grpId="0" nodeType="afterEffect">
                                  <p:stCondLst>
                                    <p:cond delay="0"/>
                                  </p:stCondLst>
                                  <p:childTnLst>
                                    <p:animEffect transition="out" filter="box(in)">
                                      <p:cBhvr>
                                        <p:cTn id="112" dur="10"/>
                                        <p:tgtEl>
                                          <p:spTgt spid="15437"/>
                                        </p:tgtEl>
                                      </p:cBhvr>
                                    </p:animEffect>
                                    <p:set>
                                      <p:cBhvr>
                                        <p:cTn id="113" dur="1" fill="hold">
                                          <p:stCondLst>
                                            <p:cond delay="9"/>
                                          </p:stCondLst>
                                        </p:cTn>
                                        <p:tgtEl>
                                          <p:spTgt spid="15437"/>
                                        </p:tgtEl>
                                        <p:attrNameLst>
                                          <p:attrName>style.visibility</p:attrName>
                                        </p:attrNameLst>
                                      </p:cBhvr>
                                      <p:to>
                                        <p:strVal val="hidden"/>
                                      </p:to>
                                    </p:set>
                                  </p:childTnLst>
                                </p:cTn>
                              </p:par>
                            </p:childTnLst>
                          </p:cTn>
                        </p:par>
                        <p:par>
                          <p:cTn id="114" fill="hold" nodeType="afterGroup">
                            <p:stCondLst>
                              <p:cond delay="50200"/>
                            </p:stCondLst>
                            <p:childTnLst>
                              <p:par>
                                <p:cTn id="115"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116" dur="5000" fill="hold"/>
                                        <p:tgtEl>
                                          <p:spTgt spid="15436"/>
                                        </p:tgtEl>
                                        <p:attrNameLst>
                                          <p:attrName>ppt_x</p:attrName>
                                          <p:attrName>ppt_y</p:attrName>
                                        </p:attrNameLst>
                                      </p:cBhvr>
                                      <p:rCtr x="77" y="-260"/>
                                    </p:animMotion>
                                  </p:childTnLst>
                                </p:cTn>
                              </p:par>
                            </p:childTnLst>
                          </p:cTn>
                        </p:par>
                        <p:par>
                          <p:cTn id="117" fill="hold" nodeType="afterGroup">
                            <p:stCondLst>
                              <p:cond delay="55200"/>
                            </p:stCondLst>
                            <p:childTnLst>
                              <p:par>
                                <p:cTn id="118" presetID="6" presetClass="exit" presetSubtype="16" fill="hold" nodeType="afterEffect">
                                  <p:stCondLst>
                                    <p:cond delay="0"/>
                                  </p:stCondLst>
                                  <p:childTnLst>
                                    <p:animEffect transition="out" filter="circle(in)">
                                      <p:cBhvr>
                                        <p:cTn id="119" dur="10"/>
                                        <p:tgtEl>
                                          <p:spTgt spid="15436"/>
                                        </p:tgtEl>
                                      </p:cBhvr>
                                    </p:animEffect>
                                    <p:set>
                                      <p:cBhvr>
                                        <p:cTn id="120" dur="1" fill="hold">
                                          <p:stCondLst>
                                            <p:cond delay="9"/>
                                          </p:stCondLst>
                                        </p:cTn>
                                        <p:tgtEl>
                                          <p:spTgt spid="15436"/>
                                        </p:tgtEl>
                                        <p:attrNameLst>
                                          <p:attrName>style.visibility</p:attrName>
                                        </p:attrNameLst>
                                      </p:cBhvr>
                                      <p:to>
                                        <p:strVal val="hidden"/>
                                      </p:to>
                                    </p:set>
                                  </p:childTnLst>
                                </p:cTn>
                              </p:par>
                            </p:childTnLst>
                          </p:cTn>
                        </p:par>
                        <p:par>
                          <p:cTn id="121" fill="hold" nodeType="afterGroup">
                            <p:stCondLst>
                              <p:cond delay="55210"/>
                            </p:stCondLst>
                            <p:childTnLst>
                              <p:par>
                                <p:cTn id="122" presetID="4" presetClass="exit" presetSubtype="16" fill="hold" grpId="0" nodeType="afterEffect">
                                  <p:stCondLst>
                                    <p:cond delay="0"/>
                                  </p:stCondLst>
                                  <p:childTnLst>
                                    <p:animEffect transition="out" filter="box(in)">
                                      <p:cBhvr>
                                        <p:cTn id="123" dur="10"/>
                                        <p:tgtEl>
                                          <p:spTgt spid="15435"/>
                                        </p:tgtEl>
                                      </p:cBhvr>
                                    </p:animEffect>
                                    <p:set>
                                      <p:cBhvr>
                                        <p:cTn id="124" dur="1" fill="hold">
                                          <p:stCondLst>
                                            <p:cond delay="9"/>
                                          </p:stCondLst>
                                        </p:cTn>
                                        <p:tgtEl>
                                          <p:spTgt spid="15435"/>
                                        </p:tgtEl>
                                        <p:attrNameLst>
                                          <p:attrName>style.visibility</p:attrName>
                                        </p:attrNameLst>
                                      </p:cBhvr>
                                      <p:to>
                                        <p:strVal val="hidden"/>
                                      </p:to>
                                    </p:set>
                                  </p:childTnLst>
                                </p:cTn>
                              </p:par>
                            </p:childTnLst>
                          </p:cTn>
                        </p:par>
                        <p:par>
                          <p:cTn id="125" fill="hold" nodeType="afterGroup">
                            <p:stCondLst>
                              <p:cond delay="55220"/>
                            </p:stCondLst>
                            <p:childTnLst>
                              <p:par>
                                <p:cTn id="126"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127" dur="5000" fill="hold"/>
                                        <p:tgtEl>
                                          <p:spTgt spid="15434"/>
                                        </p:tgtEl>
                                        <p:attrNameLst>
                                          <p:attrName>ppt_x</p:attrName>
                                          <p:attrName>ppt_y</p:attrName>
                                        </p:attrNameLst>
                                      </p:cBhvr>
                                      <p:rCtr x="-271" y="-30"/>
                                    </p:animMotion>
                                  </p:childTnLst>
                                </p:cTn>
                              </p:par>
                            </p:childTnLst>
                          </p:cTn>
                        </p:par>
                        <p:par>
                          <p:cTn id="128" fill="hold" nodeType="afterGroup">
                            <p:stCondLst>
                              <p:cond delay="60220"/>
                            </p:stCondLst>
                            <p:childTnLst>
                              <p:par>
                                <p:cTn id="129" presetID="6" presetClass="exit" presetSubtype="16" fill="hold" nodeType="afterEffect">
                                  <p:stCondLst>
                                    <p:cond delay="0"/>
                                  </p:stCondLst>
                                  <p:childTnLst>
                                    <p:animEffect transition="out" filter="circle(in)">
                                      <p:cBhvr>
                                        <p:cTn id="130" dur="10"/>
                                        <p:tgtEl>
                                          <p:spTgt spid="15434"/>
                                        </p:tgtEl>
                                      </p:cBhvr>
                                    </p:animEffect>
                                    <p:set>
                                      <p:cBhvr>
                                        <p:cTn id="131" dur="1" fill="hold">
                                          <p:stCondLst>
                                            <p:cond delay="9"/>
                                          </p:stCondLst>
                                        </p:cTn>
                                        <p:tgtEl>
                                          <p:spTgt spid="15434"/>
                                        </p:tgtEl>
                                        <p:attrNameLst>
                                          <p:attrName>style.visibility</p:attrName>
                                        </p:attrNameLst>
                                      </p:cBhvr>
                                      <p:to>
                                        <p:strVal val="hidden"/>
                                      </p:to>
                                    </p:set>
                                  </p:childTnLst>
                                </p:cTn>
                              </p:par>
                            </p:childTnLst>
                          </p:cTn>
                        </p:par>
                        <p:par>
                          <p:cTn id="132" fill="hold" nodeType="afterGroup">
                            <p:stCondLst>
                              <p:cond delay="60230"/>
                            </p:stCondLst>
                            <p:childTnLst>
                              <p:par>
                                <p:cTn id="133" presetID="4" presetClass="exit" presetSubtype="16" fill="hold" grpId="0" nodeType="afterEffect">
                                  <p:stCondLst>
                                    <p:cond delay="0"/>
                                  </p:stCondLst>
                                  <p:childTnLst>
                                    <p:animEffect transition="out" filter="box(in)">
                                      <p:cBhvr>
                                        <p:cTn id="134" dur="10"/>
                                        <p:tgtEl>
                                          <p:spTgt spid="15433"/>
                                        </p:tgtEl>
                                      </p:cBhvr>
                                    </p:animEffect>
                                    <p:set>
                                      <p:cBhvr>
                                        <p:cTn id="135" dur="1" fill="hold">
                                          <p:stCondLst>
                                            <p:cond delay="9"/>
                                          </p:stCondLst>
                                        </p:cTn>
                                        <p:tgtEl>
                                          <p:spTgt spid="15433"/>
                                        </p:tgtEl>
                                        <p:attrNameLst>
                                          <p:attrName>style.visibility</p:attrName>
                                        </p:attrNameLst>
                                      </p:cBhvr>
                                      <p:to>
                                        <p:strVal val="hidden"/>
                                      </p:to>
                                    </p:set>
                                  </p:childTnLst>
                                </p:cTn>
                              </p:par>
                            </p:childTnLst>
                          </p:cTn>
                        </p:par>
                        <p:par>
                          <p:cTn id="136" fill="hold" nodeType="afterGroup">
                            <p:stCondLst>
                              <p:cond delay="60240"/>
                            </p:stCondLst>
                            <p:childTnLst>
                              <p:par>
                                <p:cTn id="137"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138" dur="5000" fill="hold"/>
                                        <p:tgtEl>
                                          <p:spTgt spid="15432"/>
                                        </p:tgtEl>
                                        <p:attrNameLst>
                                          <p:attrName>ppt_x</p:attrName>
                                          <p:attrName>ppt_y</p:attrName>
                                        </p:attrNameLst>
                                      </p:cBhvr>
                                      <p:rCtr x="-71" y="257"/>
                                    </p:animMotion>
                                  </p:childTnLst>
                                </p:cTn>
                              </p:par>
                            </p:childTnLst>
                          </p:cTn>
                        </p:par>
                        <p:par>
                          <p:cTn id="139" fill="hold" nodeType="afterGroup">
                            <p:stCondLst>
                              <p:cond delay="65240"/>
                            </p:stCondLst>
                            <p:childTnLst>
                              <p:par>
                                <p:cTn id="140" presetID="6" presetClass="exit" presetSubtype="16" fill="hold" nodeType="afterEffect">
                                  <p:stCondLst>
                                    <p:cond delay="0"/>
                                  </p:stCondLst>
                                  <p:childTnLst>
                                    <p:animEffect transition="out" filter="circle(in)">
                                      <p:cBhvr>
                                        <p:cTn id="141" dur="10"/>
                                        <p:tgtEl>
                                          <p:spTgt spid="15432"/>
                                        </p:tgtEl>
                                      </p:cBhvr>
                                    </p:animEffect>
                                    <p:set>
                                      <p:cBhvr>
                                        <p:cTn id="142" dur="1" fill="hold">
                                          <p:stCondLst>
                                            <p:cond delay="9"/>
                                          </p:stCondLst>
                                        </p:cTn>
                                        <p:tgtEl>
                                          <p:spTgt spid="15432"/>
                                        </p:tgtEl>
                                        <p:attrNameLst>
                                          <p:attrName>style.visibility</p:attrName>
                                        </p:attrNameLst>
                                      </p:cBhvr>
                                      <p:to>
                                        <p:strVal val="hidden"/>
                                      </p:to>
                                    </p:set>
                                  </p:childTnLst>
                                </p:cTn>
                              </p:par>
                            </p:childTnLst>
                          </p:cTn>
                        </p:par>
                        <p:par>
                          <p:cTn id="143" fill="hold" nodeType="afterGroup">
                            <p:stCondLst>
                              <p:cond delay="65250"/>
                            </p:stCondLst>
                            <p:childTnLst>
                              <p:par>
                                <p:cTn id="144" presetID="4" presetClass="exit" presetSubtype="16" fill="hold" grpId="0" nodeType="afterEffect">
                                  <p:stCondLst>
                                    <p:cond delay="0"/>
                                  </p:stCondLst>
                                  <p:childTnLst>
                                    <p:animEffect transition="out" filter="box(in)">
                                      <p:cBhvr>
                                        <p:cTn id="145" dur="10"/>
                                        <p:tgtEl>
                                          <p:spTgt spid="15431"/>
                                        </p:tgtEl>
                                      </p:cBhvr>
                                    </p:animEffect>
                                    <p:set>
                                      <p:cBhvr>
                                        <p:cTn id="146" dur="1" fill="hold">
                                          <p:stCondLst>
                                            <p:cond delay="9"/>
                                          </p:stCondLst>
                                        </p:cTn>
                                        <p:tgtEl>
                                          <p:spTgt spid="15431"/>
                                        </p:tgtEl>
                                        <p:attrNameLst>
                                          <p:attrName>style.visibility</p:attrName>
                                        </p:attrNameLst>
                                      </p:cBhvr>
                                      <p:to>
                                        <p:strVal val="hidden"/>
                                      </p:to>
                                    </p:set>
                                  </p:childTnLst>
                                </p:cTn>
                              </p:par>
                            </p:childTnLst>
                          </p:cTn>
                        </p:par>
                        <p:par>
                          <p:cTn id="147" fill="hold" nodeType="afterGroup">
                            <p:stCondLst>
                              <p:cond delay="65260"/>
                            </p:stCondLst>
                            <p:childTnLst>
                              <p:par>
                                <p:cTn id="148"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49" dur="5000" fill="hold"/>
                                        <p:tgtEl>
                                          <p:spTgt spid="15430"/>
                                        </p:tgtEl>
                                        <p:attrNameLst>
                                          <p:attrName>ppt_x</p:attrName>
                                          <p:attrName>ppt_y</p:attrName>
                                        </p:attrNameLst>
                                      </p:cBhvr>
                                      <p:rCtr x="269" y="36"/>
                                    </p:animMotion>
                                  </p:childTnLst>
                                </p:cTn>
                              </p:par>
                            </p:childTnLst>
                          </p:cTn>
                        </p:par>
                        <p:par>
                          <p:cTn id="150" fill="hold" nodeType="afterGroup">
                            <p:stCondLst>
                              <p:cond delay="70260"/>
                            </p:stCondLst>
                            <p:childTnLst>
                              <p:par>
                                <p:cTn id="151" presetID="6" presetClass="exit" presetSubtype="16" fill="hold" nodeType="afterEffect">
                                  <p:stCondLst>
                                    <p:cond delay="0"/>
                                  </p:stCondLst>
                                  <p:childTnLst>
                                    <p:animEffect transition="out" filter="circle(in)">
                                      <p:cBhvr>
                                        <p:cTn id="152" dur="10"/>
                                        <p:tgtEl>
                                          <p:spTgt spid="15430"/>
                                        </p:tgtEl>
                                      </p:cBhvr>
                                    </p:animEffect>
                                    <p:set>
                                      <p:cBhvr>
                                        <p:cTn id="153" dur="1" fill="hold">
                                          <p:stCondLst>
                                            <p:cond delay="9"/>
                                          </p:stCondLst>
                                        </p:cTn>
                                        <p:tgtEl>
                                          <p:spTgt spid="15430"/>
                                        </p:tgtEl>
                                        <p:attrNameLst>
                                          <p:attrName>style.visibility</p:attrName>
                                        </p:attrNameLst>
                                      </p:cBhvr>
                                      <p:to>
                                        <p:strVal val="hidden"/>
                                      </p:to>
                                    </p:set>
                                  </p:childTnLst>
                                </p:cTn>
                              </p:par>
                            </p:childTnLst>
                          </p:cTn>
                        </p:par>
                        <p:par>
                          <p:cTn id="154" fill="hold" nodeType="afterGroup">
                            <p:stCondLst>
                              <p:cond delay="70270"/>
                            </p:stCondLst>
                            <p:childTnLst>
                              <p:par>
                                <p:cTn id="155" presetID="4" presetClass="exit" presetSubtype="16" fill="hold" grpId="0" nodeType="afterEffect">
                                  <p:stCondLst>
                                    <p:cond delay="0"/>
                                  </p:stCondLst>
                                  <p:childTnLst>
                                    <p:animEffect transition="out" filter="box(in)">
                                      <p:cBhvr>
                                        <p:cTn id="156" dur="10"/>
                                        <p:tgtEl>
                                          <p:spTgt spid="15429"/>
                                        </p:tgtEl>
                                      </p:cBhvr>
                                    </p:animEffect>
                                    <p:set>
                                      <p:cBhvr>
                                        <p:cTn id="157" dur="1" fill="hold">
                                          <p:stCondLst>
                                            <p:cond delay="9"/>
                                          </p:stCondLst>
                                        </p:cTn>
                                        <p:tgtEl>
                                          <p:spTgt spid="15429"/>
                                        </p:tgtEl>
                                        <p:attrNameLst>
                                          <p:attrName>style.visibility</p:attrName>
                                        </p:attrNameLst>
                                      </p:cBhvr>
                                      <p:to>
                                        <p:strVal val="hidden"/>
                                      </p:to>
                                    </p:set>
                                  </p:childTnLst>
                                </p:cTn>
                              </p:par>
                            </p:childTnLst>
                          </p:cTn>
                        </p:par>
                        <p:par>
                          <p:cTn id="158" fill="hold" nodeType="afterGroup">
                            <p:stCondLst>
                              <p:cond delay="70280"/>
                            </p:stCondLst>
                            <p:childTnLst>
                              <p:par>
                                <p:cTn id="159"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160" dur="5000" fill="hold"/>
                                        <p:tgtEl>
                                          <p:spTgt spid="15428"/>
                                        </p:tgtEl>
                                        <p:attrNameLst>
                                          <p:attrName>ppt_x</p:attrName>
                                          <p:attrName>ppt_y</p:attrName>
                                        </p:attrNameLst>
                                      </p:cBhvr>
                                      <p:rCtr x="77" y="-260"/>
                                    </p:animMotion>
                                  </p:childTnLst>
                                </p:cTn>
                              </p:par>
                            </p:childTnLst>
                          </p:cTn>
                        </p:par>
                        <p:par>
                          <p:cTn id="161" fill="hold" nodeType="afterGroup">
                            <p:stCondLst>
                              <p:cond delay="75280"/>
                            </p:stCondLst>
                            <p:childTnLst>
                              <p:par>
                                <p:cTn id="162" presetID="6" presetClass="exit" presetSubtype="16" fill="hold" nodeType="afterEffect">
                                  <p:stCondLst>
                                    <p:cond delay="0"/>
                                  </p:stCondLst>
                                  <p:childTnLst>
                                    <p:animEffect transition="out" filter="circle(in)">
                                      <p:cBhvr>
                                        <p:cTn id="163" dur="10"/>
                                        <p:tgtEl>
                                          <p:spTgt spid="15428"/>
                                        </p:tgtEl>
                                      </p:cBhvr>
                                    </p:animEffect>
                                    <p:set>
                                      <p:cBhvr>
                                        <p:cTn id="164" dur="1" fill="hold">
                                          <p:stCondLst>
                                            <p:cond delay="9"/>
                                          </p:stCondLst>
                                        </p:cTn>
                                        <p:tgtEl>
                                          <p:spTgt spid="15428"/>
                                        </p:tgtEl>
                                        <p:attrNameLst>
                                          <p:attrName>style.visibility</p:attrName>
                                        </p:attrNameLst>
                                      </p:cBhvr>
                                      <p:to>
                                        <p:strVal val="hidden"/>
                                      </p:to>
                                    </p:set>
                                  </p:childTnLst>
                                </p:cTn>
                              </p:par>
                            </p:childTnLst>
                          </p:cTn>
                        </p:par>
                        <p:par>
                          <p:cTn id="165" fill="hold" nodeType="afterGroup">
                            <p:stCondLst>
                              <p:cond delay="75290"/>
                            </p:stCondLst>
                            <p:childTnLst>
                              <p:par>
                                <p:cTn id="166" presetID="4" presetClass="exit" presetSubtype="16" fill="hold" grpId="0" nodeType="afterEffect">
                                  <p:stCondLst>
                                    <p:cond delay="0"/>
                                  </p:stCondLst>
                                  <p:childTnLst>
                                    <p:animEffect transition="out" filter="box(in)">
                                      <p:cBhvr>
                                        <p:cTn id="167" dur="10"/>
                                        <p:tgtEl>
                                          <p:spTgt spid="15427"/>
                                        </p:tgtEl>
                                      </p:cBhvr>
                                    </p:animEffect>
                                    <p:set>
                                      <p:cBhvr>
                                        <p:cTn id="168" dur="1" fill="hold">
                                          <p:stCondLst>
                                            <p:cond delay="9"/>
                                          </p:stCondLst>
                                        </p:cTn>
                                        <p:tgtEl>
                                          <p:spTgt spid="15427"/>
                                        </p:tgtEl>
                                        <p:attrNameLst>
                                          <p:attrName>style.visibility</p:attrName>
                                        </p:attrNameLst>
                                      </p:cBhvr>
                                      <p:to>
                                        <p:strVal val="hidden"/>
                                      </p:to>
                                    </p:set>
                                  </p:childTnLst>
                                </p:cTn>
                              </p:par>
                            </p:childTnLst>
                          </p:cTn>
                        </p:par>
                        <p:par>
                          <p:cTn id="169" fill="hold" nodeType="afterGroup">
                            <p:stCondLst>
                              <p:cond delay="75300"/>
                            </p:stCondLst>
                            <p:childTnLst>
                              <p:par>
                                <p:cTn id="170"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171" dur="5000" fill="hold"/>
                                        <p:tgtEl>
                                          <p:spTgt spid="15426"/>
                                        </p:tgtEl>
                                        <p:attrNameLst>
                                          <p:attrName>ppt_x</p:attrName>
                                          <p:attrName>ppt_y</p:attrName>
                                        </p:attrNameLst>
                                      </p:cBhvr>
                                      <p:rCtr x="-271" y="-30"/>
                                    </p:animMotion>
                                  </p:childTnLst>
                                </p:cTn>
                              </p:par>
                            </p:childTnLst>
                          </p:cTn>
                        </p:par>
                        <p:par>
                          <p:cTn id="172" fill="hold" nodeType="afterGroup">
                            <p:stCondLst>
                              <p:cond delay="80300"/>
                            </p:stCondLst>
                            <p:childTnLst>
                              <p:par>
                                <p:cTn id="173" presetID="6" presetClass="exit" presetSubtype="16" fill="hold" nodeType="afterEffect">
                                  <p:stCondLst>
                                    <p:cond delay="0"/>
                                  </p:stCondLst>
                                  <p:childTnLst>
                                    <p:animEffect transition="out" filter="circle(in)">
                                      <p:cBhvr>
                                        <p:cTn id="174" dur="10"/>
                                        <p:tgtEl>
                                          <p:spTgt spid="15426"/>
                                        </p:tgtEl>
                                      </p:cBhvr>
                                    </p:animEffect>
                                    <p:set>
                                      <p:cBhvr>
                                        <p:cTn id="175" dur="1" fill="hold">
                                          <p:stCondLst>
                                            <p:cond delay="9"/>
                                          </p:stCondLst>
                                        </p:cTn>
                                        <p:tgtEl>
                                          <p:spTgt spid="15426"/>
                                        </p:tgtEl>
                                        <p:attrNameLst>
                                          <p:attrName>style.visibility</p:attrName>
                                        </p:attrNameLst>
                                      </p:cBhvr>
                                      <p:to>
                                        <p:strVal val="hidden"/>
                                      </p:to>
                                    </p:set>
                                  </p:childTnLst>
                                </p:cTn>
                              </p:par>
                            </p:childTnLst>
                          </p:cTn>
                        </p:par>
                        <p:par>
                          <p:cTn id="176" fill="hold" nodeType="afterGroup">
                            <p:stCondLst>
                              <p:cond delay="80310"/>
                            </p:stCondLst>
                            <p:childTnLst>
                              <p:par>
                                <p:cTn id="177" presetID="4" presetClass="exit" presetSubtype="16" fill="hold" grpId="0" nodeType="afterEffect">
                                  <p:stCondLst>
                                    <p:cond delay="0"/>
                                  </p:stCondLst>
                                  <p:childTnLst>
                                    <p:animEffect transition="out" filter="box(in)">
                                      <p:cBhvr>
                                        <p:cTn id="178" dur="10"/>
                                        <p:tgtEl>
                                          <p:spTgt spid="15425"/>
                                        </p:tgtEl>
                                      </p:cBhvr>
                                    </p:animEffect>
                                    <p:set>
                                      <p:cBhvr>
                                        <p:cTn id="179" dur="1" fill="hold">
                                          <p:stCondLst>
                                            <p:cond delay="9"/>
                                          </p:stCondLst>
                                        </p:cTn>
                                        <p:tgtEl>
                                          <p:spTgt spid="15425"/>
                                        </p:tgtEl>
                                        <p:attrNameLst>
                                          <p:attrName>style.visibility</p:attrName>
                                        </p:attrNameLst>
                                      </p:cBhvr>
                                      <p:to>
                                        <p:strVal val="hidden"/>
                                      </p:to>
                                    </p:set>
                                  </p:childTnLst>
                                </p:cTn>
                              </p:par>
                            </p:childTnLst>
                          </p:cTn>
                        </p:par>
                        <p:par>
                          <p:cTn id="180" fill="hold" nodeType="afterGroup">
                            <p:stCondLst>
                              <p:cond delay="80320"/>
                            </p:stCondLst>
                            <p:childTnLst>
                              <p:par>
                                <p:cTn id="181"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182" dur="5000" fill="hold"/>
                                        <p:tgtEl>
                                          <p:spTgt spid="15424"/>
                                        </p:tgtEl>
                                        <p:attrNameLst>
                                          <p:attrName>ppt_x</p:attrName>
                                          <p:attrName>ppt_y</p:attrName>
                                        </p:attrNameLst>
                                      </p:cBhvr>
                                      <p:rCtr x="-71" y="257"/>
                                    </p:animMotion>
                                  </p:childTnLst>
                                </p:cTn>
                              </p:par>
                            </p:childTnLst>
                          </p:cTn>
                        </p:par>
                        <p:par>
                          <p:cTn id="183" fill="hold" nodeType="afterGroup">
                            <p:stCondLst>
                              <p:cond delay="85320"/>
                            </p:stCondLst>
                            <p:childTnLst>
                              <p:par>
                                <p:cTn id="184" presetID="6" presetClass="exit" presetSubtype="16" fill="hold" nodeType="afterEffect">
                                  <p:stCondLst>
                                    <p:cond delay="0"/>
                                  </p:stCondLst>
                                  <p:childTnLst>
                                    <p:animEffect transition="out" filter="circle(in)">
                                      <p:cBhvr>
                                        <p:cTn id="185" dur="10"/>
                                        <p:tgtEl>
                                          <p:spTgt spid="15424"/>
                                        </p:tgtEl>
                                      </p:cBhvr>
                                    </p:animEffect>
                                    <p:set>
                                      <p:cBhvr>
                                        <p:cTn id="186" dur="1" fill="hold">
                                          <p:stCondLst>
                                            <p:cond delay="9"/>
                                          </p:stCondLst>
                                        </p:cTn>
                                        <p:tgtEl>
                                          <p:spTgt spid="15424"/>
                                        </p:tgtEl>
                                        <p:attrNameLst>
                                          <p:attrName>style.visibility</p:attrName>
                                        </p:attrNameLst>
                                      </p:cBhvr>
                                      <p:to>
                                        <p:strVal val="hidden"/>
                                      </p:to>
                                    </p:set>
                                  </p:childTnLst>
                                </p:cTn>
                              </p:par>
                            </p:childTnLst>
                          </p:cTn>
                        </p:par>
                        <p:par>
                          <p:cTn id="187" fill="hold" nodeType="afterGroup">
                            <p:stCondLst>
                              <p:cond delay="85330"/>
                            </p:stCondLst>
                            <p:childTnLst>
                              <p:par>
                                <p:cTn id="188" presetID="4" presetClass="exit" presetSubtype="16" fill="hold" grpId="0" nodeType="afterEffect">
                                  <p:stCondLst>
                                    <p:cond delay="0"/>
                                  </p:stCondLst>
                                  <p:childTnLst>
                                    <p:animEffect transition="out" filter="box(in)">
                                      <p:cBhvr>
                                        <p:cTn id="189" dur="10"/>
                                        <p:tgtEl>
                                          <p:spTgt spid="15423"/>
                                        </p:tgtEl>
                                      </p:cBhvr>
                                    </p:animEffect>
                                    <p:set>
                                      <p:cBhvr>
                                        <p:cTn id="190" dur="1" fill="hold">
                                          <p:stCondLst>
                                            <p:cond delay="9"/>
                                          </p:stCondLst>
                                        </p:cTn>
                                        <p:tgtEl>
                                          <p:spTgt spid="15423"/>
                                        </p:tgtEl>
                                        <p:attrNameLst>
                                          <p:attrName>style.visibility</p:attrName>
                                        </p:attrNameLst>
                                      </p:cBhvr>
                                      <p:to>
                                        <p:strVal val="hidden"/>
                                      </p:to>
                                    </p:set>
                                  </p:childTnLst>
                                </p:cTn>
                              </p:par>
                            </p:childTnLst>
                          </p:cTn>
                        </p:par>
                        <p:par>
                          <p:cTn id="191" fill="hold" nodeType="afterGroup">
                            <p:stCondLst>
                              <p:cond delay="85340"/>
                            </p:stCondLst>
                            <p:childTnLst>
                              <p:par>
                                <p:cTn id="192"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93" dur="5000" fill="hold"/>
                                        <p:tgtEl>
                                          <p:spTgt spid="15422"/>
                                        </p:tgtEl>
                                        <p:attrNameLst>
                                          <p:attrName>ppt_x</p:attrName>
                                          <p:attrName>ppt_y</p:attrName>
                                        </p:attrNameLst>
                                      </p:cBhvr>
                                      <p:rCtr x="269" y="36"/>
                                    </p:animMotion>
                                  </p:childTnLst>
                                </p:cTn>
                              </p:par>
                            </p:childTnLst>
                          </p:cTn>
                        </p:par>
                        <p:par>
                          <p:cTn id="194" fill="hold" nodeType="afterGroup">
                            <p:stCondLst>
                              <p:cond delay="90340"/>
                            </p:stCondLst>
                            <p:childTnLst>
                              <p:par>
                                <p:cTn id="195" presetID="6" presetClass="exit" presetSubtype="16" fill="hold" nodeType="afterEffect">
                                  <p:stCondLst>
                                    <p:cond delay="0"/>
                                  </p:stCondLst>
                                  <p:childTnLst>
                                    <p:animEffect transition="out" filter="circle(in)">
                                      <p:cBhvr>
                                        <p:cTn id="196" dur="10"/>
                                        <p:tgtEl>
                                          <p:spTgt spid="15422"/>
                                        </p:tgtEl>
                                      </p:cBhvr>
                                    </p:animEffect>
                                    <p:set>
                                      <p:cBhvr>
                                        <p:cTn id="197" dur="1" fill="hold">
                                          <p:stCondLst>
                                            <p:cond delay="9"/>
                                          </p:stCondLst>
                                        </p:cTn>
                                        <p:tgtEl>
                                          <p:spTgt spid="15422"/>
                                        </p:tgtEl>
                                        <p:attrNameLst>
                                          <p:attrName>style.visibility</p:attrName>
                                        </p:attrNameLst>
                                      </p:cBhvr>
                                      <p:to>
                                        <p:strVal val="hidden"/>
                                      </p:to>
                                    </p:set>
                                  </p:childTnLst>
                                </p:cTn>
                              </p:par>
                            </p:childTnLst>
                          </p:cTn>
                        </p:par>
                        <p:par>
                          <p:cTn id="198" fill="hold" nodeType="afterGroup">
                            <p:stCondLst>
                              <p:cond delay="90350"/>
                            </p:stCondLst>
                            <p:childTnLst>
                              <p:par>
                                <p:cTn id="199" presetID="4" presetClass="exit" presetSubtype="16" fill="hold" grpId="0" nodeType="afterEffect">
                                  <p:stCondLst>
                                    <p:cond delay="0"/>
                                  </p:stCondLst>
                                  <p:childTnLst>
                                    <p:animEffect transition="out" filter="box(in)">
                                      <p:cBhvr>
                                        <p:cTn id="200" dur="10"/>
                                        <p:tgtEl>
                                          <p:spTgt spid="15421"/>
                                        </p:tgtEl>
                                      </p:cBhvr>
                                    </p:animEffect>
                                    <p:set>
                                      <p:cBhvr>
                                        <p:cTn id="201" dur="1" fill="hold">
                                          <p:stCondLst>
                                            <p:cond delay="9"/>
                                          </p:stCondLst>
                                        </p:cTn>
                                        <p:tgtEl>
                                          <p:spTgt spid="15421"/>
                                        </p:tgtEl>
                                        <p:attrNameLst>
                                          <p:attrName>style.visibility</p:attrName>
                                        </p:attrNameLst>
                                      </p:cBhvr>
                                      <p:to>
                                        <p:strVal val="hidden"/>
                                      </p:to>
                                    </p:set>
                                  </p:childTnLst>
                                </p:cTn>
                              </p:par>
                            </p:childTnLst>
                          </p:cTn>
                        </p:par>
                        <p:par>
                          <p:cTn id="202" fill="hold" nodeType="afterGroup">
                            <p:stCondLst>
                              <p:cond delay="90360"/>
                            </p:stCondLst>
                            <p:childTnLst>
                              <p:par>
                                <p:cTn id="203"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04" dur="5000" fill="hold"/>
                                        <p:tgtEl>
                                          <p:spTgt spid="15420"/>
                                        </p:tgtEl>
                                        <p:attrNameLst>
                                          <p:attrName>ppt_x</p:attrName>
                                          <p:attrName>ppt_y</p:attrName>
                                        </p:attrNameLst>
                                      </p:cBhvr>
                                      <p:rCtr x="77" y="-260"/>
                                    </p:animMotion>
                                  </p:childTnLst>
                                </p:cTn>
                              </p:par>
                            </p:childTnLst>
                          </p:cTn>
                        </p:par>
                        <p:par>
                          <p:cTn id="205" fill="hold" nodeType="afterGroup">
                            <p:stCondLst>
                              <p:cond delay="95360"/>
                            </p:stCondLst>
                            <p:childTnLst>
                              <p:par>
                                <p:cTn id="206" presetID="6" presetClass="exit" presetSubtype="16" fill="hold" nodeType="afterEffect">
                                  <p:stCondLst>
                                    <p:cond delay="0"/>
                                  </p:stCondLst>
                                  <p:childTnLst>
                                    <p:animEffect transition="out" filter="circle(in)">
                                      <p:cBhvr>
                                        <p:cTn id="207" dur="10"/>
                                        <p:tgtEl>
                                          <p:spTgt spid="15420"/>
                                        </p:tgtEl>
                                      </p:cBhvr>
                                    </p:animEffect>
                                    <p:set>
                                      <p:cBhvr>
                                        <p:cTn id="208" dur="1" fill="hold">
                                          <p:stCondLst>
                                            <p:cond delay="9"/>
                                          </p:stCondLst>
                                        </p:cTn>
                                        <p:tgtEl>
                                          <p:spTgt spid="15420"/>
                                        </p:tgtEl>
                                        <p:attrNameLst>
                                          <p:attrName>style.visibility</p:attrName>
                                        </p:attrNameLst>
                                      </p:cBhvr>
                                      <p:to>
                                        <p:strVal val="hidden"/>
                                      </p:to>
                                    </p:set>
                                  </p:childTnLst>
                                </p:cTn>
                              </p:par>
                            </p:childTnLst>
                          </p:cTn>
                        </p:par>
                        <p:par>
                          <p:cTn id="209" fill="hold" nodeType="afterGroup">
                            <p:stCondLst>
                              <p:cond delay="95370"/>
                            </p:stCondLst>
                            <p:childTnLst>
                              <p:par>
                                <p:cTn id="210" presetID="4" presetClass="exit" presetSubtype="16" fill="hold" grpId="0" nodeType="afterEffect">
                                  <p:stCondLst>
                                    <p:cond delay="0"/>
                                  </p:stCondLst>
                                  <p:childTnLst>
                                    <p:animEffect transition="out" filter="box(in)">
                                      <p:cBhvr>
                                        <p:cTn id="211" dur="10"/>
                                        <p:tgtEl>
                                          <p:spTgt spid="15419"/>
                                        </p:tgtEl>
                                      </p:cBhvr>
                                    </p:animEffect>
                                    <p:set>
                                      <p:cBhvr>
                                        <p:cTn id="212" dur="1" fill="hold">
                                          <p:stCondLst>
                                            <p:cond delay="9"/>
                                          </p:stCondLst>
                                        </p:cTn>
                                        <p:tgtEl>
                                          <p:spTgt spid="15419"/>
                                        </p:tgtEl>
                                        <p:attrNameLst>
                                          <p:attrName>style.visibility</p:attrName>
                                        </p:attrNameLst>
                                      </p:cBhvr>
                                      <p:to>
                                        <p:strVal val="hidden"/>
                                      </p:to>
                                    </p:set>
                                  </p:childTnLst>
                                </p:cTn>
                              </p:par>
                            </p:childTnLst>
                          </p:cTn>
                        </p:par>
                        <p:par>
                          <p:cTn id="213" fill="hold" nodeType="afterGroup">
                            <p:stCondLst>
                              <p:cond delay="95380"/>
                            </p:stCondLst>
                            <p:childTnLst>
                              <p:par>
                                <p:cTn id="214"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215" dur="5000" fill="hold"/>
                                        <p:tgtEl>
                                          <p:spTgt spid="15418"/>
                                        </p:tgtEl>
                                        <p:attrNameLst>
                                          <p:attrName>ppt_x</p:attrName>
                                          <p:attrName>ppt_y</p:attrName>
                                        </p:attrNameLst>
                                      </p:cBhvr>
                                      <p:rCtr x="-271" y="-30"/>
                                    </p:animMotion>
                                  </p:childTnLst>
                                </p:cTn>
                              </p:par>
                            </p:childTnLst>
                          </p:cTn>
                        </p:par>
                        <p:par>
                          <p:cTn id="216" fill="hold" nodeType="afterGroup">
                            <p:stCondLst>
                              <p:cond delay="100380"/>
                            </p:stCondLst>
                            <p:childTnLst>
                              <p:par>
                                <p:cTn id="217" presetID="6" presetClass="exit" presetSubtype="16" fill="hold" nodeType="afterEffect">
                                  <p:stCondLst>
                                    <p:cond delay="0"/>
                                  </p:stCondLst>
                                  <p:childTnLst>
                                    <p:animEffect transition="out" filter="circle(in)">
                                      <p:cBhvr>
                                        <p:cTn id="218" dur="10"/>
                                        <p:tgtEl>
                                          <p:spTgt spid="15418"/>
                                        </p:tgtEl>
                                      </p:cBhvr>
                                    </p:animEffect>
                                    <p:set>
                                      <p:cBhvr>
                                        <p:cTn id="219" dur="1" fill="hold">
                                          <p:stCondLst>
                                            <p:cond delay="9"/>
                                          </p:stCondLst>
                                        </p:cTn>
                                        <p:tgtEl>
                                          <p:spTgt spid="15418"/>
                                        </p:tgtEl>
                                        <p:attrNameLst>
                                          <p:attrName>style.visibility</p:attrName>
                                        </p:attrNameLst>
                                      </p:cBhvr>
                                      <p:to>
                                        <p:strVal val="hidden"/>
                                      </p:to>
                                    </p:set>
                                  </p:childTnLst>
                                </p:cTn>
                              </p:par>
                            </p:childTnLst>
                          </p:cTn>
                        </p:par>
                        <p:par>
                          <p:cTn id="220" fill="hold" nodeType="afterGroup">
                            <p:stCondLst>
                              <p:cond delay="100390"/>
                            </p:stCondLst>
                            <p:childTnLst>
                              <p:par>
                                <p:cTn id="221" presetID="4" presetClass="exit" presetSubtype="16" fill="hold" grpId="0" nodeType="afterEffect">
                                  <p:stCondLst>
                                    <p:cond delay="0"/>
                                  </p:stCondLst>
                                  <p:childTnLst>
                                    <p:animEffect transition="out" filter="box(in)">
                                      <p:cBhvr>
                                        <p:cTn id="222" dur="10"/>
                                        <p:tgtEl>
                                          <p:spTgt spid="15417"/>
                                        </p:tgtEl>
                                      </p:cBhvr>
                                    </p:animEffect>
                                    <p:set>
                                      <p:cBhvr>
                                        <p:cTn id="223" dur="1" fill="hold">
                                          <p:stCondLst>
                                            <p:cond delay="9"/>
                                          </p:stCondLst>
                                        </p:cTn>
                                        <p:tgtEl>
                                          <p:spTgt spid="15417"/>
                                        </p:tgtEl>
                                        <p:attrNameLst>
                                          <p:attrName>style.visibility</p:attrName>
                                        </p:attrNameLst>
                                      </p:cBhvr>
                                      <p:to>
                                        <p:strVal val="hidden"/>
                                      </p:to>
                                    </p:set>
                                  </p:childTnLst>
                                </p:cTn>
                              </p:par>
                            </p:childTnLst>
                          </p:cTn>
                        </p:par>
                        <p:par>
                          <p:cTn id="224" fill="hold" nodeType="afterGroup">
                            <p:stCondLst>
                              <p:cond delay="100400"/>
                            </p:stCondLst>
                            <p:childTnLst>
                              <p:par>
                                <p:cTn id="225"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226" dur="5000" fill="hold"/>
                                        <p:tgtEl>
                                          <p:spTgt spid="15416"/>
                                        </p:tgtEl>
                                        <p:attrNameLst>
                                          <p:attrName>ppt_x</p:attrName>
                                          <p:attrName>ppt_y</p:attrName>
                                        </p:attrNameLst>
                                      </p:cBhvr>
                                      <p:rCtr x="-71" y="257"/>
                                    </p:animMotion>
                                  </p:childTnLst>
                                </p:cTn>
                              </p:par>
                            </p:childTnLst>
                          </p:cTn>
                        </p:par>
                        <p:par>
                          <p:cTn id="227" fill="hold" nodeType="afterGroup">
                            <p:stCondLst>
                              <p:cond delay="105400"/>
                            </p:stCondLst>
                            <p:childTnLst>
                              <p:par>
                                <p:cTn id="228" presetID="6" presetClass="exit" presetSubtype="16" fill="hold" nodeType="afterEffect">
                                  <p:stCondLst>
                                    <p:cond delay="0"/>
                                  </p:stCondLst>
                                  <p:childTnLst>
                                    <p:animEffect transition="out" filter="circle(in)">
                                      <p:cBhvr>
                                        <p:cTn id="229" dur="10"/>
                                        <p:tgtEl>
                                          <p:spTgt spid="15416"/>
                                        </p:tgtEl>
                                      </p:cBhvr>
                                    </p:animEffect>
                                    <p:set>
                                      <p:cBhvr>
                                        <p:cTn id="230" dur="1" fill="hold">
                                          <p:stCondLst>
                                            <p:cond delay="9"/>
                                          </p:stCondLst>
                                        </p:cTn>
                                        <p:tgtEl>
                                          <p:spTgt spid="15416"/>
                                        </p:tgtEl>
                                        <p:attrNameLst>
                                          <p:attrName>style.visibility</p:attrName>
                                        </p:attrNameLst>
                                      </p:cBhvr>
                                      <p:to>
                                        <p:strVal val="hidden"/>
                                      </p:to>
                                    </p:set>
                                  </p:childTnLst>
                                </p:cTn>
                              </p:par>
                            </p:childTnLst>
                          </p:cTn>
                        </p:par>
                        <p:par>
                          <p:cTn id="231" fill="hold" nodeType="afterGroup">
                            <p:stCondLst>
                              <p:cond delay="105410"/>
                            </p:stCondLst>
                            <p:childTnLst>
                              <p:par>
                                <p:cTn id="232" presetID="4" presetClass="exit" presetSubtype="16" fill="hold" grpId="0" nodeType="afterEffect">
                                  <p:stCondLst>
                                    <p:cond delay="0"/>
                                  </p:stCondLst>
                                  <p:childTnLst>
                                    <p:animEffect transition="out" filter="box(in)">
                                      <p:cBhvr>
                                        <p:cTn id="233" dur="10"/>
                                        <p:tgtEl>
                                          <p:spTgt spid="15415"/>
                                        </p:tgtEl>
                                      </p:cBhvr>
                                    </p:animEffect>
                                    <p:set>
                                      <p:cBhvr>
                                        <p:cTn id="234" dur="1" fill="hold">
                                          <p:stCondLst>
                                            <p:cond delay="9"/>
                                          </p:stCondLst>
                                        </p:cTn>
                                        <p:tgtEl>
                                          <p:spTgt spid="15415"/>
                                        </p:tgtEl>
                                        <p:attrNameLst>
                                          <p:attrName>style.visibility</p:attrName>
                                        </p:attrNameLst>
                                      </p:cBhvr>
                                      <p:to>
                                        <p:strVal val="hidden"/>
                                      </p:to>
                                    </p:set>
                                  </p:childTnLst>
                                </p:cTn>
                              </p:par>
                            </p:childTnLst>
                          </p:cTn>
                        </p:par>
                        <p:par>
                          <p:cTn id="235" fill="hold" nodeType="afterGroup">
                            <p:stCondLst>
                              <p:cond delay="105420"/>
                            </p:stCondLst>
                            <p:childTnLst>
                              <p:par>
                                <p:cTn id="236"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237" dur="5000" fill="hold"/>
                                        <p:tgtEl>
                                          <p:spTgt spid="15414"/>
                                        </p:tgtEl>
                                        <p:attrNameLst>
                                          <p:attrName>ppt_x</p:attrName>
                                          <p:attrName>ppt_y</p:attrName>
                                        </p:attrNameLst>
                                      </p:cBhvr>
                                      <p:rCtr x="269" y="36"/>
                                    </p:animMotion>
                                  </p:childTnLst>
                                </p:cTn>
                              </p:par>
                            </p:childTnLst>
                          </p:cTn>
                        </p:par>
                        <p:par>
                          <p:cTn id="238" fill="hold" nodeType="afterGroup">
                            <p:stCondLst>
                              <p:cond delay="110420"/>
                            </p:stCondLst>
                            <p:childTnLst>
                              <p:par>
                                <p:cTn id="239" presetID="6" presetClass="exit" presetSubtype="16" fill="hold" nodeType="afterEffect">
                                  <p:stCondLst>
                                    <p:cond delay="0"/>
                                  </p:stCondLst>
                                  <p:childTnLst>
                                    <p:animEffect transition="out" filter="circle(in)">
                                      <p:cBhvr>
                                        <p:cTn id="240" dur="10"/>
                                        <p:tgtEl>
                                          <p:spTgt spid="15414"/>
                                        </p:tgtEl>
                                      </p:cBhvr>
                                    </p:animEffect>
                                    <p:set>
                                      <p:cBhvr>
                                        <p:cTn id="241" dur="1" fill="hold">
                                          <p:stCondLst>
                                            <p:cond delay="9"/>
                                          </p:stCondLst>
                                        </p:cTn>
                                        <p:tgtEl>
                                          <p:spTgt spid="15414"/>
                                        </p:tgtEl>
                                        <p:attrNameLst>
                                          <p:attrName>style.visibility</p:attrName>
                                        </p:attrNameLst>
                                      </p:cBhvr>
                                      <p:to>
                                        <p:strVal val="hidden"/>
                                      </p:to>
                                    </p:set>
                                  </p:childTnLst>
                                </p:cTn>
                              </p:par>
                            </p:childTnLst>
                          </p:cTn>
                        </p:par>
                        <p:par>
                          <p:cTn id="242" fill="hold" nodeType="afterGroup">
                            <p:stCondLst>
                              <p:cond delay="110430"/>
                            </p:stCondLst>
                            <p:childTnLst>
                              <p:par>
                                <p:cTn id="243" presetID="4" presetClass="exit" presetSubtype="16" fill="hold" grpId="0" nodeType="afterEffect">
                                  <p:stCondLst>
                                    <p:cond delay="0"/>
                                  </p:stCondLst>
                                  <p:childTnLst>
                                    <p:animEffect transition="out" filter="box(in)">
                                      <p:cBhvr>
                                        <p:cTn id="244" dur="10"/>
                                        <p:tgtEl>
                                          <p:spTgt spid="15413"/>
                                        </p:tgtEl>
                                      </p:cBhvr>
                                    </p:animEffect>
                                    <p:set>
                                      <p:cBhvr>
                                        <p:cTn id="245" dur="1" fill="hold">
                                          <p:stCondLst>
                                            <p:cond delay="9"/>
                                          </p:stCondLst>
                                        </p:cTn>
                                        <p:tgtEl>
                                          <p:spTgt spid="15413"/>
                                        </p:tgtEl>
                                        <p:attrNameLst>
                                          <p:attrName>style.visibility</p:attrName>
                                        </p:attrNameLst>
                                      </p:cBhvr>
                                      <p:to>
                                        <p:strVal val="hidden"/>
                                      </p:to>
                                    </p:set>
                                  </p:childTnLst>
                                </p:cTn>
                              </p:par>
                            </p:childTnLst>
                          </p:cTn>
                        </p:par>
                        <p:par>
                          <p:cTn id="246" fill="hold" nodeType="afterGroup">
                            <p:stCondLst>
                              <p:cond delay="110440"/>
                            </p:stCondLst>
                            <p:childTnLst>
                              <p:par>
                                <p:cTn id="247"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48" dur="5000" fill="hold"/>
                                        <p:tgtEl>
                                          <p:spTgt spid="15412"/>
                                        </p:tgtEl>
                                        <p:attrNameLst>
                                          <p:attrName>ppt_x</p:attrName>
                                          <p:attrName>ppt_y</p:attrName>
                                        </p:attrNameLst>
                                      </p:cBhvr>
                                      <p:rCtr x="77" y="-260"/>
                                    </p:animMotion>
                                  </p:childTnLst>
                                </p:cTn>
                              </p:par>
                            </p:childTnLst>
                          </p:cTn>
                        </p:par>
                        <p:par>
                          <p:cTn id="249" fill="hold" nodeType="afterGroup">
                            <p:stCondLst>
                              <p:cond delay="115440"/>
                            </p:stCondLst>
                            <p:childTnLst>
                              <p:par>
                                <p:cTn id="250" presetID="6" presetClass="exit" presetSubtype="16" fill="hold" nodeType="afterEffect">
                                  <p:stCondLst>
                                    <p:cond delay="0"/>
                                  </p:stCondLst>
                                  <p:childTnLst>
                                    <p:animEffect transition="out" filter="circle(in)">
                                      <p:cBhvr>
                                        <p:cTn id="251" dur="10"/>
                                        <p:tgtEl>
                                          <p:spTgt spid="15412"/>
                                        </p:tgtEl>
                                      </p:cBhvr>
                                    </p:animEffect>
                                    <p:set>
                                      <p:cBhvr>
                                        <p:cTn id="252" dur="1" fill="hold">
                                          <p:stCondLst>
                                            <p:cond delay="9"/>
                                          </p:stCondLst>
                                        </p:cTn>
                                        <p:tgtEl>
                                          <p:spTgt spid="15412"/>
                                        </p:tgtEl>
                                        <p:attrNameLst>
                                          <p:attrName>style.visibility</p:attrName>
                                        </p:attrNameLst>
                                      </p:cBhvr>
                                      <p:to>
                                        <p:strVal val="hidden"/>
                                      </p:to>
                                    </p:set>
                                  </p:childTnLst>
                                </p:cTn>
                              </p:par>
                            </p:childTnLst>
                          </p:cTn>
                        </p:par>
                        <p:par>
                          <p:cTn id="253" fill="hold" nodeType="afterGroup">
                            <p:stCondLst>
                              <p:cond delay="115450"/>
                            </p:stCondLst>
                            <p:childTnLst>
                              <p:par>
                                <p:cTn id="254" presetID="4" presetClass="exit" presetSubtype="16" fill="hold" grpId="0" nodeType="afterEffect">
                                  <p:stCondLst>
                                    <p:cond delay="0"/>
                                  </p:stCondLst>
                                  <p:childTnLst>
                                    <p:animEffect transition="out" filter="box(in)">
                                      <p:cBhvr>
                                        <p:cTn id="255" dur="10"/>
                                        <p:tgtEl>
                                          <p:spTgt spid="15411"/>
                                        </p:tgtEl>
                                      </p:cBhvr>
                                    </p:animEffect>
                                    <p:set>
                                      <p:cBhvr>
                                        <p:cTn id="256" dur="1" fill="hold">
                                          <p:stCondLst>
                                            <p:cond delay="9"/>
                                          </p:stCondLst>
                                        </p:cTn>
                                        <p:tgtEl>
                                          <p:spTgt spid="15411"/>
                                        </p:tgtEl>
                                        <p:attrNameLst>
                                          <p:attrName>style.visibility</p:attrName>
                                        </p:attrNameLst>
                                      </p:cBhvr>
                                      <p:to>
                                        <p:strVal val="hidden"/>
                                      </p:to>
                                    </p:set>
                                  </p:childTnLst>
                                </p:cTn>
                              </p:par>
                            </p:childTnLst>
                          </p:cTn>
                        </p:par>
                        <p:par>
                          <p:cTn id="257" fill="hold" nodeType="afterGroup">
                            <p:stCondLst>
                              <p:cond delay="115460"/>
                            </p:stCondLst>
                            <p:childTnLst>
                              <p:par>
                                <p:cTn id="258"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259" dur="5000" fill="hold"/>
                                        <p:tgtEl>
                                          <p:spTgt spid="15410"/>
                                        </p:tgtEl>
                                        <p:attrNameLst>
                                          <p:attrName>ppt_x</p:attrName>
                                          <p:attrName>ppt_y</p:attrName>
                                        </p:attrNameLst>
                                      </p:cBhvr>
                                      <p:rCtr x="-271" y="-30"/>
                                    </p:animMotion>
                                  </p:childTnLst>
                                </p:cTn>
                              </p:par>
                            </p:childTnLst>
                          </p:cTn>
                        </p:par>
                        <p:par>
                          <p:cTn id="260" fill="hold" nodeType="afterGroup">
                            <p:stCondLst>
                              <p:cond delay="120460"/>
                            </p:stCondLst>
                            <p:childTnLst>
                              <p:par>
                                <p:cTn id="261" presetID="6" presetClass="exit" presetSubtype="16" fill="hold" nodeType="afterEffect">
                                  <p:stCondLst>
                                    <p:cond delay="0"/>
                                  </p:stCondLst>
                                  <p:childTnLst>
                                    <p:animEffect transition="out" filter="circle(in)">
                                      <p:cBhvr>
                                        <p:cTn id="262" dur="10"/>
                                        <p:tgtEl>
                                          <p:spTgt spid="15410"/>
                                        </p:tgtEl>
                                      </p:cBhvr>
                                    </p:animEffect>
                                    <p:set>
                                      <p:cBhvr>
                                        <p:cTn id="263" dur="1" fill="hold">
                                          <p:stCondLst>
                                            <p:cond delay="9"/>
                                          </p:stCondLst>
                                        </p:cTn>
                                        <p:tgtEl>
                                          <p:spTgt spid="15410"/>
                                        </p:tgtEl>
                                        <p:attrNameLst>
                                          <p:attrName>style.visibility</p:attrName>
                                        </p:attrNameLst>
                                      </p:cBhvr>
                                      <p:to>
                                        <p:strVal val="hidden"/>
                                      </p:to>
                                    </p:set>
                                  </p:childTnLst>
                                </p:cTn>
                              </p:par>
                            </p:childTnLst>
                          </p:cTn>
                        </p:par>
                        <p:par>
                          <p:cTn id="264" fill="hold" nodeType="afterGroup">
                            <p:stCondLst>
                              <p:cond delay="120470"/>
                            </p:stCondLst>
                            <p:childTnLst>
                              <p:par>
                                <p:cTn id="265" presetID="4" presetClass="exit" presetSubtype="16" fill="hold" grpId="0" nodeType="afterEffect">
                                  <p:stCondLst>
                                    <p:cond delay="0"/>
                                  </p:stCondLst>
                                  <p:childTnLst>
                                    <p:animEffect transition="out" filter="box(in)">
                                      <p:cBhvr>
                                        <p:cTn id="266" dur="10"/>
                                        <p:tgtEl>
                                          <p:spTgt spid="15409"/>
                                        </p:tgtEl>
                                      </p:cBhvr>
                                    </p:animEffect>
                                    <p:set>
                                      <p:cBhvr>
                                        <p:cTn id="267" dur="1" fill="hold">
                                          <p:stCondLst>
                                            <p:cond delay="9"/>
                                          </p:stCondLst>
                                        </p:cTn>
                                        <p:tgtEl>
                                          <p:spTgt spid="15409"/>
                                        </p:tgtEl>
                                        <p:attrNameLst>
                                          <p:attrName>style.visibility</p:attrName>
                                        </p:attrNameLst>
                                      </p:cBhvr>
                                      <p:to>
                                        <p:strVal val="hidden"/>
                                      </p:to>
                                    </p:set>
                                  </p:childTnLst>
                                </p:cTn>
                              </p:par>
                            </p:childTnLst>
                          </p:cTn>
                        </p:par>
                        <p:par>
                          <p:cTn id="268" fill="hold" nodeType="afterGroup">
                            <p:stCondLst>
                              <p:cond delay="120480"/>
                            </p:stCondLst>
                            <p:childTnLst>
                              <p:par>
                                <p:cTn id="269"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270" dur="5000" fill="hold"/>
                                        <p:tgtEl>
                                          <p:spTgt spid="15408"/>
                                        </p:tgtEl>
                                        <p:attrNameLst>
                                          <p:attrName>ppt_x</p:attrName>
                                          <p:attrName>ppt_y</p:attrName>
                                        </p:attrNameLst>
                                      </p:cBhvr>
                                      <p:rCtr x="-71" y="257"/>
                                    </p:animMotion>
                                  </p:childTnLst>
                                </p:cTn>
                              </p:par>
                            </p:childTnLst>
                          </p:cTn>
                        </p:par>
                        <p:par>
                          <p:cTn id="271" fill="hold" nodeType="afterGroup">
                            <p:stCondLst>
                              <p:cond delay="125480"/>
                            </p:stCondLst>
                            <p:childTnLst>
                              <p:par>
                                <p:cTn id="272" presetID="6" presetClass="exit" presetSubtype="16" fill="hold" nodeType="afterEffect">
                                  <p:stCondLst>
                                    <p:cond delay="0"/>
                                  </p:stCondLst>
                                  <p:childTnLst>
                                    <p:animEffect transition="out" filter="circle(in)">
                                      <p:cBhvr>
                                        <p:cTn id="273" dur="10"/>
                                        <p:tgtEl>
                                          <p:spTgt spid="15408"/>
                                        </p:tgtEl>
                                      </p:cBhvr>
                                    </p:animEffect>
                                    <p:set>
                                      <p:cBhvr>
                                        <p:cTn id="274" dur="1" fill="hold">
                                          <p:stCondLst>
                                            <p:cond delay="9"/>
                                          </p:stCondLst>
                                        </p:cTn>
                                        <p:tgtEl>
                                          <p:spTgt spid="15408"/>
                                        </p:tgtEl>
                                        <p:attrNameLst>
                                          <p:attrName>style.visibility</p:attrName>
                                        </p:attrNameLst>
                                      </p:cBhvr>
                                      <p:to>
                                        <p:strVal val="hidden"/>
                                      </p:to>
                                    </p:set>
                                  </p:childTnLst>
                                </p:cTn>
                              </p:par>
                            </p:childTnLst>
                          </p:cTn>
                        </p:par>
                        <p:par>
                          <p:cTn id="275" fill="hold" nodeType="afterGroup">
                            <p:stCondLst>
                              <p:cond delay="125490"/>
                            </p:stCondLst>
                            <p:childTnLst>
                              <p:par>
                                <p:cTn id="276" presetID="4" presetClass="exit" presetSubtype="16" fill="hold" grpId="0" nodeType="afterEffect">
                                  <p:stCondLst>
                                    <p:cond delay="0"/>
                                  </p:stCondLst>
                                  <p:childTnLst>
                                    <p:animEffect transition="out" filter="box(in)">
                                      <p:cBhvr>
                                        <p:cTn id="277" dur="10"/>
                                        <p:tgtEl>
                                          <p:spTgt spid="15407"/>
                                        </p:tgtEl>
                                      </p:cBhvr>
                                    </p:animEffect>
                                    <p:set>
                                      <p:cBhvr>
                                        <p:cTn id="278" dur="1" fill="hold">
                                          <p:stCondLst>
                                            <p:cond delay="9"/>
                                          </p:stCondLst>
                                        </p:cTn>
                                        <p:tgtEl>
                                          <p:spTgt spid="15407"/>
                                        </p:tgtEl>
                                        <p:attrNameLst>
                                          <p:attrName>style.visibility</p:attrName>
                                        </p:attrNameLst>
                                      </p:cBhvr>
                                      <p:to>
                                        <p:strVal val="hidden"/>
                                      </p:to>
                                    </p:set>
                                  </p:childTnLst>
                                </p:cTn>
                              </p:par>
                            </p:childTnLst>
                          </p:cTn>
                        </p:par>
                        <p:par>
                          <p:cTn id="279" fill="hold" nodeType="afterGroup">
                            <p:stCondLst>
                              <p:cond delay="125500"/>
                            </p:stCondLst>
                            <p:childTnLst>
                              <p:par>
                                <p:cTn id="280"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281" dur="5000" fill="hold"/>
                                        <p:tgtEl>
                                          <p:spTgt spid="15406"/>
                                        </p:tgtEl>
                                        <p:attrNameLst>
                                          <p:attrName>ppt_x</p:attrName>
                                          <p:attrName>ppt_y</p:attrName>
                                        </p:attrNameLst>
                                      </p:cBhvr>
                                      <p:rCtr x="269" y="36"/>
                                    </p:animMotion>
                                  </p:childTnLst>
                                </p:cTn>
                              </p:par>
                            </p:childTnLst>
                          </p:cTn>
                        </p:par>
                        <p:par>
                          <p:cTn id="282" fill="hold" nodeType="afterGroup">
                            <p:stCondLst>
                              <p:cond delay="130500"/>
                            </p:stCondLst>
                            <p:childTnLst>
                              <p:par>
                                <p:cTn id="283" presetID="6" presetClass="exit" presetSubtype="16" fill="hold" nodeType="afterEffect">
                                  <p:stCondLst>
                                    <p:cond delay="0"/>
                                  </p:stCondLst>
                                  <p:childTnLst>
                                    <p:animEffect transition="out" filter="circle(in)">
                                      <p:cBhvr>
                                        <p:cTn id="284" dur="10"/>
                                        <p:tgtEl>
                                          <p:spTgt spid="15406"/>
                                        </p:tgtEl>
                                      </p:cBhvr>
                                    </p:animEffect>
                                    <p:set>
                                      <p:cBhvr>
                                        <p:cTn id="285" dur="1" fill="hold">
                                          <p:stCondLst>
                                            <p:cond delay="9"/>
                                          </p:stCondLst>
                                        </p:cTn>
                                        <p:tgtEl>
                                          <p:spTgt spid="15406"/>
                                        </p:tgtEl>
                                        <p:attrNameLst>
                                          <p:attrName>style.visibility</p:attrName>
                                        </p:attrNameLst>
                                      </p:cBhvr>
                                      <p:to>
                                        <p:strVal val="hidden"/>
                                      </p:to>
                                    </p:set>
                                  </p:childTnLst>
                                </p:cTn>
                              </p:par>
                            </p:childTnLst>
                          </p:cTn>
                        </p:par>
                        <p:par>
                          <p:cTn id="286" fill="hold" nodeType="afterGroup">
                            <p:stCondLst>
                              <p:cond delay="130510"/>
                            </p:stCondLst>
                            <p:childTnLst>
                              <p:par>
                                <p:cTn id="287" presetID="4" presetClass="exit" presetSubtype="16" fill="hold" grpId="0" nodeType="afterEffect">
                                  <p:stCondLst>
                                    <p:cond delay="0"/>
                                  </p:stCondLst>
                                  <p:childTnLst>
                                    <p:animEffect transition="out" filter="box(in)">
                                      <p:cBhvr>
                                        <p:cTn id="288" dur="10"/>
                                        <p:tgtEl>
                                          <p:spTgt spid="15405"/>
                                        </p:tgtEl>
                                      </p:cBhvr>
                                    </p:animEffect>
                                    <p:set>
                                      <p:cBhvr>
                                        <p:cTn id="289" dur="1" fill="hold">
                                          <p:stCondLst>
                                            <p:cond delay="9"/>
                                          </p:stCondLst>
                                        </p:cTn>
                                        <p:tgtEl>
                                          <p:spTgt spid="15405"/>
                                        </p:tgtEl>
                                        <p:attrNameLst>
                                          <p:attrName>style.visibility</p:attrName>
                                        </p:attrNameLst>
                                      </p:cBhvr>
                                      <p:to>
                                        <p:strVal val="hidden"/>
                                      </p:to>
                                    </p:set>
                                  </p:childTnLst>
                                </p:cTn>
                              </p:par>
                            </p:childTnLst>
                          </p:cTn>
                        </p:par>
                        <p:par>
                          <p:cTn id="290" fill="hold" nodeType="afterGroup">
                            <p:stCondLst>
                              <p:cond delay="130520"/>
                            </p:stCondLst>
                            <p:childTnLst>
                              <p:par>
                                <p:cTn id="291"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92" dur="5000" fill="hold"/>
                                        <p:tgtEl>
                                          <p:spTgt spid="15404"/>
                                        </p:tgtEl>
                                        <p:attrNameLst>
                                          <p:attrName>ppt_x</p:attrName>
                                          <p:attrName>ppt_y</p:attrName>
                                        </p:attrNameLst>
                                      </p:cBhvr>
                                      <p:rCtr x="77" y="-260"/>
                                    </p:animMotion>
                                  </p:childTnLst>
                                </p:cTn>
                              </p:par>
                            </p:childTnLst>
                          </p:cTn>
                        </p:par>
                        <p:par>
                          <p:cTn id="293" fill="hold" nodeType="afterGroup">
                            <p:stCondLst>
                              <p:cond delay="135520"/>
                            </p:stCondLst>
                            <p:childTnLst>
                              <p:par>
                                <p:cTn id="294" presetID="6" presetClass="exit" presetSubtype="16" fill="hold" nodeType="afterEffect">
                                  <p:stCondLst>
                                    <p:cond delay="0"/>
                                  </p:stCondLst>
                                  <p:childTnLst>
                                    <p:animEffect transition="out" filter="circle(in)">
                                      <p:cBhvr>
                                        <p:cTn id="295" dur="10"/>
                                        <p:tgtEl>
                                          <p:spTgt spid="15404"/>
                                        </p:tgtEl>
                                      </p:cBhvr>
                                    </p:animEffect>
                                    <p:set>
                                      <p:cBhvr>
                                        <p:cTn id="296" dur="1" fill="hold">
                                          <p:stCondLst>
                                            <p:cond delay="9"/>
                                          </p:stCondLst>
                                        </p:cTn>
                                        <p:tgtEl>
                                          <p:spTgt spid="15404"/>
                                        </p:tgtEl>
                                        <p:attrNameLst>
                                          <p:attrName>style.visibility</p:attrName>
                                        </p:attrNameLst>
                                      </p:cBhvr>
                                      <p:to>
                                        <p:strVal val="hidden"/>
                                      </p:to>
                                    </p:set>
                                  </p:childTnLst>
                                </p:cTn>
                              </p:par>
                            </p:childTnLst>
                          </p:cTn>
                        </p:par>
                        <p:par>
                          <p:cTn id="297" fill="hold" nodeType="afterGroup">
                            <p:stCondLst>
                              <p:cond delay="135530"/>
                            </p:stCondLst>
                            <p:childTnLst>
                              <p:par>
                                <p:cTn id="298" presetID="4" presetClass="exit" presetSubtype="16" fill="hold" grpId="0" nodeType="afterEffect">
                                  <p:stCondLst>
                                    <p:cond delay="0"/>
                                  </p:stCondLst>
                                  <p:childTnLst>
                                    <p:animEffect transition="out" filter="box(in)">
                                      <p:cBhvr>
                                        <p:cTn id="299" dur="10"/>
                                        <p:tgtEl>
                                          <p:spTgt spid="15403"/>
                                        </p:tgtEl>
                                      </p:cBhvr>
                                    </p:animEffect>
                                    <p:set>
                                      <p:cBhvr>
                                        <p:cTn id="300" dur="1" fill="hold">
                                          <p:stCondLst>
                                            <p:cond delay="9"/>
                                          </p:stCondLst>
                                        </p:cTn>
                                        <p:tgtEl>
                                          <p:spTgt spid="15403"/>
                                        </p:tgtEl>
                                        <p:attrNameLst>
                                          <p:attrName>style.visibility</p:attrName>
                                        </p:attrNameLst>
                                      </p:cBhvr>
                                      <p:to>
                                        <p:strVal val="hidden"/>
                                      </p:to>
                                    </p:set>
                                  </p:childTnLst>
                                </p:cTn>
                              </p:par>
                            </p:childTnLst>
                          </p:cTn>
                        </p:par>
                        <p:par>
                          <p:cTn id="301" fill="hold" nodeType="afterGroup">
                            <p:stCondLst>
                              <p:cond delay="135540"/>
                            </p:stCondLst>
                            <p:childTnLst>
                              <p:par>
                                <p:cTn id="302"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03" dur="5000" fill="hold"/>
                                        <p:tgtEl>
                                          <p:spTgt spid="15402"/>
                                        </p:tgtEl>
                                        <p:attrNameLst>
                                          <p:attrName>ppt_x</p:attrName>
                                          <p:attrName>ppt_y</p:attrName>
                                        </p:attrNameLst>
                                      </p:cBhvr>
                                      <p:rCtr x="-271" y="-30"/>
                                    </p:animMotion>
                                  </p:childTnLst>
                                </p:cTn>
                              </p:par>
                            </p:childTnLst>
                          </p:cTn>
                        </p:par>
                        <p:par>
                          <p:cTn id="304" fill="hold" nodeType="afterGroup">
                            <p:stCondLst>
                              <p:cond delay="140540"/>
                            </p:stCondLst>
                            <p:childTnLst>
                              <p:par>
                                <p:cTn id="305" presetID="6" presetClass="exit" presetSubtype="16" fill="hold" nodeType="afterEffect">
                                  <p:stCondLst>
                                    <p:cond delay="0"/>
                                  </p:stCondLst>
                                  <p:childTnLst>
                                    <p:animEffect transition="out" filter="circle(in)">
                                      <p:cBhvr>
                                        <p:cTn id="306" dur="10"/>
                                        <p:tgtEl>
                                          <p:spTgt spid="15402"/>
                                        </p:tgtEl>
                                      </p:cBhvr>
                                    </p:animEffect>
                                    <p:set>
                                      <p:cBhvr>
                                        <p:cTn id="307" dur="1" fill="hold">
                                          <p:stCondLst>
                                            <p:cond delay="9"/>
                                          </p:stCondLst>
                                        </p:cTn>
                                        <p:tgtEl>
                                          <p:spTgt spid="15402"/>
                                        </p:tgtEl>
                                        <p:attrNameLst>
                                          <p:attrName>style.visibility</p:attrName>
                                        </p:attrNameLst>
                                      </p:cBhvr>
                                      <p:to>
                                        <p:strVal val="hidden"/>
                                      </p:to>
                                    </p:set>
                                  </p:childTnLst>
                                </p:cTn>
                              </p:par>
                            </p:childTnLst>
                          </p:cTn>
                        </p:par>
                        <p:par>
                          <p:cTn id="308" fill="hold" nodeType="afterGroup">
                            <p:stCondLst>
                              <p:cond delay="140550"/>
                            </p:stCondLst>
                            <p:childTnLst>
                              <p:par>
                                <p:cTn id="309" presetID="4" presetClass="exit" presetSubtype="16" fill="hold" grpId="0" nodeType="afterEffect">
                                  <p:stCondLst>
                                    <p:cond delay="0"/>
                                  </p:stCondLst>
                                  <p:childTnLst>
                                    <p:animEffect transition="out" filter="box(in)">
                                      <p:cBhvr>
                                        <p:cTn id="310" dur="10"/>
                                        <p:tgtEl>
                                          <p:spTgt spid="15401"/>
                                        </p:tgtEl>
                                      </p:cBhvr>
                                    </p:animEffect>
                                    <p:set>
                                      <p:cBhvr>
                                        <p:cTn id="311" dur="1" fill="hold">
                                          <p:stCondLst>
                                            <p:cond delay="9"/>
                                          </p:stCondLst>
                                        </p:cTn>
                                        <p:tgtEl>
                                          <p:spTgt spid="15401"/>
                                        </p:tgtEl>
                                        <p:attrNameLst>
                                          <p:attrName>style.visibility</p:attrName>
                                        </p:attrNameLst>
                                      </p:cBhvr>
                                      <p:to>
                                        <p:strVal val="hidden"/>
                                      </p:to>
                                    </p:set>
                                  </p:childTnLst>
                                </p:cTn>
                              </p:par>
                            </p:childTnLst>
                          </p:cTn>
                        </p:par>
                        <p:par>
                          <p:cTn id="312" fill="hold" nodeType="afterGroup">
                            <p:stCondLst>
                              <p:cond delay="140560"/>
                            </p:stCondLst>
                            <p:childTnLst>
                              <p:par>
                                <p:cTn id="313"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314" dur="5000" fill="hold"/>
                                        <p:tgtEl>
                                          <p:spTgt spid="15400"/>
                                        </p:tgtEl>
                                        <p:attrNameLst>
                                          <p:attrName>ppt_x</p:attrName>
                                          <p:attrName>ppt_y</p:attrName>
                                        </p:attrNameLst>
                                      </p:cBhvr>
                                      <p:rCtr x="-71" y="257"/>
                                    </p:animMotion>
                                  </p:childTnLst>
                                </p:cTn>
                              </p:par>
                            </p:childTnLst>
                          </p:cTn>
                        </p:par>
                        <p:par>
                          <p:cTn id="315" fill="hold" nodeType="afterGroup">
                            <p:stCondLst>
                              <p:cond delay="145560"/>
                            </p:stCondLst>
                            <p:childTnLst>
                              <p:par>
                                <p:cTn id="316" presetID="6" presetClass="exit" presetSubtype="16" fill="hold" nodeType="afterEffect">
                                  <p:stCondLst>
                                    <p:cond delay="0"/>
                                  </p:stCondLst>
                                  <p:childTnLst>
                                    <p:animEffect transition="out" filter="circle(in)">
                                      <p:cBhvr>
                                        <p:cTn id="317" dur="10"/>
                                        <p:tgtEl>
                                          <p:spTgt spid="15400"/>
                                        </p:tgtEl>
                                      </p:cBhvr>
                                    </p:animEffect>
                                    <p:set>
                                      <p:cBhvr>
                                        <p:cTn id="318" dur="1" fill="hold">
                                          <p:stCondLst>
                                            <p:cond delay="9"/>
                                          </p:stCondLst>
                                        </p:cTn>
                                        <p:tgtEl>
                                          <p:spTgt spid="15400"/>
                                        </p:tgtEl>
                                        <p:attrNameLst>
                                          <p:attrName>style.visibility</p:attrName>
                                        </p:attrNameLst>
                                      </p:cBhvr>
                                      <p:to>
                                        <p:strVal val="hidden"/>
                                      </p:to>
                                    </p:set>
                                  </p:childTnLst>
                                </p:cTn>
                              </p:par>
                            </p:childTnLst>
                          </p:cTn>
                        </p:par>
                        <p:par>
                          <p:cTn id="319" fill="hold" nodeType="afterGroup">
                            <p:stCondLst>
                              <p:cond delay="145570"/>
                            </p:stCondLst>
                            <p:childTnLst>
                              <p:par>
                                <p:cTn id="320" presetID="4" presetClass="exit" presetSubtype="16" fill="hold" grpId="0" nodeType="afterEffect">
                                  <p:stCondLst>
                                    <p:cond delay="0"/>
                                  </p:stCondLst>
                                  <p:childTnLst>
                                    <p:animEffect transition="out" filter="box(in)">
                                      <p:cBhvr>
                                        <p:cTn id="321" dur="10"/>
                                        <p:tgtEl>
                                          <p:spTgt spid="15399"/>
                                        </p:tgtEl>
                                      </p:cBhvr>
                                    </p:animEffect>
                                    <p:set>
                                      <p:cBhvr>
                                        <p:cTn id="322" dur="1" fill="hold">
                                          <p:stCondLst>
                                            <p:cond delay="9"/>
                                          </p:stCondLst>
                                        </p:cTn>
                                        <p:tgtEl>
                                          <p:spTgt spid="15399"/>
                                        </p:tgtEl>
                                        <p:attrNameLst>
                                          <p:attrName>style.visibility</p:attrName>
                                        </p:attrNameLst>
                                      </p:cBhvr>
                                      <p:to>
                                        <p:strVal val="hidden"/>
                                      </p:to>
                                    </p:set>
                                  </p:childTnLst>
                                </p:cTn>
                              </p:par>
                            </p:childTnLst>
                          </p:cTn>
                        </p:par>
                        <p:par>
                          <p:cTn id="323" fill="hold" nodeType="afterGroup">
                            <p:stCondLst>
                              <p:cond delay="145580"/>
                            </p:stCondLst>
                            <p:childTnLst>
                              <p:par>
                                <p:cTn id="324"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325" dur="5000" fill="hold"/>
                                        <p:tgtEl>
                                          <p:spTgt spid="15398"/>
                                        </p:tgtEl>
                                        <p:attrNameLst>
                                          <p:attrName>ppt_x</p:attrName>
                                          <p:attrName>ppt_y</p:attrName>
                                        </p:attrNameLst>
                                      </p:cBhvr>
                                      <p:rCtr x="269" y="36"/>
                                    </p:animMotion>
                                  </p:childTnLst>
                                </p:cTn>
                              </p:par>
                            </p:childTnLst>
                          </p:cTn>
                        </p:par>
                        <p:par>
                          <p:cTn id="326" fill="hold" nodeType="afterGroup">
                            <p:stCondLst>
                              <p:cond delay="150580"/>
                            </p:stCondLst>
                            <p:childTnLst>
                              <p:par>
                                <p:cTn id="327" presetID="6" presetClass="exit" presetSubtype="16" fill="hold" nodeType="afterEffect">
                                  <p:stCondLst>
                                    <p:cond delay="0"/>
                                  </p:stCondLst>
                                  <p:childTnLst>
                                    <p:animEffect transition="out" filter="circle(in)">
                                      <p:cBhvr>
                                        <p:cTn id="328" dur="10"/>
                                        <p:tgtEl>
                                          <p:spTgt spid="15398"/>
                                        </p:tgtEl>
                                      </p:cBhvr>
                                    </p:animEffect>
                                    <p:set>
                                      <p:cBhvr>
                                        <p:cTn id="329" dur="1" fill="hold">
                                          <p:stCondLst>
                                            <p:cond delay="9"/>
                                          </p:stCondLst>
                                        </p:cTn>
                                        <p:tgtEl>
                                          <p:spTgt spid="15398"/>
                                        </p:tgtEl>
                                        <p:attrNameLst>
                                          <p:attrName>style.visibility</p:attrName>
                                        </p:attrNameLst>
                                      </p:cBhvr>
                                      <p:to>
                                        <p:strVal val="hidden"/>
                                      </p:to>
                                    </p:set>
                                  </p:childTnLst>
                                </p:cTn>
                              </p:par>
                            </p:childTnLst>
                          </p:cTn>
                        </p:par>
                        <p:par>
                          <p:cTn id="330" fill="hold" nodeType="afterGroup">
                            <p:stCondLst>
                              <p:cond delay="150590"/>
                            </p:stCondLst>
                            <p:childTnLst>
                              <p:par>
                                <p:cTn id="331" presetID="4" presetClass="exit" presetSubtype="16" fill="hold" grpId="0" nodeType="afterEffect">
                                  <p:stCondLst>
                                    <p:cond delay="0"/>
                                  </p:stCondLst>
                                  <p:childTnLst>
                                    <p:animEffect transition="out" filter="box(in)">
                                      <p:cBhvr>
                                        <p:cTn id="332" dur="10"/>
                                        <p:tgtEl>
                                          <p:spTgt spid="15397"/>
                                        </p:tgtEl>
                                      </p:cBhvr>
                                    </p:animEffect>
                                    <p:set>
                                      <p:cBhvr>
                                        <p:cTn id="333" dur="1" fill="hold">
                                          <p:stCondLst>
                                            <p:cond delay="9"/>
                                          </p:stCondLst>
                                        </p:cTn>
                                        <p:tgtEl>
                                          <p:spTgt spid="15397"/>
                                        </p:tgtEl>
                                        <p:attrNameLst>
                                          <p:attrName>style.visibility</p:attrName>
                                        </p:attrNameLst>
                                      </p:cBhvr>
                                      <p:to>
                                        <p:strVal val="hidden"/>
                                      </p:to>
                                    </p:set>
                                  </p:childTnLst>
                                </p:cTn>
                              </p:par>
                            </p:childTnLst>
                          </p:cTn>
                        </p:par>
                        <p:par>
                          <p:cTn id="334" fill="hold" nodeType="afterGroup">
                            <p:stCondLst>
                              <p:cond delay="150600"/>
                            </p:stCondLst>
                            <p:childTnLst>
                              <p:par>
                                <p:cTn id="335"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336" dur="5000" fill="hold"/>
                                        <p:tgtEl>
                                          <p:spTgt spid="15396"/>
                                        </p:tgtEl>
                                        <p:attrNameLst>
                                          <p:attrName>ppt_x</p:attrName>
                                          <p:attrName>ppt_y</p:attrName>
                                        </p:attrNameLst>
                                      </p:cBhvr>
                                      <p:rCtr x="77" y="-260"/>
                                    </p:animMotion>
                                  </p:childTnLst>
                                </p:cTn>
                              </p:par>
                            </p:childTnLst>
                          </p:cTn>
                        </p:par>
                        <p:par>
                          <p:cTn id="337" fill="hold" nodeType="afterGroup">
                            <p:stCondLst>
                              <p:cond delay="155600"/>
                            </p:stCondLst>
                            <p:childTnLst>
                              <p:par>
                                <p:cTn id="338" presetID="6" presetClass="exit" presetSubtype="16" fill="hold" nodeType="afterEffect">
                                  <p:stCondLst>
                                    <p:cond delay="0"/>
                                  </p:stCondLst>
                                  <p:childTnLst>
                                    <p:animEffect transition="out" filter="circle(in)">
                                      <p:cBhvr>
                                        <p:cTn id="339" dur="10"/>
                                        <p:tgtEl>
                                          <p:spTgt spid="15396"/>
                                        </p:tgtEl>
                                      </p:cBhvr>
                                    </p:animEffect>
                                    <p:set>
                                      <p:cBhvr>
                                        <p:cTn id="340" dur="1" fill="hold">
                                          <p:stCondLst>
                                            <p:cond delay="9"/>
                                          </p:stCondLst>
                                        </p:cTn>
                                        <p:tgtEl>
                                          <p:spTgt spid="15396"/>
                                        </p:tgtEl>
                                        <p:attrNameLst>
                                          <p:attrName>style.visibility</p:attrName>
                                        </p:attrNameLst>
                                      </p:cBhvr>
                                      <p:to>
                                        <p:strVal val="hidden"/>
                                      </p:to>
                                    </p:set>
                                  </p:childTnLst>
                                </p:cTn>
                              </p:par>
                            </p:childTnLst>
                          </p:cTn>
                        </p:par>
                        <p:par>
                          <p:cTn id="341" fill="hold" nodeType="afterGroup">
                            <p:stCondLst>
                              <p:cond delay="155610"/>
                            </p:stCondLst>
                            <p:childTnLst>
                              <p:par>
                                <p:cTn id="342" presetID="4" presetClass="exit" presetSubtype="16" fill="hold" grpId="0" nodeType="afterEffect">
                                  <p:stCondLst>
                                    <p:cond delay="0"/>
                                  </p:stCondLst>
                                  <p:childTnLst>
                                    <p:animEffect transition="out" filter="box(in)">
                                      <p:cBhvr>
                                        <p:cTn id="343" dur="10"/>
                                        <p:tgtEl>
                                          <p:spTgt spid="15395"/>
                                        </p:tgtEl>
                                      </p:cBhvr>
                                    </p:animEffect>
                                    <p:set>
                                      <p:cBhvr>
                                        <p:cTn id="344" dur="1" fill="hold">
                                          <p:stCondLst>
                                            <p:cond delay="9"/>
                                          </p:stCondLst>
                                        </p:cTn>
                                        <p:tgtEl>
                                          <p:spTgt spid="15395"/>
                                        </p:tgtEl>
                                        <p:attrNameLst>
                                          <p:attrName>style.visibility</p:attrName>
                                        </p:attrNameLst>
                                      </p:cBhvr>
                                      <p:to>
                                        <p:strVal val="hidden"/>
                                      </p:to>
                                    </p:set>
                                  </p:childTnLst>
                                </p:cTn>
                              </p:par>
                            </p:childTnLst>
                          </p:cTn>
                        </p:par>
                        <p:par>
                          <p:cTn id="345" fill="hold" nodeType="afterGroup">
                            <p:stCondLst>
                              <p:cond delay="155620"/>
                            </p:stCondLst>
                            <p:childTnLst>
                              <p:par>
                                <p:cTn id="346"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47" dur="5000" fill="hold"/>
                                        <p:tgtEl>
                                          <p:spTgt spid="15394"/>
                                        </p:tgtEl>
                                        <p:attrNameLst>
                                          <p:attrName>ppt_x</p:attrName>
                                          <p:attrName>ppt_y</p:attrName>
                                        </p:attrNameLst>
                                      </p:cBhvr>
                                      <p:rCtr x="-271" y="-30"/>
                                    </p:animMotion>
                                  </p:childTnLst>
                                </p:cTn>
                              </p:par>
                            </p:childTnLst>
                          </p:cTn>
                        </p:par>
                        <p:par>
                          <p:cTn id="348" fill="hold" nodeType="afterGroup">
                            <p:stCondLst>
                              <p:cond delay="160620"/>
                            </p:stCondLst>
                            <p:childTnLst>
                              <p:par>
                                <p:cTn id="349" presetID="6" presetClass="exit" presetSubtype="16" fill="hold" nodeType="afterEffect">
                                  <p:stCondLst>
                                    <p:cond delay="0"/>
                                  </p:stCondLst>
                                  <p:childTnLst>
                                    <p:animEffect transition="out" filter="circle(in)">
                                      <p:cBhvr>
                                        <p:cTn id="350" dur="10"/>
                                        <p:tgtEl>
                                          <p:spTgt spid="15394"/>
                                        </p:tgtEl>
                                      </p:cBhvr>
                                    </p:animEffect>
                                    <p:set>
                                      <p:cBhvr>
                                        <p:cTn id="351" dur="1" fill="hold">
                                          <p:stCondLst>
                                            <p:cond delay="9"/>
                                          </p:stCondLst>
                                        </p:cTn>
                                        <p:tgtEl>
                                          <p:spTgt spid="15394"/>
                                        </p:tgtEl>
                                        <p:attrNameLst>
                                          <p:attrName>style.visibility</p:attrName>
                                        </p:attrNameLst>
                                      </p:cBhvr>
                                      <p:to>
                                        <p:strVal val="hidden"/>
                                      </p:to>
                                    </p:set>
                                  </p:childTnLst>
                                </p:cTn>
                              </p:par>
                            </p:childTnLst>
                          </p:cTn>
                        </p:par>
                        <p:par>
                          <p:cTn id="352" fill="hold" nodeType="afterGroup">
                            <p:stCondLst>
                              <p:cond delay="160630"/>
                            </p:stCondLst>
                            <p:childTnLst>
                              <p:par>
                                <p:cTn id="353" presetID="4" presetClass="exit" presetSubtype="16" fill="hold" grpId="0" nodeType="afterEffect">
                                  <p:stCondLst>
                                    <p:cond delay="0"/>
                                  </p:stCondLst>
                                  <p:childTnLst>
                                    <p:animEffect transition="out" filter="box(in)">
                                      <p:cBhvr>
                                        <p:cTn id="354" dur="10"/>
                                        <p:tgtEl>
                                          <p:spTgt spid="15393"/>
                                        </p:tgtEl>
                                      </p:cBhvr>
                                    </p:animEffect>
                                    <p:set>
                                      <p:cBhvr>
                                        <p:cTn id="355" dur="1" fill="hold">
                                          <p:stCondLst>
                                            <p:cond delay="9"/>
                                          </p:stCondLst>
                                        </p:cTn>
                                        <p:tgtEl>
                                          <p:spTgt spid="15393"/>
                                        </p:tgtEl>
                                        <p:attrNameLst>
                                          <p:attrName>style.visibility</p:attrName>
                                        </p:attrNameLst>
                                      </p:cBhvr>
                                      <p:to>
                                        <p:strVal val="hidden"/>
                                      </p:to>
                                    </p:set>
                                  </p:childTnLst>
                                </p:cTn>
                              </p:par>
                            </p:childTnLst>
                          </p:cTn>
                        </p:par>
                        <p:par>
                          <p:cTn id="356" fill="hold" nodeType="afterGroup">
                            <p:stCondLst>
                              <p:cond delay="160640"/>
                            </p:stCondLst>
                            <p:childTnLst>
                              <p:par>
                                <p:cTn id="357"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358" dur="5000" fill="hold"/>
                                        <p:tgtEl>
                                          <p:spTgt spid="15392"/>
                                        </p:tgtEl>
                                        <p:attrNameLst>
                                          <p:attrName>ppt_x</p:attrName>
                                          <p:attrName>ppt_y</p:attrName>
                                        </p:attrNameLst>
                                      </p:cBhvr>
                                      <p:rCtr x="-71" y="257"/>
                                    </p:animMotion>
                                  </p:childTnLst>
                                </p:cTn>
                              </p:par>
                            </p:childTnLst>
                          </p:cTn>
                        </p:par>
                        <p:par>
                          <p:cTn id="359" fill="hold" nodeType="afterGroup">
                            <p:stCondLst>
                              <p:cond delay="165640"/>
                            </p:stCondLst>
                            <p:childTnLst>
                              <p:par>
                                <p:cTn id="360" presetID="6" presetClass="exit" presetSubtype="16" fill="hold" nodeType="afterEffect">
                                  <p:stCondLst>
                                    <p:cond delay="0"/>
                                  </p:stCondLst>
                                  <p:childTnLst>
                                    <p:animEffect transition="out" filter="circle(in)">
                                      <p:cBhvr>
                                        <p:cTn id="361" dur="10"/>
                                        <p:tgtEl>
                                          <p:spTgt spid="15392"/>
                                        </p:tgtEl>
                                      </p:cBhvr>
                                    </p:animEffect>
                                    <p:set>
                                      <p:cBhvr>
                                        <p:cTn id="362" dur="1" fill="hold">
                                          <p:stCondLst>
                                            <p:cond delay="9"/>
                                          </p:stCondLst>
                                        </p:cTn>
                                        <p:tgtEl>
                                          <p:spTgt spid="15392"/>
                                        </p:tgtEl>
                                        <p:attrNameLst>
                                          <p:attrName>style.visibility</p:attrName>
                                        </p:attrNameLst>
                                      </p:cBhvr>
                                      <p:to>
                                        <p:strVal val="hidden"/>
                                      </p:to>
                                    </p:set>
                                  </p:childTnLst>
                                </p:cTn>
                              </p:par>
                            </p:childTnLst>
                          </p:cTn>
                        </p:par>
                        <p:par>
                          <p:cTn id="363" fill="hold" nodeType="afterGroup">
                            <p:stCondLst>
                              <p:cond delay="165650"/>
                            </p:stCondLst>
                            <p:childTnLst>
                              <p:par>
                                <p:cTn id="364" presetID="4" presetClass="exit" presetSubtype="16" fill="hold" grpId="0" nodeType="afterEffect">
                                  <p:stCondLst>
                                    <p:cond delay="0"/>
                                  </p:stCondLst>
                                  <p:childTnLst>
                                    <p:animEffect transition="out" filter="box(in)">
                                      <p:cBhvr>
                                        <p:cTn id="365" dur="10"/>
                                        <p:tgtEl>
                                          <p:spTgt spid="15391"/>
                                        </p:tgtEl>
                                      </p:cBhvr>
                                    </p:animEffect>
                                    <p:set>
                                      <p:cBhvr>
                                        <p:cTn id="366" dur="1" fill="hold">
                                          <p:stCondLst>
                                            <p:cond delay="9"/>
                                          </p:stCondLst>
                                        </p:cTn>
                                        <p:tgtEl>
                                          <p:spTgt spid="15391"/>
                                        </p:tgtEl>
                                        <p:attrNameLst>
                                          <p:attrName>style.visibility</p:attrName>
                                        </p:attrNameLst>
                                      </p:cBhvr>
                                      <p:to>
                                        <p:strVal val="hidden"/>
                                      </p:to>
                                    </p:set>
                                  </p:childTnLst>
                                </p:cTn>
                              </p:par>
                            </p:childTnLst>
                          </p:cTn>
                        </p:par>
                        <p:par>
                          <p:cTn id="367" fill="hold" nodeType="afterGroup">
                            <p:stCondLst>
                              <p:cond delay="165660"/>
                            </p:stCondLst>
                            <p:childTnLst>
                              <p:par>
                                <p:cTn id="368"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369" dur="5000" fill="hold"/>
                                        <p:tgtEl>
                                          <p:spTgt spid="15390"/>
                                        </p:tgtEl>
                                        <p:attrNameLst>
                                          <p:attrName>ppt_x</p:attrName>
                                          <p:attrName>ppt_y</p:attrName>
                                        </p:attrNameLst>
                                      </p:cBhvr>
                                      <p:rCtr x="269" y="36"/>
                                    </p:animMotion>
                                  </p:childTnLst>
                                </p:cTn>
                              </p:par>
                            </p:childTnLst>
                          </p:cTn>
                        </p:par>
                        <p:par>
                          <p:cTn id="370" fill="hold" nodeType="afterGroup">
                            <p:stCondLst>
                              <p:cond delay="170660"/>
                            </p:stCondLst>
                            <p:childTnLst>
                              <p:par>
                                <p:cTn id="371" presetID="6" presetClass="exit" presetSubtype="16" fill="hold" nodeType="afterEffect">
                                  <p:stCondLst>
                                    <p:cond delay="0"/>
                                  </p:stCondLst>
                                  <p:childTnLst>
                                    <p:animEffect transition="out" filter="circle(in)">
                                      <p:cBhvr>
                                        <p:cTn id="372" dur="10"/>
                                        <p:tgtEl>
                                          <p:spTgt spid="15390"/>
                                        </p:tgtEl>
                                      </p:cBhvr>
                                    </p:animEffect>
                                    <p:set>
                                      <p:cBhvr>
                                        <p:cTn id="373" dur="1" fill="hold">
                                          <p:stCondLst>
                                            <p:cond delay="9"/>
                                          </p:stCondLst>
                                        </p:cTn>
                                        <p:tgtEl>
                                          <p:spTgt spid="15390"/>
                                        </p:tgtEl>
                                        <p:attrNameLst>
                                          <p:attrName>style.visibility</p:attrName>
                                        </p:attrNameLst>
                                      </p:cBhvr>
                                      <p:to>
                                        <p:strVal val="hidden"/>
                                      </p:to>
                                    </p:set>
                                  </p:childTnLst>
                                </p:cTn>
                              </p:par>
                            </p:childTnLst>
                          </p:cTn>
                        </p:par>
                        <p:par>
                          <p:cTn id="374" fill="hold" nodeType="afterGroup">
                            <p:stCondLst>
                              <p:cond delay="170670"/>
                            </p:stCondLst>
                            <p:childTnLst>
                              <p:par>
                                <p:cTn id="375" presetID="4" presetClass="exit" presetSubtype="16" fill="hold" grpId="0" nodeType="afterEffect">
                                  <p:stCondLst>
                                    <p:cond delay="0"/>
                                  </p:stCondLst>
                                  <p:childTnLst>
                                    <p:animEffect transition="out" filter="box(in)">
                                      <p:cBhvr>
                                        <p:cTn id="376" dur="10"/>
                                        <p:tgtEl>
                                          <p:spTgt spid="15389"/>
                                        </p:tgtEl>
                                      </p:cBhvr>
                                    </p:animEffect>
                                    <p:set>
                                      <p:cBhvr>
                                        <p:cTn id="377" dur="1" fill="hold">
                                          <p:stCondLst>
                                            <p:cond delay="9"/>
                                          </p:stCondLst>
                                        </p:cTn>
                                        <p:tgtEl>
                                          <p:spTgt spid="15389"/>
                                        </p:tgtEl>
                                        <p:attrNameLst>
                                          <p:attrName>style.visibility</p:attrName>
                                        </p:attrNameLst>
                                      </p:cBhvr>
                                      <p:to>
                                        <p:strVal val="hidden"/>
                                      </p:to>
                                    </p:set>
                                  </p:childTnLst>
                                </p:cTn>
                              </p:par>
                            </p:childTnLst>
                          </p:cTn>
                        </p:par>
                        <p:par>
                          <p:cTn id="378" fill="hold" nodeType="afterGroup">
                            <p:stCondLst>
                              <p:cond delay="170680"/>
                            </p:stCondLst>
                            <p:childTnLst>
                              <p:par>
                                <p:cTn id="379"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380" dur="5000" fill="hold"/>
                                        <p:tgtEl>
                                          <p:spTgt spid="15388"/>
                                        </p:tgtEl>
                                        <p:attrNameLst>
                                          <p:attrName>ppt_x</p:attrName>
                                          <p:attrName>ppt_y</p:attrName>
                                        </p:attrNameLst>
                                      </p:cBhvr>
                                      <p:rCtr x="77" y="-260"/>
                                    </p:animMotion>
                                  </p:childTnLst>
                                </p:cTn>
                              </p:par>
                            </p:childTnLst>
                          </p:cTn>
                        </p:par>
                        <p:par>
                          <p:cTn id="381" fill="hold" nodeType="afterGroup">
                            <p:stCondLst>
                              <p:cond delay="175680"/>
                            </p:stCondLst>
                            <p:childTnLst>
                              <p:par>
                                <p:cTn id="382" presetID="6" presetClass="exit" presetSubtype="16" fill="hold" nodeType="afterEffect">
                                  <p:stCondLst>
                                    <p:cond delay="0"/>
                                  </p:stCondLst>
                                  <p:childTnLst>
                                    <p:animEffect transition="out" filter="circle(in)">
                                      <p:cBhvr>
                                        <p:cTn id="383" dur="10"/>
                                        <p:tgtEl>
                                          <p:spTgt spid="15388"/>
                                        </p:tgtEl>
                                      </p:cBhvr>
                                    </p:animEffect>
                                    <p:set>
                                      <p:cBhvr>
                                        <p:cTn id="384" dur="1" fill="hold">
                                          <p:stCondLst>
                                            <p:cond delay="9"/>
                                          </p:stCondLst>
                                        </p:cTn>
                                        <p:tgtEl>
                                          <p:spTgt spid="15388"/>
                                        </p:tgtEl>
                                        <p:attrNameLst>
                                          <p:attrName>style.visibility</p:attrName>
                                        </p:attrNameLst>
                                      </p:cBhvr>
                                      <p:to>
                                        <p:strVal val="hidden"/>
                                      </p:to>
                                    </p:set>
                                  </p:childTnLst>
                                </p:cTn>
                              </p:par>
                            </p:childTnLst>
                          </p:cTn>
                        </p:par>
                        <p:par>
                          <p:cTn id="385" fill="hold" nodeType="afterGroup">
                            <p:stCondLst>
                              <p:cond delay="175690"/>
                            </p:stCondLst>
                            <p:childTnLst>
                              <p:par>
                                <p:cTn id="386" presetID="4" presetClass="exit" presetSubtype="16" fill="hold" grpId="0" nodeType="afterEffect">
                                  <p:stCondLst>
                                    <p:cond delay="0"/>
                                  </p:stCondLst>
                                  <p:childTnLst>
                                    <p:animEffect transition="out" filter="box(in)">
                                      <p:cBhvr>
                                        <p:cTn id="387" dur="10"/>
                                        <p:tgtEl>
                                          <p:spTgt spid="15387"/>
                                        </p:tgtEl>
                                      </p:cBhvr>
                                    </p:animEffect>
                                    <p:set>
                                      <p:cBhvr>
                                        <p:cTn id="388" dur="1" fill="hold">
                                          <p:stCondLst>
                                            <p:cond delay="9"/>
                                          </p:stCondLst>
                                        </p:cTn>
                                        <p:tgtEl>
                                          <p:spTgt spid="15387"/>
                                        </p:tgtEl>
                                        <p:attrNameLst>
                                          <p:attrName>style.visibility</p:attrName>
                                        </p:attrNameLst>
                                      </p:cBhvr>
                                      <p:to>
                                        <p:strVal val="hidden"/>
                                      </p:to>
                                    </p:set>
                                  </p:childTnLst>
                                </p:cTn>
                              </p:par>
                            </p:childTnLst>
                          </p:cTn>
                        </p:par>
                        <p:par>
                          <p:cTn id="389" fill="hold" nodeType="afterGroup">
                            <p:stCondLst>
                              <p:cond delay="175700"/>
                            </p:stCondLst>
                            <p:childTnLst>
                              <p:par>
                                <p:cTn id="390"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91" dur="5000" fill="hold"/>
                                        <p:tgtEl>
                                          <p:spTgt spid="15386"/>
                                        </p:tgtEl>
                                        <p:attrNameLst>
                                          <p:attrName>ppt_x</p:attrName>
                                          <p:attrName>ppt_y</p:attrName>
                                        </p:attrNameLst>
                                      </p:cBhvr>
                                      <p:rCtr x="-271" y="-30"/>
                                    </p:animMotion>
                                  </p:childTnLst>
                                </p:cTn>
                              </p:par>
                            </p:childTnLst>
                          </p:cTn>
                        </p:par>
                        <p:par>
                          <p:cTn id="392" fill="hold" nodeType="afterGroup">
                            <p:stCondLst>
                              <p:cond delay="180700"/>
                            </p:stCondLst>
                            <p:childTnLst>
                              <p:par>
                                <p:cTn id="393" presetID="6" presetClass="exit" presetSubtype="16" fill="hold" nodeType="afterEffect">
                                  <p:stCondLst>
                                    <p:cond delay="0"/>
                                  </p:stCondLst>
                                  <p:childTnLst>
                                    <p:animEffect transition="out" filter="circle(in)">
                                      <p:cBhvr>
                                        <p:cTn id="394" dur="10"/>
                                        <p:tgtEl>
                                          <p:spTgt spid="15386"/>
                                        </p:tgtEl>
                                      </p:cBhvr>
                                    </p:animEffect>
                                    <p:set>
                                      <p:cBhvr>
                                        <p:cTn id="395" dur="1" fill="hold">
                                          <p:stCondLst>
                                            <p:cond delay="9"/>
                                          </p:stCondLst>
                                        </p:cTn>
                                        <p:tgtEl>
                                          <p:spTgt spid="15386"/>
                                        </p:tgtEl>
                                        <p:attrNameLst>
                                          <p:attrName>style.visibility</p:attrName>
                                        </p:attrNameLst>
                                      </p:cBhvr>
                                      <p:to>
                                        <p:strVal val="hidden"/>
                                      </p:to>
                                    </p:set>
                                  </p:childTnLst>
                                </p:cTn>
                              </p:par>
                            </p:childTnLst>
                          </p:cTn>
                        </p:par>
                        <p:par>
                          <p:cTn id="396" fill="hold" nodeType="afterGroup">
                            <p:stCondLst>
                              <p:cond delay="180710"/>
                            </p:stCondLst>
                            <p:childTnLst>
                              <p:par>
                                <p:cTn id="397" presetID="4" presetClass="exit" presetSubtype="16" fill="hold" grpId="0" nodeType="afterEffect">
                                  <p:stCondLst>
                                    <p:cond delay="0"/>
                                  </p:stCondLst>
                                  <p:childTnLst>
                                    <p:animEffect transition="out" filter="box(in)">
                                      <p:cBhvr>
                                        <p:cTn id="398" dur="10"/>
                                        <p:tgtEl>
                                          <p:spTgt spid="15385"/>
                                        </p:tgtEl>
                                      </p:cBhvr>
                                    </p:animEffect>
                                    <p:set>
                                      <p:cBhvr>
                                        <p:cTn id="399" dur="1" fill="hold">
                                          <p:stCondLst>
                                            <p:cond delay="9"/>
                                          </p:stCondLst>
                                        </p:cTn>
                                        <p:tgtEl>
                                          <p:spTgt spid="15385"/>
                                        </p:tgtEl>
                                        <p:attrNameLst>
                                          <p:attrName>style.visibility</p:attrName>
                                        </p:attrNameLst>
                                      </p:cBhvr>
                                      <p:to>
                                        <p:strVal val="hidden"/>
                                      </p:to>
                                    </p:set>
                                  </p:childTnLst>
                                </p:cTn>
                              </p:par>
                            </p:childTnLst>
                          </p:cTn>
                        </p:par>
                        <p:par>
                          <p:cTn id="400" fill="hold" nodeType="afterGroup">
                            <p:stCondLst>
                              <p:cond delay="180720"/>
                            </p:stCondLst>
                            <p:childTnLst>
                              <p:par>
                                <p:cTn id="401"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402" dur="5000" fill="hold"/>
                                        <p:tgtEl>
                                          <p:spTgt spid="15384"/>
                                        </p:tgtEl>
                                        <p:attrNameLst>
                                          <p:attrName>ppt_x</p:attrName>
                                          <p:attrName>ppt_y</p:attrName>
                                        </p:attrNameLst>
                                      </p:cBhvr>
                                      <p:rCtr x="-71" y="257"/>
                                    </p:animMotion>
                                  </p:childTnLst>
                                </p:cTn>
                              </p:par>
                            </p:childTnLst>
                          </p:cTn>
                        </p:par>
                        <p:par>
                          <p:cTn id="403" fill="hold" nodeType="afterGroup">
                            <p:stCondLst>
                              <p:cond delay="185720"/>
                            </p:stCondLst>
                            <p:childTnLst>
                              <p:par>
                                <p:cTn id="404" presetID="6" presetClass="exit" presetSubtype="16" fill="hold" nodeType="afterEffect">
                                  <p:stCondLst>
                                    <p:cond delay="0"/>
                                  </p:stCondLst>
                                  <p:childTnLst>
                                    <p:animEffect transition="out" filter="circle(in)">
                                      <p:cBhvr>
                                        <p:cTn id="405" dur="10"/>
                                        <p:tgtEl>
                                          <p:spTgt spid="15384"/>
                                        </p:tgtEl>
                                      </p:cBhvr>
                                    </p:animEffect>
                                    <p:set>
                                      <p:cBhvr>
                                        <p:cTn id="406" dur="1" fill="hold">
                                          <p:stCondLst>
                                            <p:cond delay="9"/>
                                          </p:stCondLst>
                                        </p:cTn>
                                        <p:tgtEl>
                                          <p:spTgt spid="15384"/>
                                        </p:tgtEl>
                                        <p:attrNameLst>
                                          <p:attrName>style.visibility</p:attrName>
                                        </p:attrNameLst>
                                      </p:cBhvr>
                                      <p:to>
                                        <p:strVal val="hidden"/>
                                      </p:to>
                                    </p:set>
                                  </p:childTnLst>
                                </p:cTn>
                              </p:par>
                            </p:childTnLst>
                          </p:cTn>
                        </p:par>
                        <p:par>
                          <p:cTn id="407" fill="hold" nodeType="afterGroup">
                            <p:stCondLst>
                              <p:cond delay="185730"/>
                            </p:stCondLst>
                            <p:childTnLst>
                              <p:par>
                                <p:cTn id="408" presetID="4" presetClass="exit" presetSubtype="16" fill="hold" grpId="0" nodeType="afterEffect">
                                  <p:stCondLst>
                                    <p:cond delay="0"/>
                                  </p:stCondLst>
                                  <p:childTnLst>
                                    <p:animEffect transition="out" filter="box(in)">
                                      <p:cBhvr>
                                        <p:cTn id="409" dur="10"/>
                                        <p:tgtEl>
                                          <p:spTgt spid="15383"/>
                                        </p:tgtEl>
                                      </p:cBhvr>
                                    </p:animEffect>
                                    <p:set>
                                      <p:cBhvr>
                                        <p:cTn id="410" dur="1" fill="hold">
                                          <p:stCondLst>
                                            <p:cond delay="9"/>
                                          </p:stCondLst>
                                        </p:cTn>
                                        <p:tgtEl>
                                          <p:spTgt spid="15383"/>
                                        </p:tgtEl>
                                        <p:attrNameLst>
                                          <p:attrName>style.visibility</p:attrName>
                                        </p:attrNameLst>
                                      </p:cBhvr>
                                      <p:to>
                                        <p:strVal val="hidden"/>
                                      </p:to>
                                    </p:set>
                                  </p:childTnLst>
                                </p:cTn>
                              </p:par>
                            </p:childTnLst>
                          </p:cTn>
                        </p:par>
                        <p:par>
                          <p:cTn id="411" fill="hold" nodeType="afterGroup">
                            <p:stCondLst>
                              <p:cond delay="185740"/>
                            </p:stCondLst>
                            <p:childTnLst>
                              <p:par>
                                <p:cTn id="412"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413" dur="5000" fill="hold"/>
                                        <p:tgtEl>
                                          <p:spTgt spid="15382"/>
                                        </p:tgtEl>
                                        <p:attrNameLst>
                                          <p:attrName>ppt_x</p:attrName>
                                          <p:attrName>ppt_y</p:attrName>
                                        </p:attrNameLst>
                                      </p:cBhvr>
                                      <p:rCtr x="269" y="36"/>
                                    </p:animMotion>
                                  </p:childTnLst>
                                </p:cTn>
                              </p:par>
                            </p:childTnLst>
                          </p:cTn>
                        </p:par>
                        <p:par>
                          <p:cTn id="414" fill="hold" nodeType="afterGroup">
                            <p:stCondLst>
                              <p:cond delay="190740"/>
                            </p:stCondLst>
                            <p:childTnLst>
                              <p:par>
                                <p:cTn id="415" presetID="6" presetClass="exit" presetSubtype="16" fill="hold" nodeType="afterEffect">
                                  <p:stCondLst>
                                    <p:cond delay="0"/>
                                  </p:stCondLst>
                                  <p:childTnLst>
                                    <p:animEffect transition="out" filter="circle(in)">
                                      <p:cBhvr>
                                        <p:cTn id="416" dur="10"/>
                                        <p:tgtEl>
                                          <p:spTgt spid="15382"/>
                                        </p:tgtEl>
                                      </p:cBhvr>
                                    </p:animEffect>
                                    <p:set>
                                      <p:cBhvr>
                                        <p:cTn id="417" dur="1" fill="hold">
                                          <p:stCondLst>
                                            <p:cond delay="9"/>
                                          </p:stCondLst>
                                        </p:cTn>
                                        <p:tgtEl>
                                          <p:spTgt spid="15382"/>
                                        </p:tgtEl>
                                        <p:attrNameLst>
                                          <p:attrName>style.visibility</p:attrName>
                                        </p:attrNameLst>
                                      </p:cBhvr>
                                      <p:to>
                                        <p:strVal val="hidden"/>
                                      </p:to>
                                    </p:set>
                                  </p:childTnLst>
                                </p:cTn>
                              </p:par>
                            </p:childTnLst>
                          </p:cTn>
                        </p:par>
                        <p:par>
                          <p:cTn id="418" fill="hold" nodeType="afterGroup">
                            <p:stCondLst>
                              <p:cond delay="190750"/>
                            </p:stCondLst>
                            <p:childTnLst>
                              <p:par>
                                <p:cTn id="419" presetID="4" presetClass="exit" presetSubtype="16" fill="hold" grpId="0" nodeType="afterEffect">
                                  <p:stCondLst>
                                    <p:cond delay="0"/>
                                  </p:stCondLst>
                                  <p:childTnLst>
                                    <p:animEffect transition="out" filter="box(in)">
                                      <p:cBhvr>
                                        <p:cTn id="420" dur="10"/>
                                        <p:tgtEl>
                                          <p:spTgt spid="15381"/>
                                        </p:tgtEl>
                                      </p:cBhvr>
                                    </p:animEffect>
                                    <p:set>
                                      <p:cBhvr>
                                        <p:cTn id="421" dur="1" fill="hold">
                                          <p:stCondLst>
                                            <p:cond delay="9"/>
                                          </p:stCondLst>
                                        </p:cTn>
                                        <p:tgtEl>
                                          <p:spTgt spid="15381"/>
                                        </p:tgtEl>
                                        <p:attrNameLst>
                                          <p:attrName>style.visibility</p:attrName>
                                        </p:attrNameLst>
                                      </p:cBhvr>
                                      <p:to>
                                        <p:strVal val="hidden"/>
                                      </p:to>
                                    </p:set>
                                  </p:childTnLst>
                                </p:cTn>
                              </p:par>
                            </p:childTnLst>
                          </p:cTn>
                        </p:par>
                        <p:par>
                          <p:cTn id="422" fill="hold" nodeType="afterGroup">
                            <p:stCondLst>
                              <p:cond delay="190760"/>
                            </p:stCondLst>
                            <p:childTnLst>
                              <p:par>
                                <p:cTn id="423"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424" dur="5000" fill="hold"/>
                                        <p:tgtEl>
                                          <p:spTgt spid="15380"/>
                                        </p:tgtEl>
                                        <p:attrNameLst>
                                          <p:attrName>ppt_x</p:attrName>
                                          <p:attrName>ppt_y</p:attrName>
                                        </p:attrNameLst>
                                      </p:cBhvr>
                                      <p:rCtr x="77" y="-260"/>
                                    </p:animMotion>
                                  </p:childTnLst>
                                </p:cTn>
                              </p:par>
                            </p:childTnLst>
                          </p:cTn>
                        </p:par>
                        <p:par>
                          <p:cTn id="425" fill="hold" nodeType="afterGroup">
                            <p:stCondLst>
                              <p:cond delay="195760"/>
                            </p:stCondLst>
                            <p:childTnLst>
                              <p:par>
                                <p:cTn id="426" presetID="6" presetClass="exit" presetSubtype="16" fill="hold" nodeType="afterEffect">
                                  <p:stCondLst>
                                    <p:cond delay="0"/>
                                  </p:stCondLst>
                                  <p:childTnLst>
                                    <p:animEffect transition="out" filter="circle(in)">
                                      <p:cBhvr>
                                        <p:cTn id="427" dur="10"/>
                                        <p:tgtEl>
                                          <p:spTgt spid="15380"/>
                                        </p:tgtEl>
                                      </p:cBhvr>
                                    </p:animEffect>
                                    <p:set>
                                      <p:cBhvr>
                                        <p:cTn id="428" dur="1" fill="hold">
                                          <p:stCondLst>
                                            <p:cond delay="9"/>
                                          </p:stCondLst>
                                        </p:cTn>
                                        <p:tgtEl>
                                          <p:spTgt spid="15380"/>
                                        </p:tgtEl>
                                        <p:attrNameLst>
                                          <p:attrName>style.visibility</p:attrName>
                                        </p:attrNameLst>
                                      </p:cBhvr>
                                      <p:to>
                                        <p:strVal val="hidden"/>
                                      </p:to>
                                    </p:set>
                                  </p:childTnLst>
                                </p:cTn>
                              </p:par>
                            </p:childTnLst>
                          </p:cTn>
                        </p:par>
                        <p:par>
                          <p:cTn id="429" fill="hold" nodeType="afterGroup">
                            <p:stCondLst>
                              <p:cond delay="195770"/>
                            </p:stCondLst>
                            <p:childTnLst>
                              <p:par>
                                <p:cTn id="430" presetID="4" presetClass="exit" presetSubtype="16" fill="hold" grpId="0" nodeType="afterEffect">
                                  <p:stCondLst>
                                    <p:cond delay="0"/>
                                  </p:stCondLst>
                                  <p:childTnLst>
                                    <p:animEffect transition="out" filter="box(in)">
                                      <p:cBhvr>
                                        <p:cTn id="431" dur="10"/>
                                        <p:tgtEl>
                                          <p:spTgt spid="15379"/>
                                        </p:tgtEl>
                                      </p:cBhvr>
                                    </p:animEffect>
                                    <p:set>
                                      <p:cBhvr>
                                        <p:cTn id="432" dur="1" fill="hold">
                                          <p:stCondLst>
                                            <p:cond delay="9"/>
                                          </p:stCondLst>
                                        </p:cTn>
                                        <p:tgtEl>
                                          <p:spTgt spid="15379"/>
                                        </p:tgtEl>
                                        <p:attrNameLst>
                                          <p:attrName>style.visibility</p:attrName>
                                        </p:attrNameLst>
                                      </p:cBhvr>
                                      <p:to>
                                        <p:strVal val="hidden"/>
                                      </p:to>
                                    </p:set>
                                  </p:childTnLst>
                                </p:cTn>
                              </p:par>
                            </p:childTnLst>
                          </p:cTn>
                        </p:par>
                        <p:par>
                          <p:cTn id="433" fill="hold" nodeType="afterGroup">
                            <p:stCondLst>
                              <p:cond delay="195780"/>
                            </p:stCondLst>
                            <p:childTnLst>
                              <p:par>
                                <p:cTn id="434"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435" dur="5000" fill="hold"/>
                                        <p:tgtEl>
                                          <p:spTgt spid="15378"/>
                                        </p:tgtEl>
                                        <p:attrNameLst>
                                          <p:attrName>ppt_x</p:attrName>
                                          <p:attrName>ppt_y</p:attrName>
                                        </p:attrNameLst>
                                      </p:cBhvr>
                                      <p:rCtr x="-271" y="-30"/>
                                    </p:animMotion>
                                  </p:childTnLst>
                                </p:cTn>
                              </p:par>
                            </p:childTnLst>
                          </p:cTn>
                        </p:par>
                        <p:par>
                          <p:cTn id="436" fill="hold" nodeType="afterGroup">
                            <p:stCondLst>
                              <p:cond delay="200780"/>
                            </p:stCondLst>
                            <p:childTnLst>
                              <p:par>
                                <p:cTn id="437" presetID="6" presetClass="exit" presetSubtype="16" fill="hold" nodeType="afterEffect">
                                  <p:stCondLst>
                                    <p:cond delay="0"/>
                                  </p:stCondLst>
                                  <p:childTnLst>
                                    <p:animEffect transition="out" filter="circle(in)">
                                      <p:cBhvr>
                                        <p:cTn id="438" dur="10"/>
                                        <p:tgtEl>
                                          <p:spTgt spid="15378"/>
                                        </p:tgtEl>
                                      </p:cBhvr>
                                    </p:animEffect>
                                    <p:set>
                                      <p:cBhvr>
                                        <p:cTn id="439" dur="1" fill="hold">
                                          <p:stCondLst>
                                            <p:cond delay="9"/>
                                          </p:stCondLst>
                                        </p:cTn>
                                        <p:tgtEl>
                                          <p:spTgt spid="15378"/>
                                        </p:tgtEl>
                                        <p:attrNameLst>
                                          <p:attrName>style.visibility</p:attrName>
                                        </p:attrNameLst>
                                      </p:cBhvr>
                                      <p:to>
                                        <p:strVal val="hidden"/>
                                      </p:to>
                                    </p:set>
                                  </p:childTnLst>
                                </p:cTn>
                              </p:par>
                            </p:childTnLst>
                          </p:cTn>
                        </p:par>
                        <p:par>
                          <p:cTn id="440" fill="hold" nodeType="afterGroup">
                            <p:stCondLst>
                              <p:cond delay="200790"/>
                            </p:stCondLst>
                            <p:childTnLst>
                              <p:par>
                                <p:cTn id="441" presetID="4" presetClass="exit" presetSubtype="16" fill="hold" grpId="0" nodeType="afterEffect">
                                  <p:stCondLst>
                                    <p:cond delay="0"/>
                                  </p:stCondLst>
                                  <p:childTnLst>
                                    <p:animEffect transition="out" filter="box(in)">
                                      <p:cBhvr>
                                        <p:cTn id="442" dur="10"/>
                                        <p:tgtEl>
                                          <p:spTgt spid="15377"/>
                                        </p:tgtEl>
                                      </p:cBhvr>
                                    </p:animEffect>
                                    <p:set>
                                      <p:cBhvr>
                                        <p:cTn id="443" dur="1" fill="hold">
                                          <p:stCondLst>
                                            <p:cond delay="9"/>
                                          </p:stCondLst>
                                        </p:cTn>
                                        <p:tgtEl>
                                          <p:spTgt spid="15377"/>
                                        </p:tgtEl>
                                        <p:attrNameLst>
                                          <p:attrName>style.visibility</p:attrName>
                                        </p:attrNameLst>
                                      </p:cBhvr>
                                      <p:to>
                                        <p:strVal val="hidden"/>
                                      </p:to>
                                    </p:set>
                                  </p:childTnLst>
                                </p:cTn>
                              </p:par>
                            </p:childTnLst>
                          </p:cTn>
                        </p:par>
                        <p:par>
                          <p:cTn id="444" fill="hold" nodeType="afterGroup">
                            <p:stCondLst>
                              <p:cond delay="200800"/>
                            </p:stCondLst>
                            <p:childTnLst>
                              <p:par>
                                <p:cTn id="445"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446" dur="5000" fill="hold"/>
                                        <p:tgtEl>
                                          <p:spTgt spid="15376"/>
                                        </p:tgtEl>
                                        <p:attrNameLst>
                                          <p:attrName>ppt_x</p:attrName>
                                          <p:attrName>ppt_y</p:attrName>
                                        </p:attrNameLst>
                                      </p:cBhvr>
                                      <p:rCtr x="-71" y="257"/>
                                    </p:animMotion>
                                  </p:childTnLst>
                                </p:cTn>
                              </p:par>
                            </p:childTnLst>
                          </p:cTn>
                        </p:par>
                        <p:par>
                          <p:cTn id="447" fill="hold" nodeType="afterGroup">
                            <p:stCondLst>
                              <p:cond delay="205800"/>
                            </p:stCondLst>
                            <p:childTnLst>
                              <p:par>
                                <p:cTn id="448" presetID="6" presetClass="exit" presetSubtype="16" fill="hold" nodeType="afterEffect">
                                  <p:stCondLst>
                                    <p:cond delay="0"/>
                                  </p:stCondLst>
                                  <p:childTnLst>
                                    <p:animEffect transition="out" filter="circle(in)">
                                      <p:cBhvr>
                                        <p:cTn id="449" dur="10"/>
                                        <p:tgtEl>
                                          <p:spTgt spid="15376"/>
                                        </p:tgtEl>
                                      </p:cBhvr>
                                    </p:animEffect>
                                    <p:set>
                                      <p:cBhvr>
                                        <p:cTn id="450" dur="1" fill="hold">
                                          <p:stCondLst>
                                            <p:cond delay="9"/>
                                          </p:stCondLst>
                                        </p:cTn>
                                        <p:tgtEl>
                                          <p:spTgt spid="15376"/>
                                        </p:tgtEl>
                                        <p:attrNameLst>
                                          <p:attrName>style.visibility</p:attrName>
                                        </p:attrNameLst>
                                      </p:cBhvr>
                                      <p:to>
                                        <p:strVal val="hidden"/>
                                      </p:to>
                                    </p:set>
                                  </p:childTnLst>
                                </p:cTn>
                              </p:par>
                            </p:childTnLst>
                          </p:cTn>
                        </p:par>
                        <p:par>
                          <p:cTn id="451" fill="hold" nodeType="afterGroup">
                            <p:stCondLst>
                              <p:cond delay="205810"/>
                            </p:stCondLst>
                            <p:childTnLst>
                              <p:par>
                                <p:cTn id="452" presetID="4" presetClass="exit" presetSubtype="16" fill="hold" grpId="0" nodeType="afterEffect">
                                  <p:stCondLst>
                                    <p:cond delay="0"/>
                                  </p:stCondLst>
                                  <p:childTnLst>
                                    <p:animEffect transition="out" filter="box(in)">
                                      <p:cBhvr>
                                        <p:cTn id="453" dur="10"/>
                                        <p:tgtEl>
                                          <p:spTgt spid="15375"/>
                                        </p:tgtEl>
                                      </p:cBhvr>
                                    </p:animEffect>
                                    <p:set>
                                      <p:cBhvr>
                                        <p:cTn id="454" dur="1" fill="hold">
                                          <p:stCondLst>
                                            <p:cond delay="9"/>
                                          </p:stCondLst>
                                        </p:cTn>
                                        <p:tgtEl>
                                          <p:spTgt spid="15375"/>
                                        </p:tgtEl>
                                        <p:attrNameLst>
                                          <p:attrName>style.visibility</p:attrName>
                                        </p:attrNameLst>
                                      </p:cBhvr>
                                      <p:to>
                                        <p:strVal val="hidden"/>
                                      </p:to>
                                    </p:set>
                                  </p:childTnLst>
                                </p:cTn>
                              </p:par>
                            </p:childTnLst>
                          </p:cTn>
                        </p:par>
                        <p:par>
                          <p:cTn id="455" fill="hold" nodeType="afterGroup">
                            <p:stCondLst>
                              <p:cond delay="205820"/>
                            </p:stCondLst>
                            <p:childTnLst>
                              <p:par>
                                <p:cTn id="456"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457" dur="5000" fill="hold"/>
                                        <p:tgtEl>
                                          <p:spTgt spid="15374"/>
                                        </p:tgtEl>
                                        <p:attrNameLst>
                                          <p:attrName>ppt_x</p:attrName>
                                          <p:attrName>ppt_y</p:attrName>
                                        </p:attrNameLst>
                                      </p:cBhvr>
                                      <p:rCtr x="269" y="36"/>
                                    </p:animMotion>
                                  </p:childTnLst>
                                </p:cTn>
                              </p:par>
                            </p:childTnLst>
                          </p:cTn>
                        </p:par>
                        <p:par>
                          <p:cTn id="458" fill="hold" nodeType="afterGroup">
                            <p:stCondLst>
                              <p:cond delay="210820"/>
                            </p:stCondLst>
                            <p:childTnLst>
                              <p:par>
                                <p:cTn id="459" presetID="6" presetClass="exit" presetSubtype="16" fill="hold" nodeType="afterEffect">
                                  <p:stCondLst>
                                    <p:cond delay="0"/>
                                  </p:stCondLst>
                                  <p:childTnLst>
                                    <p:animEffect transition="out" filter="circle(in)">
                                      <p:cBhvr>
                                        <p:cTn id="460" dur="10"/>
                                        <p:tgtEl>
                                          <p:spTgt spid="15374"/>
                                        </p:tgtEl>
                                      </p:cBhvr>
                                    </p:animEffect>
                                    <p:set>
                                      <p:cBhvr>
                                        <p:cTn id="461" dur="1" fill="hold">
                                          <p:stCondLst>
                                            <p:cond delay="9"/>
                                          </p:stCondLst>
                                        </p:cTn>
                                        <p:tgtEl>
                                          <p:spTgt spid="15374"/>
                                        </p:tgtEl>
                                        <p:attrNameLst>
                                          <p:attrName>style.visibility</p:attrName>
                                        </p:attrNameLst>
                                      </p:cBhvr>
                                      <p:to>
                                        <p:strVal val="hidden"/>
                                      </p:to>
                                    </p:set>
                                  </p:childTnLst>
                                </p:cTn>
                              </p:par>
                            </p:childTnLst>
                          </p:cTn>
                        </p:par>
                        <p:par>
                          <p:cTn id="462" fill="hold" nodeType="afterGroup">
                            <p:stCondLst>
                              <p:cond delay="210830"/>
                            </p:stCondLst>
                            <p:childTnLst>
                              <p:par>
                                <p:cTn id="463" presetID="4" presetClass="exit" presetSubtype="16" fill="hold" grpId="0" nodeType="afterEffect">
                                  <p:stCondLst>
                                    <p:cond delay="0"/>
                                  </p:stCondLst>
                                  <p:childTnLst>
                                    <p:animEffect transition="out" filter="box(in)">
                                      <p:cBhvr>
                                        <p:cTn id="464" dur="10"/>
                                        <p:tgtEl>
                                          <p:spTgt spid="15373"/>
                                        </p:tgtEl>
                                      </p:cBhvr>
                                    </p:animEffect>
                                    <p:set>
                                      <p:cBhvr>
                                        <p:cTn id="465" dur="1" fill="hold">
                                          <p:stCondLst>
                                            <p:cond delay="9"/>
                                          </p:stCondLst>
                                        </p:cTn>
                                        <p:tgtEl>
                                          <p:spTgt spid="15373"/>
                                        </p:tgtEl>
                                        <p:attrNameLst>
                                          <p:attrName>style.visibility</p:attrName>
                                        </p:attrNameLst>
                                      </p:cBhvr>
                                      <p:to>
                                        <p:strVal val="hidden"/>
                                      </p:to>
                                    </p:set>
                                  </p:childTnLst>
                                </p:cTn>
                              </p:par>
                            </p:childTnLst>
                          </p:cTn>
                        </p:par>
                        <p:par>
                          <p:cTn id="466" fill="hold" nodeType="afterGroup">
                            <p:stCondLst>
                              <p:cond delay="210840"/>
                            </p:stCondLst>
                            <p:childTnLst>
                              <p:par>
                                <p:cTn id="467"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468" dur="5000" fill="hold"/>
                                        <p:tgtEl>
                                          <p:spTgt spid="15372"/>
                                        </p:tgtEl>
                                        <p:attrNameLst>
                                          <p:attrName>ppt_x</p:attrName>
                                          <p:attrName>ppt_y</p:attrName>
                                        </p:attrNameLst>
                                      </p:cBhvr>
                                      <p:rCtr x="77" y="-260"/>
                                    </p:animMotion>
                                  </p:childTnLst>
                                </p:cTn>
                              </p:par>
                            </p:childTnLst>
                          </p:cTn>
                        </p:par>
                        <p:par>
                          <p:cTn id="469" fill="hold" nodeType="afterGroup">
                            <p:stCondLst>
                              <p:cond delay="215840"/>
                            </p:stCondLst>
                            <p:childTnLst>
                              <p:par>
                                <p:cTn id="470" presetID="6" presetClass="exit" presetSubtype="16" fill="hold" nodeType="afterEffect">
                                  <p:stCondLst>
                                    <p:cond delay="0"/>
                                  </p:stCondLst>
                                  <p:childTnLst>
                                    <p:animEffect transition="out" filter="circle(in)">
                                      <p:cBhvr>
                                        <p:cTn id="471" dur="10"/>
                                        <p:tgtEl>
                                          <p:spTgt spid="15372"/>
                                        </p:tgtEl>
                                      </p:cBhvr>
                                    </p:animEffect>
                                    <p:set>
                                      <p:cBhvr>
                                        <p:cTn id="472" dur="1" fill="hold">
                                          <p:stCondLst>
                                            <p:cond delay="9"/>
                                          </p:stCondLst>
                                        </p:cTn>
                                        <p:tgtEl>
                                          <p:spTgt spid="15372"/>
                                        </p:tgtEl>
                                        <p:attrNameLst>
                                          <p:attrName>style.visibility</p:attrName>
                                        </p:attrNameLst>
                                      </p:cBhvr>
                                      <p:to>
                                        <p:strVal val="hidden"/>
                                      </p:to>
                                    </p:set>
                                  </p:childTnLst>
                                </p:cTn>
                              </p:par>
                            </p:childTnLst>
                          </p:cTn>
                        </p:par>
                        <p:par>
                          <p:cTn id="473" fill="hold" nodeType="afterGroup">
                            <p:stCondLst>
                              <p:cond delay="215850"/>
                            </p:stCondLst>
                            <p:childTnLst>
                              <p:par>
                                <p:cTn id="474" presetID="4" presetClass="exit" presetSubtype="16" fill="hold" grpId="0" nodeType="afterEffect">
                                  <p:stCondLst>
                                    <p:cond delay="0"/>
                                  </p:stCondLst>
                                  <p:childTnLst>
                                    <p:animEffect transition="out" filter="box(in)">
                                      <p:cBhvr>
                                        <p:cTn id="475" dur="10"/>
                                        <p:tgtEl>
                                          <p:spTgt spid="15371"/>
                                        </p:tgtEl>
                                      </p:cBhvr>
                                    </p:animEffect>
                                    <p:set>
                                      <p:cBhvr>
                                        <p:cTn id="476" dur="1" fill="hold">
                                          <p:stCondLst>
                                            <p:cond delay="9"/>
                                          </p:stCondLst>
                                        </p:cTn>
                                        <p:tgtEl>
                                          <p:spTgt spid="15371"/>
                                        </p:tgtEl>
                                        <p:attrNameLst>
                                          <p:attrName>style.visibility</p:attrName>
                                        </p:attrNameLst>
                                      </p:cBhvr>
                                      <p:to>
                                        <p:strVal val="hidden"/>
                                      </p:to>
                                    </p:set>
                                  </p:childTnLst>
                                </p:cTn>
                              </p:par>
                            </p:childTnLst>
                          </p:cTn>
                        </p:par>
                        <p:par>
                          <p:cTn id="477" fill="hold" nodeType="afterGroup">
                            <p:stCondLst>
                              <p:cond delay="215860"/>
                            </p:stCondLst>
                            <p:childTnLst>
                              <p:par>
                                <p:cTn id="478"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479" dur="5000" fill="hold"/>
                                        <p:tgtEl>
                                          <p:spTgt spid="15370"/>
                                        </p:tgtEl>
                                        <p:attrNameLst>
                                          <p:attrName>ppt_x</p:attrName>
                                          <p:attrName>ppt_y</p:attrName>
                                        </p:attrNameLst>
                                      </p:cBhvr>
                                      <p:rCtr x="-271" y="-30"/>
                                    </p:animMotion>
                                  </p:childTnLst>
                                </p:cTn>
                              </p:par>
                            </p:childTnLst>
                          </p:cTn>
                        </p:par>
                        <p:par>
                          <p:cTn id="480" fill="hold" nodeType="afterGroup">
                            <p:stCondLst>
                              <p:cond delay="220860"/>
                            </p:stCondLst>
                            <p:childTnLst>
                              <p:par>
                                <p:cTn id="481" presetID="6" presetClass="exit" presetSubtype="16" fill="hold" nodeType="afterEffect">
                                  <p:stCondLst>
                                    <p:cond delay="0"/>
                                  </p:stCondLst>
                                  <p:childTnLst>
                                    <p:animEffect transition="out" filter="circle(in)">
                                      <p:cBhvr>
                                        <p:cTn id="482" dur="10"/>
                                        <p:tgtEl>
                                          <p:spTgt spid="15370"/>
                                        </p:tgtEl>
                                      </p:cBhvr>
                                    </p:animEffect>
                                    <p:set>
                                      <p:cBhvr>
                                        <p:cTn id="483" dur="1" fill="hold">
                                          <p:stCondLst>
                                            <p:cond delay="9"/>
                                          </p:stCondLst>
                                        </p:cTn>
                                        <p:tgtEl>
                                          <p:spTgt spid="15370"/>
                                        </p:tgtEl>
                                        <p:attrNameLst>
                                          <p:attrName>style.visibility</p:attrName>
                                        </p:attrNameLst>
                                      </p:cBhvr>
                                      <p:to>
                                        <p:strVal val="hidden"/>
                                      </p:to>
                                    </p:set>
                                  </p:childTnLst>
                                </p:cTn>
                              </p:par>
                            </p:childTnLst>
                          </p:cTn>
                        </p:par>
                        <p:par>
                          <p:cTn id="484" fill="hold" nodeType="afterGroup">
                            <p:stCondLst>
                              <p:cond delay="220870"/>
                            </p:stCondLst>
                            <p:childTnLst>
                              <p:par>
                                <p:cTn id="485" presetID="4" presetClass="exit" presetSubtype="16" fill="hold" grpId="0" nodeType="afterEffect">
                                  <p:stCondLst>
                                    <p:cond delay="0"/>
                                  </p:stCondLst>
                                  <p:childTnLst>
                                    <p:animEffect transition="out" filter="box(in)">
                                      <p:cBhvr>
                                        <p:cTn id="486" dur="10"/>
                                        <p:tgtEl>
                                          <p:spTgt spid="15369"/>
                                        </p:tgtEl>
                                      </p:cBhvr>
                                    </p:animEffect>
                                    <p:set>
                                      <p:cBhvr>
                                        <p:cTn id="487" dur="1" fill="hold">
                                          <p:stCondLst>
                                            <p:cond delay="9"/>
                                          </p:stCondLst>
                                        </p:cTn>
                                        <p:tgtEl>
                                          <p:spTgt spid="15369"/>
                                        </p:tgtEl>
                                        <p:attrNameLst>
                                          <p:attrName>style.visibility</p:attrName>
                                        </p:attrNameLst>
                                      </p:cBhvr>
                                      <p:to>
                                        <p:strVal val="hidden"/>
                                      </p:to>
                                    </p:set>
                                  </p:childTnLst>
                                </p:cTn>
                              </p:par>
                            </p:childTnLst>
                          </p:cTn>
                        </p:par>
                        <p:par>
                          <p:cTn id="488" fill="hold" nodeType="afterGroup">
                            <p:stCondLst>
                              <p:cond delay="220880"/>
                            </p:stCondLst>
                            <p:childTnLst>
                              <p:par>
                                <p:cTn id="489" presetID="51" presetClass="path" presetSubtype="0" fill="hold" nodeType="afterEffect">
                                  <p:stCondLst>
                                    <p:cond delay="0"/>
                                  </p:stCondLst>
                                  <p:childTnLst>
                                    <p:animMotion origin="layout" path="M -3.05556E-6 0 L -0.10503 0.13727 C -0.12864 0.1662 -0.14166 0.20949 -0.14166 0.2544 C -0.14166 0.30602 -0.12864 0.34676 -0.10503 0.37569 L -3.05556E-6 0.51389 " pathEditMode="relative" rAng="0" ptsTypes="FffFF">
                                      <p:cBhvr>
                                        <p:cTn id="490" dur="5000" fill="hold"/>
                                        <p:tgtEl>
                                          <p:spTgt spid="15368"/>
                                        </p:tgtEl>
                                        <p:attrNameLst>
                                          <p:attrName>ppt_x</p:attrName>
                                          <p:attrName>ppt_y</p:attrName>
                                        </p:attrNameLst>
                                      </p:cBhvr>
                                      <p:rCtr x="-71" y="257"/>
                                    </p:animMotion>
                                  </p:childTnLst>
                                </p:cTn>
                              </p:par>
                            </p:childTnLst>
                          </p:cTn>
                        </p:par>
                        <p:par>
                          <p:cTn id="491" fill="hold" nodeType="afterGroup">
                            <p:stCondLst>
                              <p:cond delay="225880"/>
                            </p:stCondLst>
                            <p:childTnLst>
                              <p:par>
                                <p:cTn id="492" presetID="6" presetClass="exit" presetSubtype="16" fill="hold" nodeType="afterEffect">
                                  <p:stCondLst>
                                    <p:cond delay="0"/>
                                  </p:stCondLst>
                                  <p:childTnLst>
                                    <p:animEffect transition="out" filter="circle(in)">
                                      <p:cBhvr>
                                        <p:cTn id="493" dur="10"/>
                                        <p:tgtEl>
                                          <p:spTgt spid="15368"/>
                                        </p:tgtEl>
                                      </p:cBhvr>
                                    </p:animEffect>
                                    <p:set>
                                      <p:cBhvr>
                                        <p:cTn id="494" dur="1" fill="hold">
                                          <p:stCondLst>
                                            <p:cond delay="9"/>
                                          </p:stCondLst>
                                        </p:cTn>
                                        <p:tgtEl>
                                          <p:spTgt spid="15368"/>
                                        </p:tgtEl>
                                        <p:attrNameLst>
                                          <p:attrName>style.visibility</p:attrName>
                                        </p:attrNameLst>
                                      </p:cBhvr>
                                      <p:to>
                                        <p:strVal val="hidden"/>
                                      </p:to>
                                    </p:set>
                                  </p:childTnLst>
                                </p:cTn>
                              </p:par>
                            </p:childTnLst>
                          </p:cTn>
                        </p:par>
                        <p:par>
                          <p:cTn id="495" fill="hold" nodeType="afterGroup">
                            <p:stCondLst>
                              <p:cond delay="225890"/>
                            </p:stCondLst>
                            <p:childTnLst>
                              <p:par>
                                <p:cTn id="496" presetID="4" presetClass="exit" presetSubtype="16" fill="hold" grpId="0" nodeType="afterEffect">
                                  <p:stCondLst>
                                    <p:cond delay="0"/>
                                  </p:stCondLst>
                                  <p:childTnLst>
                                    <p:animEffect transition="out" filter="box(in)">
                                      <p:cBhvr>
                                        <p:cTn id="497" dur="10"/>
                                        <p:tgtEl>
                                          <p:spTgt spid="15367"/>
                                        </p:tgtEl>
                                      </p:cBhvr>
                                    </p:animEffect>
                                    <p:set>
                                      <p:cBhvr>
                                        <p:cTn id="498" dur="1" fill="hold">
                                          <p:stCondLst>
                                            <p:cond delay="9"/>
                                          </p:stCondLst>
                                        </p:cTn>
                                        <p:tgtEl>
                                          <p:spTgt spid="15367"/>
                                        </p:tgtEl>
                                        <p:attrNameLst>
                                          <p:attrName>style.visibility</p:attrName>
                                        </p:attrNameLst>
                                      </p:cBhvr>
                                      <p:to>
                                        <p:strVal val="hidden"/>
                                      </p:to>
                                    </p:set>
                                  </p:childTnLst>
                                </p:cTn>
                              </p:par>
                            </p:childTnLst>
                          </p:cTn>
                        </p:par>
                        <p:par>
                          <p:cTn id="499" fill="hold" nodeType="afterGroup">
                            <p:stCondLst>
                              <p:cond delay="225900"/>
                            </p:stCondLst>
                            <p:childTnLst>
                              <p:par>
                                <p:cTn id="500"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501" dur="5000" fill="hold"/>
                                        <p:tgtEl>
                                          <p:spTgt spid="15366"/>
                                        </p:tgtEl>
                                        <p:attrNameLst>
                                          <p:attrName>ppt_x</p:attrName>
                                          <p:attrName>ppt_y</p:attrName>
                                        </p:attrNameLst>
                                      </p:cBhvr>
                                      <p:rCtr x="269" y="36"/>
                                    </p:animMotion>
                                  </p:childTnLst>
                                </p:cTn>
                              </p:par>
                            </p:childTnLst>
                          </p:cTn>
                        </p:par>
                        <p:par>
                          <p:cTn id="502" fill="hold" nodeType="afterGroup">
                            <p:stCondLst>
                              <p:cond delay="230900"/>
                            </p:stCondLst>
                            <p:childTnLst>
                              <p:par>
                                <p:cTn id="503" presetID="6" presetClass="exit" presetSubtype="16" fill="hold" nodeType="afterEffect">
                                  <p:stCondLst>
                                    <p:cond delay="0"/>
                                  </p:stCondLst>
                                  <p:childTnLst>
                                    <p:animEffect transition="out" filter="circle(in)">
                                      <p:cBhvr>
                                        <p:cTn id="504" dur="10"/>
                                        <p:tgtEl>
                                          <p:spTgt spid="15366"/>
                                        </p:tgtEl>
                                      </p:cBhvr>
                                    </p:animEffect>
                                    <p:set>
                                      <p:cBhvr>
                                        <p:cTn id="505" dur="1" fill="hold">
                                          <p:stCondLst>
                                            <p:cond delay="9"/>
                                          </p:stCondLst>
                                        </p:cTn>
                                        <p:tgtEl>
                                          <p:spTgt spid="15366"/>
                                        </p:tgtEl>
                                        <p:attrNameLst>
                                          <p:attrName>style.visibility</p:attrName>
                                        </p:attrNameLst>
                                      </p:cBhvr>
                                      <p:to>
                                        <p:strVal val="hidden"/>
                                      </p:to>
                                    </p:set>
                                  </p:childTnLst>
                                </p:cTn>
                              </p:par>
                            </p:childTnLst>
                          </p:cTn>
                        </p:par>
                        <p:par>
                          <p:cTn id="506" fill="hold" nodeType="afterGroup">
                            <p:stCondLst>
                              <p:cond delay="230910"/>
                            </p:stCondLst>
                            <p:childTnLst>
                              <p:par>
                                <p:cTn id="507" presetID="4" presetClass="exit" presetSubtype="16" fill="hold" grpId="0" nodeType="afterEffect">
                                  <p:stCondLst>
                                    <p:cond delay="0"/>
                                  </p:stCondLst>
                                  <p:childTnLst>
                                    <p:animEffect transition="out" filter="box(in)">
                                      <p:cBhvr>
                                        <p:cTn id="508" dur="10"/>
                                        <p:tgtEl>
                                          <p:spTgt spid="15365"/>
                                        </p:tgtEl>
                                      </p:cBhvr>
                                    </p:animEffect>
                                    <p:set>
                                      <p:cBhvr>
                                        <p:cTn id="509" dur="1" fill="hold">
                                          <p:stCondLst>
                                            <p:cond delay="9"/>
                                          </p:stCondLst>
                                        </p:cTn>
                                        <p:tgtEl>
                                          <p:spTgt spid="15365"/>
                                        </p:tgtEl>
                                        <p:attrNameLst>
                                          <p:attrName>style.visibility</p:attrName>
                                        </p:attrNameLst>
                                      </p:cBhvr>
                                      <p:to>
                                        <p:strVal val="hidden"/>
                                      </p:to>
                                    </p:set>
                                  </p:childTnLst>
                                </p:cTn>
                              </p:par>
                            </p:childTnLst>
                          </p:cTn>
                        </p:par>
                        <p:par>
                          <p:cTn id="510" fill="hold" nodeType="afterGroup">
                            <p:stCondLst>
                              <p:cond delay="230920"/>
                            </p:stCondLst>
                            <p:childTnLst>
                              <p:par>
                                <p:cTn id="511"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512" dur="5000" fill="hold"/>
                                        <p:tgtEl>
                                          <p:spTgt spid="15364"/>
                                        </p:tgtEl>
                                        <p:attrNameLst>
                                          <p:attrName>ppt_x</p:attrName>
                                          <p:attrName>ppt_y</p:attrName>
                                        </p:attrNameLst>
                                      </p:cBhvr>
                                      <p:rCtr x="77" y="-260"/>
                                    </p:animMotion>
                                  </p:childTnLst>
                                </p:cTn>
                              </p:par>
                            </p:childTnLst>
                          </p:cTn>
                        </p:par>
                        <p:par>
                          <p:cTn id="513" fill="hold" nodeType="afterGroup">
                            <p:stCondLst>
                              <p:cond delay="235920"/>
                            </p:stCondLst>
                            <p:childTnLst>
                              <p:par>
                                <p:cTn id="514" presetID="6" presetClass="exit" presetSubtype="16" fill="hold" nodeType="afterEffect">
                                  <p:stCondLst>
                                    <p:cond delay="0"/>
                                  </p:stCondLst>
                                  <p:childTnLst>
                                    <p:animEffect transition="out" filter="circle(in)">
                                      <p:cBhvr>
                                        <p:cTn id="515" dur="10"/>
                                        <p:tgtEl>
                                          <p:spTgt spid="15364"/>
                                        </p:tgtEl>
                                      </p:cBhvr>
                                    </p:animEffect>
                                    <p:set>
                                      <p:cBhvr>
                                        <p:cTn id="516" dur="1" fill="hold">
                                          <p:stCondLst>
                                            <p:cond delay="9"/>
                                          </p:stCondLst>
                                        </p:cTn>
                                        <p:tgtEl>
                                          <p:spTgt spid="15364"/>
                                        </p:tgtEl>
                                        <p:attrNameLst>
                                          <p:attrName>style.visibility</p:attrName>
                                        </p:attrNameLst>
                                      </p:cBhvr>
                                      <p:to>
                                        <p:strVal val="hidden"/>
                                      </p:to>
                                    </p:set>
                                  </p:childTnLst>
                                </p:cTn>
                              </p:par>
                            </p:childTnLst>
                          </p:cTn>
                        </p:par>
                        <p:par>
                          <p:cTn id="517" fill="hold" nodeType="afterGroup">
                            <p:stCondLst>
                              <p:cond delay="235930"/>
                            </p:stCondLst>
                            <p:childTnLst>
                              <p:par>
                                <p:cTn id="518" presetID="4" presetClass="exit" presetSubtype="16" fill="hold" grpId="0" nodeType="afterEffect">
                                  <p:stCondLst>
                                    <p:cond delay="0"/>
                                  </p:stCondLst>
                                  <p:childTnLst>
                                    <p:animEffect transition="out" filter="box(in)">
                                      <p:cBhvr>
                                        <p:cTn id="519" dur="10"/>
                                        <p:tgtEl>
                                          <p:spTgt spid="15363"/>
                                        </p:tgtEl>
                                      </p:cBhvr>
                                    </p:animEffect>
                                    <p:set>
                                      <p:cBhvr>
                                        <p:cTn id="520" dur="1" fill="hold">
                                          <p:stCondLst>
                                            <p:cond delay="9"/>
                                          </p:stCondLst>
                                        </p:cTn>
                                        <p:tgtEl>
                                          <p:spTgt spid="15363"/>
                                        </p:tgtEl>
                                        <p:attrNameLst>
                                          <p:attrName>style.visibility</p:attrName>
                                        </p:attrNameLst>
                                      </p:cBhvr>
                                      <p:to>
                                        <p:strVal val="hidden"/>
                                      </p:to>
                                    </p:set>
                                  </p:childTnLst>
                                </p:cTn>
                              </p:par>
                            </p:childTnLst>
                          </p:cTn>
                        </p:par>
                        <p:par>
                          <p:cTn id="521" fill="hold" nodeType="afterGroup">
                            <p:stCondLst>
                              <p:cond delay="235940"/>
                            </p:stCondLst>
                            <p:childTnLst>
                              <p:par>
                                <p:cTn id="522"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523" dur="5000" fill="hold"/>
                                        <p:tgtEl>
                                          <p:spTgt spid="15362"/>
                                        </p:tgtEl>
                                        <p:attrNameLst>
                                          <p:attrName>ppt_x</p:attrName>
                                          <p:attrName>ppt_y</p:attrName>
                                        </p:attrNameLst>
                                      </p:cBhvr>
                                      <p:rCtr x="-271" y="-30"/>
                                    </p:animMotion>
                                  </p:childTnLst>
                                </p:cTn>
                              </p:par>
                            </p:childTnLst>
                          </p:cTn>
                        </p:par>
                        <p:par>
                          <p:cTn id="524" fill="hold" nodeType="afterGroup">
                            <p:stCondLst>
                              <p:cond delay="240940"/>
                            </p:stCondLst>
                            <p:childTnLst>
                              <p:par>
                                <p:cTn id="525" presetID="6" presetClass="exit" presetSubtype="16" fill="hold" nodeType="afterEffect">
                                  <p:stCondLst>
                                    <p:cond delay="0"/>
                                  </p:stCondLst>
                                  <p:childTnLst>
                                    <p:animEffect transition="out" filter="circle(in)">
                                      <p:cBhvr>
                                        <p:cTn id="526" dur="10"/>
                                        <p:tgtEl>
                                          <p:spTgt spid="15362"/>
                                        </p:tgtEl>
                                      </p:cBhvr>
                                    </p:animEffect>
                                    <p:set>
                                      <p:cBhvr>
                                        <p:cTn id="527" dur="1" fill="hold">
                                          <p:stCondLst>
                                            <p:cond delay="9"/>
                                          </p:stCondLst>
                                        </p:cTn>
                                        <p:tgtEl>
                                          <p:spTgt spid="153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5" grpId="0" animBg="1"/>
      <p:bldP spid="15367" grpId="0" animBg="1"/>
      <p:bldP spid="15369" grpId="0" animBg="1"/>
      <p:bldP spid="15371" grpId="0" animBg="1"/>
      <p:bldP spid="15373" grpId="0" animBg="1"/>
      <p:bldP spid="15375" grpId="0" animBg="1"/>
      <p:bldP spid="15377" grpId="0" animBg="1"/>
      <p:bldP spid="15379" grpId="0" animBg="1"/>
      <p:bldP spid="15381" grpId="0" animBg="1"/>
      <p:bldP spid="15383" grpId="0" animBg="1"/>
      <p:bldP spid="15385" grpId="0" animBg="1"/>
      <p:bldP spid="15387" grpId="0" animBg="1"/>
      <p:bldP spid="15389" grpId="0" animBg="1"/>
      <p:bldP spid="15391" grpId="0" animBg="1"/>
      <p:bldP spid="15393" grpId="0" animBg="1"/>
      <p:bldP spid="15395" grpId="0" animBg="1"/>
      <p:bldP spid="15397" grpId="0" animBg="1"/>
      <p:bldP spid="15399" grpId="0" animBg="1"/>
      <p:bldP spid="15401" grpId="0" animBg="1"/>
      <p:bldP spid="15403" grpId="0" animBg="1"/>
      <p:bldP spid="15405" grpId="0" animBg="1"/>
      <p:bldP spid="15407" grpId="0" animBg="1"/>
      <p:bldP spid="15409" grpId="0" animBg="1"/>
      <p:bldP spid="15411" grpId="0" animBg="1"/>
      <p:bldP spid="15413" grpId="0" animBg="1"/>
      <p:bldP spid="15415" grpId="0" animBg="1"/>
      <p:bldP spid="15417" grpId="0" animBg="1"/>
      <p:bldP spid="15419" grpId="0" animBg="1"/>
      <p:bldP spid="15421" grpId="0" animBg="1"/>
      <p:bldP spid="15423" grpId="0" animBg="1"/>
      <p:bldP spid="15425" grpId="0" animBg="1"/>
      <p:bldP spid="15427" grpId="0" animBg="1"/>
      <p:bldP spid="15429" grpId="0" animBg="1"/>
      <p:bldP spid="15431" grpId="0" animBg="1"/>
      <p:bldP spid="15433" grpId="0" animBg="1"/>
      <p:bldP spid="15435" grpId="0" animBg="1"/>
      <p:bldP spid="15437" grpId="0" animBg="1"/>
      <p:bldP spid="15439" grpId="0" animBg="1"/>
      <p:bldP spid="15441" grpId="0" animBg="1"/>
      <p:bldP spid="15443" grpId="0" animBg="1"/>
      <p:bldP spid="15445" grpId="0" animBg="1"/>
      <p:bldP spid="15447" grpId="0" animBg="1"/>
      <p:bldP spid="15449" grpId="0" animBg="1"/>
      <p:bldP spid="15451" grpId="0" animBg="1"/>
      <p:bldP spid="15453" grpId="0" animBg="1"/>
      <p:bldP spid="154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4"/>
          <p:cNvGrpSpPr>
            <a:grpSpLocks/>
          </p:cNvGrpSpPr>
          <p:nvPr/>
        </p:nvGrpSpPr>
        <p:grpSpPr bwMode="auto">
          <a:xfrm>
            <a:off x="2933700" y="3009900"/>
            <a:ext cx="3733800" cy="723900"/>
            <a:chOff x="1752" y="672"/>
            <a:chExt cx="2520" cy="552"/>
          </a:xfrm>
        </p:grpSpPr>
        <p:sp>
          <p:nvSpPr>
            <p:cNvPr id="17510" name="AutoShape 5"/>
            <p:cNvSpPr>
              <a:spLocks noChangeArrowheads="1"/>
            </p:cNvSpPr>
            <p:nvPr/>
          </p:nvSpPr>
          <p:spPr bwMode="auto">
            <a:xfrm rot="-5400000">
              <a:off x="1728" y="696"/>
              <a:ext cx="552" cy="504"/>
            </a:xfrm>
            <a:prstGeom prst="flowChartDelay">
              <a:avLst/>
            </a:prstGeom>
            <a:gradFill rotWithShape="1">
              <a:gsLst>
                <a:gs pos="0">
                  <a:schemeClr val="hlink"/>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511" name="AutoShape 6"/>
            <p:cNvSpPr>
              <a:spLocks noChangeArrowheads="1"/>
            </p:cNvSpPr>
            <p:nvPr/>
          </p:nvSpPr>
          <p:spPr bwMode="auto">
            <a:xfrm rot="-5400000">
              <a:off x="2232" y="696"/>
              <a:ext cx="552" cy="504"/>
            </a:xfrm>
            <a:prstGeom prst="flowChartDelay">
              <a:avLst/>
            </a:prstGeom>
            <a:gradFill rotWithShape="1">
              <a:gsLst>
                <a:gs pos="0">
                  <a:schemeClr val="hlink"/>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512" name="AutoShape 7"/>
            <p:cNvSpPr>
              <a:spLocks noChangeArrowheads="1"/>
            </p:cNvSpPr>
            <p:nvPr/>
          </p:nvSpPr>
          <p:spPr bwMode="auto">
            <a:xfrm rot="-5400000">
              <a:off x="2736" y="696"/>
              <a:ext cx="552" cy="504"/>
            </a:xfrm>
            <a:prstGeom prst="flowChartDelay">
              <a:avLst/>
            </a:prstGeom>
            <a:gradFill rotWithShape="1">
              <a:gsLst>
                <a:gs pos="0">
                  <a:schemeClr val="hlink"/>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513" name="AutoShape 8"/>
            <p:cNvSpPr>
              <a:spLocks noChangeArrowheads="1"/>
            </p:cNvSpPr>
            <p:nvPr/>
          </p:nvSpPr>
          <p:spPr bwMode="auto">
            <a:xfrm rot="-5400000">
              <a:off x="3240" y="696"/>
              <a:ext cx="552" cy="504"/>
            </a:xfrm>
            <a:prstGeom prst="flowChartDelay">
              <a:avLst/>
            </a:prstGeom>
            <a:gradFill rotWithShape="1">
              <a:gsLst>
                <a:gs pos="0">
                  <a:schemeClr val="hlink"/>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514" name="AutoShape 9"/>
            <p:cNvSpPr>
              <a:spLocks noChangeArrowheads="1"/>
            </p:cNvSpPr>
            <p:nvPr/>
          </p:nvSpPr>
          <p:spPr bwMode="auto">
            <a:xfrm rot="-5400000">
              <a:off x="3744" y="696"/>
              <a:ext cx="552" cy="504"/>
            </a:xfrm>
            <a:prstGeom prst="flowChartDelay">
              <a:avLst/>
            </a:prstGeom>
            <a:gradFill rotWithShape="1">
              <a:gsLst>
                <a:gs pos="0">
                  <a:schemeClr val="hlink"/>
                </a:gs>
                <a:gs pos="100000">
                  <a:schemeClr val="accent1"/>
                </a:gs>
              </a:gsLst>
              <a:lin ang="18900000" scaled="1"/>
            </a:gradFill>
            <a:ln w="9525">
              <a:noFill/>
              <a:miter lim="800000"/>
              <a:headEnd/>
              <a:tailEnd/>
            </a:ln>
          </p:spPr>
          <p:txBody>
            <a:bodyPr wrap="none" anchor="ctr"/>
            <a:lstStyle/>
            <a:p>
              <a:endParaRPr lang="en-US">
                <a:latin typeface="Arial" charset="0"/>
              </a:endParaRPr>
            </a:p>
          </p:txBody>
        </p:sp>
      </p:grpSp>
      <p:grpSp>
        <p:nvGrpSpPr>
          <p:cNvPr id="6" name="Group 10"/>
          <p:cNvGrpSpPr>
            <a:grpSpLocks/>
          </p:cNvGrpSpPr>
          <p:nvPr/>
        </p:nvGrpSpPr>
        <p:grpSpPr bwMode="auto">
          <a:xfrm>
            <a:off x="2971800" y="3009900"/>
            <a:ext cx="3733800" cy="723900"/>
            <a:chOff x="1776" y="1248"/>
            <a:chExt cx="2520" cy="552"/>
          </a:xfrm>
        </p:grpSpPr>
        <p:sp>
          <p:nvSpPr>
            <p:cNvPr id="17505" name="AutoShape 11"/>
            <p:cNvSpPr>
              <a:spLocks noChangeArrowheads="1"/>
            </p:cNvSpPr>
            <p:nvPr/>
          </p:nvSpPr>
          <p:spPr bwMode="auto">
            <a:xfrm rot="-5400000">
              <a:off x="1752" y="1272"/>
              <a:ext cx="552" cy="504"/>
            </a:xfrm>
            <a:prstGeom prst="flowChartDelay">
              <a:avLst/>
            </a:prstGeom>
            <a:gradFill rotWithShape="1">
              <a:gsLst>
                <a:gs pos="0">
                  <a:srgbClr val="CC3300"/>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506" name="AutoShape 12"/>
            <p:cNvSpPr>
              <a:spLocks noChangeArrowheads="1"/>
            </p:cNvSpPr>
            <p:nvPr/>
          </p:nvSpPr>
          <p:spPr bwMode="auto">
            <a:xfrm rot="-5400000">
              <a:off x="2256" y="1272"/>
              <a:ext cx="552" cy="504"/>
            </a:xfrm>
            <a:prstGeom prst="flowChartDelay">
              <a:avLst/>
            </a:prstGeom>
            <a:gradFill rotWithShape="1">
              <a:gsLst>
                <a:gs pos="0">
                  <a:srgbClr val="CC3300"/>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507" name="AutoShape 13"/>
            <p:cNvSpPr>
              <a:spLocks noChangeArrowheads="1"/>
            </p:cNvSpPr>
            <p:nvPr/>
          </p:nvSpPr>
          <p:spPr bwMode="auto">
            <a:xfrm rot="-5400000">
              <a:off x="2760" y="1272"/>
              <a:ext cx="552" cy="504"/>
            </a:xfrm>
            <a:prstGeom prst="flowChartDelay">
              <a:avLst/>
            </a:prstGeom>
            <a:gradFill rotWithShape="1">
              <a:gsLst>
                <a:gs pos="0">
                  <a:srgbClr val="CC3300"/>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508" name="AutoShape 14"/>
            <p:cNvSpPr>
              <a:spLocks noChangeArrowheads="1"/>
            </p:cNvSpPr>
            <p:nvPr/>
          </p:nvSpPr>
          <p:spPr bwMode="auto">
            <a:xfrm rot="-5400000">
              <a:off x="3272" y="1272"/>
              <a:ext cx="552" cy="504"/>
            </a:xfrm>
            <a:prstGeom prst="flowChartDelay">
              <a:avLst/>
            </a:prstGeom>
            <a:gradFill rotWithShape="1">
              <a:gsLst>
                <a:gs pos="0">
                  <a:srgbClr val="CC3300"/>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509" name="AutoShape 15"/>
            <p:cNvSpPr>
              <a:spLocks noChangeArrowheads="1"/>
            </p:cNvSpPr>
            <p:nvPr/>
          </p:nvSpPr>
          <p:spPr bwMode="auto">
            <a:xfrm rot="-5400000">
              <a:off x="3768" y="1272"/>
              <a:ext cx="552" cy="504"/>
            </a:xfrm>
            <a:prstGeom prst="flowChartDelay">
              <a:avLst/>
            </a:prstGeom>
            <a:gradFill rotWithShape="1">
              <a:gsLst>
                <a:gs pos="0">
                  <a:srgbClr val="CC3300"/>
                </a:gs>
                <a:gs pos="100000">
                  <a:schemeClr val="accent1"/>
                </a:gs>
              </a:gsLst>
              <a:lin ang="18900000" scaled="1"/>
            </a:gradFill>
            <a:ln w="9525">
              <a:noFill/>
              <a:miter lim="800000"/>
              <a:headEnd/>
              <a:tailEnd/>
            </a:ln>
          </p:spPr>
          <p:txBody>
            <a:bodyPr wrap="none" anchor="ctr"/>
            <a:lstStyle/>
            <a:p>
              <a:endParaRPr lang="en-US">
                <a:latin typeface="Arial" charset="0"/>
              </a:endParaRPr>
            </a:p>
          </p:txBody>
        </p:sp>
      </p:grpSp>
      <p:grpSp>
        <p:nvGrpSpPr>
          <p:cNvPr id="7" name="Group 16"/>
          <p:cNvGrpSpPr>
            <a:grpSpLocks/>
          </p:cNvGrpSpPr>
          <p:nvPr/>
        </p:nvGrpSpPr>
        <p:grpSpPr bwMode="auto">
          <a:xfrm>
            <a:off x="2971800" y="3009900"/>
            <a:ext cx="3733800" cy="723900"/>
            <a:chOff x="1752" y="1848"/>
            <a:chExt cx="2520" cy="552"/>
          </a:xfrm>
        </p:grpSpPr>
        <p:sp>
          <p:nvSpPr>
            <p:cNvPr id="17500" name="AutoShape 17"/>
            <p:cNvSpPr>
              <a:spLocks noChangeArrowheads="1"/>
            </p:cNvSpPr>
            <p:nvPr/>
          </p:nvSpPr>
          <p:spPr bwMode="auto">
            <a:xfrm rot="-5400000">
              <a:off x="2736" y="1872"/>
              <a:ext cx="552" cy="504"/>
            </a:xfrm>
            <a:prstGeom prst="flowChartDelay">
              <a:avLst/>
            </a:prstGeom>
            <a:gradFill rotWithShape="1">
              <a:gsLst>
                <a:gs pos="0">
                  <a:schemeClr val="accent2"/>
                </a:gs>
                <a:gs pos="100000">
                  <a:schemeClr val="accent1"/>
                </a:gs>
              </a:gsLst>
              <a:lin ang="18900000" scaled="1"/>
            </a:gradFill>
            <a:ln w="9525">
              <a:noFill/>
              <a:miter lim="800000"/>
              <a:headEnd/>
              <a:tailEnd/>
            </a:ln>
          </p:spPr>
          <p:txBody>
            <a:bodyPr vert="eaVert" wrap="none" anchor="ctr"/>
            <a:lstStyle/>
            <a:p>
              <a:pPr algn="ctr"/>
              <a:r>
                <a:rPr lang="en-US" sz="3600">
                  <a:solidFill>
                    <a:srgbClr val="FFFF00"/>
                  </a:solidFill>
                  <a:latin typeface="Arial" charset="0"/>
                </a:rPr>
                <a:t>T</a:t>
              </a:r>
            </a:p>
          </p:txBody>
        </p:sp>
        <p:sp>
          <p:nvSpPr>
            <p:cNvPr id="17501" name="AutoShape 18"/>
            <p:cNvSpPr>
              <a:spLocks noChangeArrowheads="1"/>
            </p:cNvSpPr>
            <p:nvPr/>
          </p:nvSpPr>
          <p:spPr bwMode="auto">
            <a:xfrm rot="-5400000">
              <a:off x="1728" y="1872"/>
              <a:ext cx="552" cy="504"/>
            </a:xfrm>
            <a:prstGeom prst="flowChartDelay">
              <a:avLst/>
            </a:prstGeom>
            <a:gradFill rotWithShape="1">
              <a:gsLst>
                <a:gs pos="0">
                  <a:schemeClr val="accent2"/>
                </a:gs>
                <a:gs pos="100000">
                  <a:schemeClr val="accent1"/>
                </a:gs>
              </a:gsLst>
              <a:lin ang="18900000" scaled="1"/>
            </a:gradFill>
            <a:ln w="9525">
              <a:noFill/>
              <a:miter lim="800000"/>
              <a:headEnd/>
              <a:tailEnd/>
            </a:ln>
          </p:spPr>
          <p:txBody>
            <a:bodyPr vert="eaVert" wrap="none" anchor="ctr"/>
            <a:lstStyle/>
            <a:p>
              <a:pPr algn="ctr"/>
              <a:r>
                <a:rPr lang="en-US" sz="3600">
                  <a:solidFill>
                    <a:srgbClr val="FFFF00"/>
                  </a:solidFill>
                  <a:latin typeface="Arial" charset="0"/>
                </a:rPr>
                <a:t>M</a:t>
              </a:r>
            </a:p>
          </p:txBody>
        </p:sp>
        <p:sp>
          <p:nvSpPr>
            <p:cNvPr id="17502" name="AutoShape 19"/>
            <p:cNvSpPr>
              <a:spLocks noChangeArrowheads="1"/>
            </p:cNvSpPr>
            <p:nvPr/>
          </p:nvSpPr>
          <p:spPr bwMode="auto">
            <a:xfrm rot="-5400000">
              <a:off x="2232" y="1872"/>
              <a:ext cx="552" cy="504"/>
            </a:xfrm>
            <a:prstGeom prst="flowChartDelay">
              <a:avLst/>
            </a:prstGeom>
            <a:gradFill rotWithShape="1">
              <a:gsLst>
                <a:gs pos="0">
                  <a:schemeClr val="accent2"/>
                </a:gs>
                <a:gs pos="100000">
                  <a:schemeClr val="accent1"/>
                </a:gs>
              </a:gsLst>
              <a:lin ang="18900000" scaled="1"/>
            </a:gradFill>
            <a:ln w="9525">
              <a:noFill/>
              <a:miter lim="800000"/>
              <a:headEnd/>
              <a:tailEnd/>
            </a:ln>
          </p:spPr>
          <p:txBody>
            <a:bodyPr vert="eaVert" wrap="none" anchor="ctr"/>
            <a:lstStyle/>
            <a:p>
              <a:pPr algn="ctr"/>
              <a:r>
                <a:rPr lang="en-US" sz="3600">
                  <a:solidFill>
                    <a:srgbClr val="FFFF00"/>
                  </a:solidFill>
                  <a:latin typeface="Arial" charset="0"/>
                </a:rPr>
                <a:t>Á</a:t>
              </a:r>
            </a:p>
          </p:txBody>
        </p:sp>
        <p:sp>
          <p:nvSpPr>
            <p:cNvPr id="17503" name="AutoShape 20"/>
            <p:cNvSpPr>
              <a:spLocks noChangeArrowheads="1"/>
            </p:cNvSpPr>
            <p:nvPr/>
          </p:nvSpPr>
          <p:spPr bwMode="auto">
            <a:xfrm rot="-5400000">
              <a:off x="3248" y="1872"/>
              <a:ext cx="552" cy="504"/>
            </a:xfrm>
            <a:prstGeom prst="flowChartDelay">
              <a:avLst/>
            </a:prstGeom>
            <a:gradFill rotWithShape="1">
              <a:gsLst>
                <a:gs pos="0">
                  <a:schemeClr val="accent2"/>
                </a:gs>
                <a:gs pos="100000">
                  <a:schemeClr val="accent1"/>
                </a:gs>
              </a:gsLst>
              <a:lin ang="18900000" scaled="1"/>
            </a:gradFill>
            <a:ln w="9525">
              <a:noFill/>
              <a:miter lim="800000"/>
              <a:headEnd/>
              <a:tailEnd/>
            </a:ln>
          </p:spPr>
          <p:txBody>
            <a:bodyPr vert="eaVert" wrap="none" anchor="ctr"/>
            <a:lstStyle/>
            <a:p>
              <a:pPr algn="ctr"/>
              <a:r>
                <a:rPr lang="en-US" sz="3600">
                  <a:solidFill>
                    <a:srgbClr val="FFFF00"/>
                  </a:solidFill>
                  <a:latin typeface="Arial" charset="0"/>
                </a:rPr>
                <a:t>M</a:t>
              </a:r>
            </a:p>
          </p:txBody>
        </p:sp>
        <p:sp>
          <p:nvSpPr>
            <p:cNvPr id="17504" name="AutoShape 21"/>
            <p:cNvSpPr>
              <a:spLocks noChangeArrowheads="1"/>
            </p:cNvSpPr>
            <p:nvPr/>
          </p:nvSpPr>
          <p:spPr bwMode="auto">
            <a:xfrm rot="-5400000">
              <a:off x="3744" y="1872"/>
              <a:ext cx="552" cy="504"/>
            </a:xfrm>
            <a:prstGeom prst="flowChartDelay">
              <a:avLst/>
            </a:prstGeom>
            <a:gradFill rotWithShape="1">
              <a:gsLst>
                <a:gs pos="0">
                  <a:schemeClr val="accent2"/>
                </a:gs>
                <a:gs pos="100000">
                  <a:schemeClr val="accent1"/>
                </a:gs>
              </a:gsLst>
              <a:lin ang="18900000" scaled="1"/>
            </a:gradFill>
            <a:ln w="9525">
              <a:noFill/>
              <a:miter lim="800000"/>
              <a:headEnd/>
              <a:tailEnd/>
            </a:ln>
          </p:spPr>
          <p:txBody>
            <a:bodyPr vert="eaVert" wrap="none" anchor="ctr"/>
            <a:lstStyle/>
            <a:p>
              <a:pPr algn="ctr"/>
              <a:r>
                <a:rPr lang="en-US" sz="3600">
                  <a:solidFill>
                    <a:srgbClr val="FFFF00"/>
                  </a:solidFill>
                  <a:latin typeface="Arial" charset="0"/>
                </a:rPr>
                <a:t>Ẻ</a:t>
              </a:r>
            </a:p>
          </p:txBody>
        </p:sp>
      </p:grpSp>
      <p:sp>
        <p:nvSpPr>
          <p:cNvPr id="2066" name="AutoShape 18"/>
          <p:cNvSpPr>
            <a:spLocks noChangeArrowheads="1"/>
          </p:cNvSpPr>
          <p:nvPr/>
        </p:nvSpPr>
        <p:spPr bwMode="gray">
          <a:xfrm>
            <a:off x="2667000" y="5562600"/>
            <a:ext cx="6096000" cy="762000"/>
          </a:xfrm>
          <a:prstGeom prst="roundRect">
            <a:avLst>
              <a:gd name="adj" fmla="val 49106"/>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28575">
            <a:solidFill>
              <a:schemeClr val="bg1"/>
            </a:solidFill>
            <a:round/>
            <a:headEnd/>
            <a:tailEnd/>
          </a:ln>
          <a:effectLst/>
        </p:spPr>
        <p:txBody>
          <a:bodyPr wrap="none" anchor="ctr"/>
          <a:lstStyle/>
          <a:p>
            <a:pPr>
              <a:defRPr/>
            </a:pPr>
            <a:r>
              <a:rPr lang="en-US" sz="2400" b="0">
                <a:solidFill>
                  <a:schemeClr val="bg1"/>
                </a:solidFill>
                <a:latin typeface="Arial"/>
                <a:cs typeface="Arial" charset="0"/>
              </a:rPr>
              <a:t>Khi mùa thu  em cảm thấy như thế nào?</a:t>
            </a:r>
          </a:p>
        </p:txBody>
      </p:sp>
      <p:sp>
        <p:nvSpPr>
          <p:cNvPr id="21527" name="AutoShape 23"/>
          <p:cNvSpPr>
            <a:spLocks noChangeArrowheads="1"/>
          </p:cNvSpPr>
          <p:nvPr/>
        </p:nvSpPr>
        <p:spPr bwMode="auto">
          <a:xfrm>
            <a:off x="838200" y="3048000"/>
            <a:ext cx="685800" cy="609600"/>
          </a:xfrm>
          <a:prstGeom prst="hexagon">
            <a:avLst>
              <a:gd name="adj" fmla="val 28125"/>
              <a:gd name="vf" fmla="val 115470"/>
            </a:avLst>
          </a:prstGeom>
          <a:gradFill rotWithShape="1">
            <a:gsLst>
              <a:gs pos="0">
                <a:schemeClr val="accent1"/>
              </a:gs>
              <a:gs pos="100000">
                <a:schemeClr val="hlink"/>
              </a:gs>
            </a:gsLst>
            <a:lin ang="5400000" scaled="1"/>
          </a:gradFill>
          <a:ln w="9525">
            <a:noFill/>
            <a:miter lim="800000"/>
            <a:headEnd/>
            <a:tailEnd/>
          </a:ln>
        </p:spPr>
        <p:txBody>
          <a:bodyPr wrap="none" anchor="ctr"/>
          <a:lstStyle/>
          <a:p>
            <a:pPr algn="ctr"/>
            <a:r>
              <a:rPr lang="en-US" sz="3200">
                <a:solidFill>
                  <a:srgbClr val="CC3300"/>
                </a:solidFill>
                <a:latin typeface="Arial" charset="0"/>
              </a:rPr>
              <a:t>3</a:t>
            </a:r>
          </a:p>
        </p:txBody>
      </p:sp>
      <p:sp>
        <p:nvSpPr>
          <p:cNvPr id="21528" name="AutoShape 24"/>
          <p:cNvSpPr>
            <a:spLocks noChangeArrowheads="1"/>
          </p:cNvSpPr>
          <p:nvPr/>
        </p:nvSpPr>
        <p:spPr bwMode="auto">
          <a:xfrm>
            <a:off x="8077200" y="304800"/>
            <a:ext cx="914400" cy="671513"/>
          </a:xfrm>
          <a:prstGeom prst="flowChartConnector">
            <a:avLst/>
          </a:prstGeom>
          <a:gradFill rotWithShape="1">
            <a:gsLst>
              <a:gs pos="0">
                <a:schemeClr val="accent1"/>
              </a:gs>
              <a:gs pos="100000">
                <a:schemeClr val="folHlink"/>
              </a:gs>
            </a:gsLst>
            <a:lin ang="5400000" scaled="1"/>
          </a:gradFill>
          <a:ln w="9525">
            <a:noFill/>
            <a:round/>
            <a:headEnd/>
            <a:tailEnd/>
          </a:ln>
        </p:spPr>
        <p:txBody>
          <a:bodyPr wrap="none" anchor="ctr"/>
          <a:lstStyle/>
          <a:p>
            <a:pPr algn="ctr"/>
            <a:r>
              <a:rPr lang="en-US" sz="4800">
                <a:solidFill>
                  <a:srgbClr val="CC3300"/>
                </a:solidFill>
                <a:latin typeface="Arial" charset="0"/>
              </a:rPr>
              <a:t>1</a:t>
            </a:r>
          </a:p>
        </p:txBody>
      </p:sp>
      <p:sp>
        <p:nvSpPr>
          <p:cNvPr id="21529" name="AutoShape 25"/>
          <p:cNvSpPr>
            <a:spLocks noChangeArrowheads="1"/>
          </p:cNvSpPr>
          <p:nvPr/>
        </p:nvSpPr>
        <p:spPr bwMode="auto">
          <a:xfrm>
            <a:off x="8077200" y="304800"/>
            <a:ext cx="914400" cy="671513"/>
          </a:xfrm>
          <a:prstGeom prst="flowChartConnector">
            <a:avLst/>
          </a:prstGeom>
          <a:gradFill rotWithShape="1">
            <a:gsLst>
              <a:gs pos="0">
                <a:schemeClr val="accent1"/>
              </a:gs>
              <a:gs pos="100000">
                <a:schemeClr val="folHlink"/>
              </a:gs>
            </a:gsLst>
            <a:lin ang="5400000" scaled="1"/>
          </a:gradFill>
          <a:ln w="9525">
            <a:noFill/>
            <a:round/>
            <a:headEnd/>
            <a:tailEnd/>
          </a:ln>
        </p:spPr>
        <p:txBody>
          <a:bodyPr wrap="none" anchor="ctr"/>
          <a:lstStyle/>
          <a:p>
            <a:pPr algn="ctr"/>
            <a:r>
              <a:rPr lang="en-US" sz="4800">
                <a:solidFill>
                  <a:srgbClr val="CC3300"/>
                </a:solidFill>
                <a:latin typeface="Arial" charset="0"/>
              </a:rPr>
              <a:t>2</a:t>
            </a:r>
          </a:p>
        </p:txBody>
      </p:sp>
      <p:sp>
        <p:nvSpPr>
          <p:cNvPr id="21530" name="AutoShape 26"/>
          <p:cNvSpPr>
            <a:spLocks noChangeArrowheads="1"/>
          </p:cNvSpPr>
          <p:nvPr/>
        </p:nvSpPr>
        <p:spPr bwMode="auto">
          <a:xfrm>
            <a:off x="8077200" y="304800"/>
            <a:ext cx="914400" cy="671513"/>
          </a:xfrm>
          <a:prstGeom prst="flowChartConnector">
            <a:avLst/>
          </a:prstGeom>
          <a:gradFill rotWithShape="1">
            <a:gsLst>
              <a:gs pos="0">
                <a:schemeClr val="accent1"/>
              </a:gs>
              <a:gs pos="100000">
                <a:schemeClr val="folHlink"/>
              </a:gs>
            </a:gsLst>
            <a:lin ang="5400000" scaled="1"/>
          </a:gradFill>
          <a:ln w="9525">
            <a:noFill/>
            <a:round/>
            <a:headEnd/>
            <a:tailEnd/>
          </a:ln>
        </p:spPr>
        <p:txBody>
          <a:bodyPr wrap="none" anchor="ctr"/>
          <a:lstStyle/>
          <a:p>
            <a:pPr algn="ctr"/>
            <a:r>
              <a:rPr lang="en-US" sz="4800">
                <a:solidFill>
                  <a:srgbClr val="CC3300"/>
                </a:solidFill>
                <a:latin typeface="Arial" charset="0"/>
              </a:rPr>
              <a:t>3</a:t>
            </a:r>
          </a:p>
        </p:txBody>
      </p:sp>
      <p:sp>
        <p:nvSpPr>
          <p:cNvPr id="21531" name="AutoShape 27"/>
          <p:cNvSpPr>
            <a:spLocks noChangeArrowheads="1"/>
          </p:cNvSpPr>
          <p:nvPr/>
        </p:nvSpPr>
        <p:spPr bwMode="auto">
          <a:xfrm>
            <a:off x="8077200" y="304800"/>
            <a:ext cx="914400" cy="671513"/>
          </a:xfrm>
          <a:prstGeom prst="flowChartConnector">
            <a:avLst/>
          </a:prstGeom>
          <a:gradFill rotWithShape="1">
            <a:gsLst>
              <a:gs pos="0">
                <a:schemeClr val="accent1"/>
              </a:gs>
              <a:gs pos="100000">
                <a:schemeClr val="folHlink"/>
              </a:gs>
            </a:gsLst>
            <a:lin ang="5400000" scaled="1"/>
          </a:gradFill>
          <a:ln w="9525">
            <a:noFill/>
            <a:round/>
            <a:headEnd/>
            <a:tailEnd/>
          </a:ln>
        </p:spPr>
        <p:txBody>
          <a:bodyPr wrap="none" anchor="ctr"/>
          <a:lstStyle/>
          <a:p>
            <a:pPr algn="ctr"/>
            <a:r>
              <a:rPr lang="en-US" sz="4800">
                <a:solidFill>
                  <a:srgbClr val="CC3300"/>
                </a:solidFill>
                <a:latin typeface="Arial" charset="0"/>
              </a:rPr>
              <a:t>4</a:t>
            </a:r>
          </a:p>
        </p:txBody>
      </p:sp>
      <p:sp>
        <p:nvSpPr>
          <p:cNvPr id="21532" name="AutoShape 28"/>
          <p:cNvSpPr>
            <a:spLocks noChangeArrowheads="1"/>
          </p:cNvSpPr>
          <p:nvPr/>
        </p:nvSpPr>
        <p:spPr bwMode="auto">
          <a:xfrm>
            <a:off x="8077200" y="304800"/>
            <a:ext cx="914400" cy="671513"/>
          </a:xfrm>
          <a:prstGeom prst="flowChartConnector">
            <a:avLst/>
          </a:prstGeom>
          <a:gradFill rotWithShape="1">
            <a:gsLst>
              <a:gs pos="0">
                <a:schemeClr val="accent1"/>
              </a:gs>
              <a:gs pos="100000">
                <a:schemeClr val="folHlink"/>
              </a:gs>
            </a:gsLst>
            <a:lin ang="5400000" scaled="1"/>
          </a:gradFill>
          <a:ln w="9525">
            <a:noFill/>
            <a:round/>
            <a:headEnd/>
            <a:tailEnd/>
          </a:ln>
        </p:spPr>
        <p:txBody>
          <a:bodyPr wrap="none" anchor="ctr"/>
          <a:lstStyle/>
          <a:p>
            <a:pPr algn="ctr"/>
            <a:r>
              <a:rPr lang="en-US" sz="4800">
                <a:solidFill>
                  <a:srgbClr val="CC3300"/>
                </a:solidFill>
                <a:latin typeface="Arial" charset="0"/>
              </a:rPr>
              <a:t>5</a:t>
            </a:r>
          </a:p>
        </p:txBody>
      </p:sp>
      <p:sp>
        <p:nvSpPr>
          <p:cNvPr id="21533" name="AutoShape 29"/>
          <p:cNvSpPr>
            <a:spLocks noChangeArrowheads="1"/>
          </p:cNvSpPr>
          <p:nvPr/>
        </p:nvSpPr>
        <p:spPr bwMode="auto">
          <a:xfrm>
            <a:off x="0" y="457200"/>
            <a:ext cx="7315200" cy="609600"/>
          </a:xfrm>
          <a:prstGeom prst="hexagon">
            <a:avLst>
              <a:gd name="adj" fmla="val 300000"/>
              <a:gd name="vf" fmla="val 115470"/>
            </a:avLst>
          </a:prstGeom>
          <a:gradFill rotWithShape="1">
            <a:gsLst>
              <a:gs pos="0">
                <a:schemeClr val="accent1"/>
              </a:gs>
              <a:gs pos="100000">
                <a:schemeClr val="hlink"/>
              </a:gs>
            </a:gsLst>
            <a:lin ang="5400000" scaled="1"/>
          </a:gradFill>
          <a:ln w="57150">
            <a:solidFill>
              <a:srgbClr val="0000FF"/>
            </a:solidFill>
            <a:miter lim="800000"/>
            <a:headEnd/>
            <a:tailEnd/>
          </a:ln>
        </p:spPr>
        <p:txBody>
          <a:bodyPr wrap="none" anchor="ctr"/>
          <a:lstStyle/>
          <a:p>
            <a:pPr algn="ctr"/>
            <a:r>
              <a:rPr lang="en-US" sz="2400">
                <a:solidFill>
                  <a:srgbClr val="FFFF00"/>
                </a:solidFill>
                <a:latin typeface="Arial" charset="0"/>
              </a:rPr>
              <a:t>Trò chơi: XUÂN, HẠ THU, ĐÔNG</a:t>
            </a:r>
          </a:p>
        </p:txBody>
      </p:sp>
      <p:sp>
        <p:nvSpPr>
          <p:cNvPr id="21534" name="AutoShape 30"/>
          <p:cNvSpPr>
            <a:spLocks noChangeArrowheads="1"/>
          </p:cNvSpPr>
          <p:nvPr/>
        </p:nvSpPr>
        <p:spPr bwMode="auto">
          <a:xfrm>
            <a:off x="8077200" y="228600"/>
            <a:ext cx="914400" cy="671513"/>
          </a:xfrm>
          <a:prstGeom prst="flowChartConnector">
            <a:avLst/>
          </a:prstGeom>
          <a:gradFill rotWithShape="1">
            <a:gsLst>
              <a:gs pos="0">
                <a:schemeClr val="accent1"/>
              </a:gs>
              <a:gs pos="100000">
                <a:schemeClr val="folHlink"/>
              </a:gs>
            </a:gsLst>
            <a:lin ang="5400000" scaled="1"/>
          </a:gradFill>
          <a:ln w="9525">
            <a:noFill/>
            <a:round/>
            <a:headEnd/>
            <a:tailEnd/>
          </a:ln>
        </p:spPr>
        <p:txBody>
          <a:bodyPr wrap="none" anchor="ctr"/>
          <a:lstStyle/>
          <a:p>
            <a:pPr algn="ctr"/>
            <a:endParaRPr lang="en-US" sz="4800">
              <a:solidFill>
                <a:srgbClr val="CC3300"/>
              </a:solidFill>
              <a:latin typeface="Arial" charset="0"/>
            </a:endParaRPr>
          </a:p>
        </p:txBody>
      </p:sp>
      <p:grpSp>
        <p:nvGrpSpPr>
          <p:cNvPr id="17422" name="Group 31"/>
          <p:cNvGrpSpPr>
            <a:grpSpLocks/>
          </p:cNvGrpSpPr>
          <p:nvPr/>
        </p:nvGrpSpPr>
        <p:grpSpPr bwMode="auto">
          <a:xfrm>
            <a:off x="2895600" y="1143000"/>
            <a:ext cx="3060700" cy="762000"/>
            <a:chOff x="1752" y="672"/>
            <a:chExt cx="2024" cy="552"/>
          </a:xfrm>
        </p:grpSpPr>
        <p:sp>
          <p:nvSpPr>
            <p:cNvPr id="17496" name="AutoShape 32"/>
            <p:cNvSpPr>
              <a:spLocks noChangeArrowheads="1"/>
            </p:cNvSpPr>
            <p:nvPr/>
          </p:nvSpPr>
          <p:spPr bwMode="auto">
            <a:xfrm rot="-5400000">
              <a:off x="1728" y="696"/>
              <a:ext cx="552" cy="504"/>
            </a:xfrm>
            <a:prstGeom prst="flowChartDelay">
              <a:avLst/>
            </a:prstGeom>
            <a:gradFill rotWithShape="1">
              <a:gsLst>
                <a:gs pos="0">
                  <a:schemeClr val="hlink"/>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97" name="AutoShape 33"/>
            <p:cNvSpPr>
              <a:spLocks noChangeArrowheads="1"/>
            </p:cNvSpPr>
            <p:nvPr/>
          </p:nvSpPr>
          <p:spPr bwMode="auto">
            <a:xfrm rot="-5400000">
              <a:off x="2232" y="696"/>
              <a:ext cx="552" cy="504"/>
            </a:xfrm>
            <a:prstGeom prst="flowChartDelay">
              <a:avLst/>
            </a:prstGeom>
            <a:gradFill rotWithShape="1">
              <a:gsLst>
                <a:gs pos="0">
                  <a:schemeClr val="hlink"/>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98" name="AutoShape 34"/>
            <p:cNvSpPr>
              <a:spLocks noChangeArrowheads="1"/>
            </p:cNvSpPr>
            <p:nvPr/>
          </p:nvSpPr>
          <p:spPr bwMode="auto">
            <a:xfrm rot="-5400000">
              <a:off x="2736" y="696"/>
              <a:ext cx="552" cy="504"/>
            </a:xfrm>
            <a:prstGeom prst="flowChartDelay">
              <a:avLst/>
            </a:prstGeom>
            <a:gradFill rotWithShape="1">
              <a:gsLst>
                <a:gs pos="0">
                  <a:schemeClr val="hlink"/>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99" name="AutoShape 35"/>
            <p:cNvSpPr>
              <a:spLocks noChangeArrowheads="1"/>
            </p:cNvSpPr>
            <p:nvPr/>
          </p:nvSpPr>
          <p:spPr bwMode="auto">
            <a:xfrm rot="-5400000">
              <a:off x="3248" y="696"/>
              <a:ext cx="552" cy="504"/>
            </a:xfrm>
            <a:prstGeom prst="flowChartDelay">
              <a:avLst/>
            </a:prstGeom>
            <a:gradFill rotWithShape="1">
              <a:gsLst>
                <a:gs pos="0">
                  <a:schemeClr val="hlink"/>
                </a:gs>
                <a:gs pos="100000">
                  <a:schemeClr val="accent1"/>
                </a:gs>
              </a:gsLst>
              <a:lin ang="18900000" scaled="1"/>
            </a:gradFill>
            <a:ln w="9525">
              <a:noFill/>
              <a:miter lim="800000"/>
              <a:headEnd/>
              <a:tailEnd/>
            </a:ln>
          </p:spPr>
          <p:txBody>
            <a:bodyPr wrap="none" anchor="ctr"/>
            <a:lstStyle/>
            <a:p>
              <a:endParaRPr lang="en-US">
                <a:latin typeface="Arial" charset="0"/>
              </a:endParaRPr>
            </a:p>
          </p:txBody>
        </p:sp>
      </p:grpSp>
      <p:grpSp>
        <p:nvGrpSpPr>
          <p:cNvPr id="9" name="Group 36"/>
          <p:cNvGrpSpPr>
            <a:grpSpLocks/>
          </p:cNvGrpSpPr>
          <p:nvPr/>
        </p:nvGrpSpPr>
        <p:grpSpPr bwMode="auto">
          <a:xfrm>
            <a:off x="2933700" y="1143000"/>
            <a:ext cx="3060700" cy="762000"/>
            <a:chOff x="1776" y="1248"/>
            <a:chExt cx="2024" cy="552"/>
          </a:xfrm>
        </p:grpSpPr>
        <p:sp>
          <p:nvSpPr>
            <p:cNvPr id="17492" name="AutoShape 37"/>
            <p:cNvSpPr>
              <a:spLocks noChangeArrowheads="1"/>
            </p:cNvSpPr>
            <p:nvPr/>
          </p:nvSpPr>
          <p:spPr bwMode="auto">
            <a:xfrm rot="-5400000">
              <a:off x="1752" y="1272"/>
              <a:ext cx="552" cy="504"/>
            </a:xfrm>
            <a:prstGeom prst="flowChartDelay">
              <a:avLst/>
            </a:prstGeom>
            <a:gradFill rotWithShape="1">
              <a:gsLst>
                <a:gs pos="0">
                  <a:srgbClr val="CC3300"/>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93" name="AutoShape 38"/>
            <p:cNvSpPr>
              <a:spLocks noChangeArrowheads="1"/>
            </p:cNvSpPr>
            <p:nvPr/>
          </p:nvSpPr>
          <p:spPr bwMode="auto">
            <a:xfrm rot="-5400000">
              <a:off x="2256" y="1272"/>
              <a:ext cx="552" cy="504"/>
            </a:xfrm>
            <a:prstGeom prst="flowChartDelay">
              <a:avLst/>
            </a:prstGeom>
            <a:gradFill rotWithShape="1">
              <a:gsLst>
                <a:gs pos="0">
                  <a:srgbClr val="CC3300"/>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94" name="AutoShape 39"/>
            <p:cNvSpPr>
              <a:spLocks noChangeArrowheads="1"/>
            </p:cNvSpPr>
            <p:nvPr/>
          </p:nvSpPr>
          <p:spPr bwMode="auto">
            <a:xfrm rot="-5400000">
              <a:off x="2760" y="1272"/>
              <a:ext cx="552" cy="504"/>
            </a:xfrm>
            <a:prstGeom prst="flowChartDelay">
              <a:avLst/>
            </a:prstGeom>
            <a:gradFill rotWithShape="1">
              <a:gsLst>
                <a:gs pos="0">
                  <a:srgbClr val="CC3300"/>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95" name="AutoShape 40"/>
            <p:cNvSpPr>
              <a:spLocks noChangeArrowheads="1"/>
            </p:cNvSpPr>
            <p:nvPr/>
          </p:nvSpPr>
          <p:spPr bwMode="auto">
            <a:xfrm rot="-5400000">
              <a:off x="3272" y="1272"/>
              <a:ext cx="552" cy="504"/>
            </a:xfrm>
            <a:prstGeom prst="flowChartDelay">
              <a:avLst/>
            </a:prstGeom>
            <a:gradFill rotWithShape="1">
              <a:gsLst>
                <a:gs pos="0">
                  <a:srgbClr val="CC3300"/>
                </a:gs>
                <a:gs pos="100000">
                  <a:schemeClr val="accent1"/>
                </a:gs>
              </a:gsLst>
              <a:lin ang="18900000" scaled="1"/>
            </a:gradFill>
            <a:ln w="9525">
              <a:noFill/>
              <a:miter lim="800000"/>
              <a:headEnd/>
              <a:tailEnd/>
            </a:ln>
          </p:spPr>
          <p:txBody>
            <a:bodyPr wrap="none" anchor="ctr"/>
            <a:lstStyle/>
            <a:p>
              <a:endParaRPr lang="en-US">
                <a:latin typeface="Arial" charset="0"/>
              </a:endParaRPr>
            </a:p>
          </p:txBody>
        </p:sp>
      </p:grpSp>
      <p:grpSp>
        <p:nvGrpSpPr>
          <p:cNvPr id="10" name="Group 41"/>
          <p:cNvGrpSpPr>
            <a:grpSpLocks/>
          </p:cNvGrpSpPr>
          <p:nvPr/>
        </p:nvGrpSpPr>
        <p:grpSpPr bwMode="auto">
          <a:xfrm>
            <a:off x="2921000" y="1181100"/>
            <a:ext cx="3060700" cy="762000"/>
            <a:chOff x="1752" y="1848"/>
            <a:chExt cx="2024" cy="552"/>
          </a:xfrm>
        </p:grpSpPr>
        <p:sp>
          <p:nvSpPr>
            <p:cNvPr id="17488" name="AutoShape 42"/>
            <p:cNvSpPr>
              <a:spLocks noChangeArrowheads="1"/>
            </p:cNvSpPr>
            <p:nvPr/>
          </p:nvSpPr>
          <p:spPr bwMode="auto">
            <a:xfrm rot="-5400000">
              <a:off x="1728" y="1872"/>
              <a:ext cx="552" cy="504"/>
            </a:xfrm>
            <a:prstGeom prst="flowChartDelay">
              <a:avLst/>
            </a:prstGeom>
            <a:gradFill rotWithShape="1">
              <a:gsLst>
                <a:gs pos="0">
                  <a:schemeClr val="accent2"/>
                </a:gs>
                <a:gs pos="100000">
                  <a:schemeClr val="accent1"/>
                </a:gs>
              </a:gsLst>
              <a:lin ang="18900000" scaled="1"/>
            </a:gradFill>
            <a:ln w="9525">
              <a:noFill/>
              <a:miter lim="800000"/>
              <a:headEnd/>
              <a:tailEnd/>
            </a:ln>
          </p:spPr>
          <p:txBody>
            <a:bodyPr vert="eaVert" wrap="none" anchor="ctr"/>
            <a:lstStyle/>
            <a:p>
              <a:pPr algn="ctr"/>
              <a:r>
                <a:rPr lang="en-US" sz="3200">
                  <a:solidFill>
                    <a:srgbClr val="CC3300"/>
                  </a:solidFill>
                  <a:latin typeface="Arial" charset="0"/>
                </a:rPr>
                <a:t>Ấ</a:t>
              </a:r>
            </a:p>
          </p:txBody>
        </p:sp>
        <p:sp>
          <p:nvSpPr>
            <p:cNvPr id="17489" name="AutoShape 43"/>
            <p:cNvSpPr>
              <a:spLocks noChangeArrowheads="1"/>
            </p:cNvSpPr>
            <p:nvPr/>
          </p:nvSpPr>
          <p:spPr bwMode="auto">
            <a:xfrm rot="-5400000">
              <a:off x="2232" y="1872"/>
              <a:ext cx="552" cy="504"/>
            </a:xfrm>
            <a:prstGeom prst="flowChartDelay">
              <a:avLst/>
            </a:prstGeom>
            <a:gradFill rotWithShape="1">
              <a:gsLst>
                <a:gs pos="0">
                  <a:schemeClr val="accent2"/>
                </a:gs>
                <a:gs pos="100000">
                  <a:schemeClr val="accent1"/>
                </a:gs>
              </a:gsLst>
              <a:lin ang="18900000" scaled="1"/>
            </a:gradFill>
            <a:ln w="9525">
              <a:noFill/>
              <a:miter lim="800000"/>
              <a:headEnd/>
              <a:tailEnd/>
            </a:ln>
          </p:spPr>
          <p:txBody>
            <a:bodyPr vert="eaVert" wrap="none" anchor="ctr"/>
            <a:lstStyle/>
            <a:p>
              <a:pPr algn="ctr"/>
              <a:r>
                <a:rPr lang="en-US" sz="3200">
                  <a:solidFill>
                    <a:srgbClr val="CC3300"/>
                  </a:solidFill>
                  <a:latin typeface="Arial" charset="0"/>
                </a:rPr>
                <a:t>M</a:t>
              </a:r>
            </a:p>
          </p:txBody>
        </p:sp>
        <p:sp>
          <p:nvSpPr>
            <p:cNvPr id="17490" name="AutoShape 44"/>
            <p:cNvSpPr>
              <a:spLocks noChangeArrowheads="1"/>
            </p:cNvSpPr>
            <p:nvPr/>
          </p:nvSpPr>
          <p:spPr bwMode="auto">
            <a:xfrm rot="-5400000">
              <a:off x="2736" y="1872"/>
              <a:ext cx="552" cy="504"/>
            </a:xfrm>
            <a:prstGeom prst="flowChartDelay">
              <a:avLst/>
            </a:prstGeom>
            <a:gradFill rotWithShape="1">
              <a:gsLst>
                <a:gs pos="0">
                  <a:schemeClr val="accent2"/>
                </a:gs>
                <a:gs pos="100000">
                  <a:schemeClr val="accent1"/>
                </a:gs>
              </a:gsLst>
              <a:lin ang="18900000" scaled="1"/>
            </a:gradFill>
            <a:ln w="9525">
              <a:noFill/>
              <a:miter lim="800000"/>
              <a:headEnd/>
              <a:tailEnd/>
            </a:ln>
          </p:spPr>
          <p:txBody>
            <a:bodyPr vert="eaVert" wrap="none" anchor="ctr"/>
            <a:lstStyle/>
            <a:p>
              <a:pPr algn="ctr"/>
              <a:r>
                <a:rPr lang="en-US" sz="3200">
                  <a:solidFill>
                    <a:srgbClr val="CC3300"/>
                  </a:solidFill>
                  <a:latin typeface="Arial" charset="0"/>
                </a:rPr>
                <a:t>Á</a:t>
              </a:r>
            </a:p>
          </p:txBody>
        </p:sp>
        <p:sp>
          <p:nvSpPr>
            <p:cNvPr id="17491" name="AutoShape 45"/>
            <p:cNvSpPr>
              <a:spLocks noChangeArrowheads="1"/>
            </p:cNvSpPr>
            <p:nvPr/>
          </p:nvSpPr>
          <p:spPr bwMode="auto">
            <a:xfrm rot="-5400000">
              <a:off x="3248" y="1872"/>
              <a:ext cx="552" cy="504"/>
            </a:xfrm>
            <a:prstGeom prst="flowChartDelay">
              <a:avLst/>
            </a:prstGeom>
            <a:gradFill rotWithShape="1">
              <a:gsLst>
                <a:gs pos="0">
                  <a:schemeClr val="accent2"/>
                </a:gs>
                <a:gs pos="100000">
                  <a:schemeClr val="accent1"/>
                </a:gs>
              </a:gsLst>
              <a:lin ang="18900000" scaled="1"/>
            </a:gradFill>
            <a:ln w="9525">
              <a:noFill/>
              <a:miter lim="800000"/>
              <a:headEnd/>
              <a:tailEnd/>
            </a:ln>
          </p:spPr>
          <p:txBody>
            <a:bodyPr vert="eaVert" wrap="none" anchor="ctr"/>
            <a:lstStyle/>
            <a:p>
              <a:pPr algn="ctr"/>
              <a:r>
                <a:rPr lang="en-US" sz="3200">
                  <a:solidFill>
                    <a:srgbClr val="CC3300"/>
                  </a:solidFill>
                  <a:latin typeface="Arial" charset="0"/>
                </a:rPr>
                <a:t>P</a:t>
              </a:r>
            </a:p>
          </p:txBody>
        </p:sp>
      </p:grpSp>
      <p:sp>
        <p:nvSpPr>
          <p:cNvPr id="2" name="AutoShape 18"/>
          <p:cNvSpPr>
            <a:spLocks noChangeArrowheads="1"/>
          </p:cNvSpPr>
          <p:nvPr/>
        </p:nvSpPr>
        <p:spPr bwMode="gray">
          <a:xfrm>
            <a:off x="2667000" y="5562600"/>
            <a:ext cx="6096000" cy="762000"/>
          </a:xfrm>
          <a:prstGeom prst="roundRect">
            <a:avLst>
              <a:gd name="adj" fmla="val 49106"/>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28575">
            <a:solidFill>
              <a:schemeClr val="bg1"/>
            </a:solidFill>
            <a:round/>
            <a:headEnd/>
            <a:tailEnd/>
          </a:ln>
          <a:effectLst/>
        </p:spPr>
        <p:txBody>
          <a:bodyPr wrap="none" anchor="ctr"/>
          <a:lstStyle/>
          <a:p>
            <a:pPr>
              <a:defRPr/>
            </a:pPr>
            <a:r>
              <a:rPr lang="en-US" sz="2400" b="0">
                <a:solidFill>
                  <a:schemeClr val="bg1"/>
                </a:solidFill>
                <a:latin typeface="Arial"/>
                <a:cs typeface="Arial" charset="0"/>
              </a:rPr>
              <a:t>Khi mùa  xuân  em cảm thấy như thế nào?</a:t>
            </a:r>
          </a:p>
        </p:txBody>
      </p:sp>
      <p:sp>
        <p:nvSpPr>
          <p:cNvPr id="21551" name="AutoShape 47"/>
          <p:cNvSpPr>
            <a:spLocks noChangeArrowheads="1"/>
          </p:cNvSpPr>
          <p:nvPr/>
        </p:nvSpPr>
        <p:spPr bwMode="auto">
          <a:xfrm>
            <a:off x="762000" y="1219200"/>
            <a:ext cx="685800" cy="609600"/>
          </a:xfrm>
          <a:prstGeom prst="hexagon">
            <a:avLst>
              <a:gd name="adj" fmla="val 28125"/>
              <a:gd name="vf" fmla="val 115470"/>
            </a:avLst>
          </a:prstGeom>
          <a:gradFill rotWithShape="1">
            <a:gsLst>
              <a:gs pos="0">
                <a:schemeClr val="accent1"/>
              </a:gs>
              <a:gs pos="100000">
                <a:schemeClr val="hlink"/>
              </a:gs>
            </a:gsLst>
            <a:lin ang="5400000" scaled="1"/>
          </a:gradFill>
          <a:ln w="9525">
            <a:noFill/>
            <a:miter lim="800000"/>
            <a:headEnd/>
            <a:tailEnd/>
          </a:ln>
        </p:spPr>
        <p:txBody>
          <a:bodyPr wrap="none" anchor="ctr"/>
          <a:lstStyle/>
          <a:p>
            <a:pPr algn="ctr"/>
            <a:r>
              <a:rPr lang="en-US" sz="3200">
                <a:solidFill>
                  <a:srgbClr val="CC3300"/>
                </a:solidFill>
                <a:latin typeface="Arial" charset="0"/>
              </a:rPr>
              <a:t>1</a:t>
            </a:r>
          </a:p>
        </p:txBody>
      </p:sp>
      <p:grpSp>
        <p:nvGrpSpPr>
          <p:cNvPr id="17427" name="Group 48"/>
          <p:cNvGrpSpPr>
            <a:grpSpLocks/>
          </p:cNvGrpSpPr>
          <p:nvPr/>
        </p:nvGrpSpPr>
        <p:grpSpPr bwMode="auto">
          <a:xfrm>
            <a:off x="2895600" y="2057400"/>
            <a:ext cx="5334000" cy="800100"/>
            <a:chOff x="1752" y="672"/>
            <a:chExt cx="3504" cy="552"/>
          </a:xfrm>
        </p:grpSpPr>
        <p:sp>
          <p:nvSpPr>
            <p:cNvPr id="17481" name="AutoShape 49"/>
            <p:cNvSpPr>
              <a:spLocks noChangeArrowheads="1"/>
            </p:cNvSpPr>
            <p:nvPr/>
          </p:nvSpPr>
          <p:spPr bwMode="auto">
            <a:xfrm rot="-5400000">
              <a:off x="1728" y="696"/>
              <a:ext cx="552" cy="504"/>
            </a:xfrm>
            <a:prstGeom prst="flowChartDelay">
              <a:avLst/>
            </a:prstGeom>
            <a:gradFill rotWithShape="1">
              <a:gsLst>
                <a:gs pos="0">
                  <a:schemeClr val="hlink"/>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82" name="AutoShape 50"/>
            <p:cNvSpPr>
              <a:spLocks noChangeArrowheads="1"/>
            </p:cNvSpPr>
            <p:nvPr/>
          </p:nvSpPr>
          <p:spPr bwMode="auto">
            <a:xfrm rot="-5400000">
              <a:off x="2232" y="696"/>
              <a:ext cx="552" cy="504"/>
            </a:xfrm>
            <a:prstGeom prst="flowChartDelay">
              <a:avLst/>
            </a:prstGeom>
            <a:gradFill rotWithShape="1">
              <a:gsLst>
                <a:gs pos="0">
                  <a:schemeClr val="hlink"/>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83" name="AutoShape 51"/>
            <p:cNvSpPr>
              <a:spLocks noChangeArrowheads="1"/>
            </p:cNvSpPr>
            <p:nvPr/>
          </p:nvSpPr>
          <p:spPr bwMode="auto">
            <a:xfrm rot="-5400000">
              <a:off x="2736" y="696"/>
              <a:ext cx="552" cy="504"/>
            </a:xfrm>
            <a:prstGeom prst="flowChartDelay">
              <a:avLst/>
            </a:prstGeom>
            <a:gradFill rotWithShape="1">
              <a:gsLst>
                <a:gs pos="0">
                  <a:schemeClr val="hlink"/>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84" name="AutoShape 52"/>
            <p:cNvSpPr>
              <a:spLocks noChangeArrowheads="1"/>
            </p:cNvSpPr>
            <p:nvPr/>
          </p:nvSpPr>
          <p:spPr bwMode="auto">
            <a:xfrm rot="-5400000">
              <a:off x="3248" y="696"/>
              <a:ext cx="552" cy="504"/>
            </a:xfrm>
            <a:prstGeom prst="flowChartDelay">
              <a:avLst/>
            </a:prstGeom>
            <a:gradFill rotWithShape="1">
              <a:gsLst>
                <a:gs pos="0">
                  <a:schemeClr val="hlink"/>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85" name="AutoShape 53"/>
            <p:cNvSpPr>
              <a:spLocks noChangeArrowheads="1"/>
            </p:cNvSpPr>
            <p:nvPr/>
          </p:nvSpPr>
          <p:spPr bwMode="auto">
            <a:xfrm rot="-5400000">
              <a:off x="3744" y="696"/>
              <a:ext cx="552" cy="504"/>
            </a:xfrm>
            <a:prstGeom prst="flowChartDelay">
              <a:avLst/>
            </a:prstGeom>
            <a:gradFill rotWithShape="1">
              <a:gsLst>
                <a:gs pos="0">
                  <a:schemeClr val="hlink"/>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86" name="AutoShape 54"/>
            <p:cNvSpPr>
              <a:spLocks noChangeArrowheads="1"/>
            </p:cNvSpPr>
            <p:nvPr/>
          </p:nvSpPr>
          <p:spPr bwMode="auto">
            <a:xfrm rot="-5400000">
              <a:off x="4224" y="696"/>
              <a:ext cx="552" cy="504"/>
            </a:xfrm>
            <a:prstGeom prst="flowChartDelay">
              <a:avLst/>
            </a:prstGeom>
            <a:gradFill rotWithShape="1">
              <a:gsLst>
                <a:gs pos="0">
                  <a:schemeClr val="hlink"/>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87" name="AutoShape 55"/>
            <p:cNvSpPr>
              <a:spLocks noChangeArrowheads="1"/>
            </p:cNvSpPr>
            <p:nvPr/>
          </p:nvSpPr>
          <p:spPr bwMode="auto">
            <a:xfrm rot="-5400000">
              <a:off x="4728" y="696"/>
              <a:ext cx="552" cy="504"/>
            </a:xfrm>
            <a:prstGeom prst="flowChartDelay">
              <a:avLst/>
            </a:prstGeom>
            <a:gradFill rotWithShape="1">
              <a:gsLst>
                <a:gs pos="0">
                  <a:schemeClr val="hlink"/>
                </a:gs>
                <a:gs pos="100000">
                  <a:schemeClr val="accent1"/>
                </a:gs>
              </a:gsLst>
              <a:lin ang="18900000" scaled="1"/>
            </a:gradFill>
            <a:ln w="9525">
              <a:noFill/>
              <a:miter lim="800000"/>
              <a:headEnd/>
              <a:tailEnd/>
            </a:ln>
          </p:spPr>
          <p:txBody>
            <a:bodyPr wrap="none" anchor="ctr"/>
            <a:lstStyle/>
            <a:p>
              <a:endParaRPr lang="en-US">
                <a:latin typeface="Arial" charset="0"/>
              </a:endParaRPr>
            </a:p>
          </p:txBody>
        </p:sp>
      </p:grpSp>
      <p:grpSp>
        <p:nvGrpSpPr>
          <p:cNvPr id="12" name="Group 56"/>
          <p:cNvGrpSpPr>
            <a:grpSpLocks/>
          </p:cNvGrpSpPr>
          <p:nvPr/>
        </p:nvGrpSpPr>
        <p:grpSpPr bwMode="auto">
          <a:xfrm>
            <a:off x="2895600" y="2057400"/>
            <a:ext cx="5334000" cy="800100"/>
            <a:chOff x="1776" y="1248"/>
            <a:chExt cx="3504" cy="552"/>
          </a:xfrm>
        </p:grpSpPr>
        <p:sp>
          <p:nvSpPr>
            <p:cNvPr id="17474" name="AutoShape 57"/>
            <p:cNvSpPr>
              <a:spLocks noChangeArrowheads="1"/>
            </p:cNvSpPr>
            <p:nvPr/>
          </p:nvSpPr>
          <p:spPr bwMode="auto">
            <a:xfrm rot="-5400000">
              <a:off x="1752" y="1272"/>
              <a:ext cx="552" cy="504"/>
            </a:xfrm>
            <a:prstGeom prst="flowChartDelay">
              <a:avLst/>
            </a:prstGeom>
            <a:gradFill rotWithShape="1">
              <a:gsLst>
                <a:gs pos="0">
                  <a:srgbClr val="CC3300"/>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75" name="AutoShape 58"/>
            <p:cNvSpPr>
              <a:spLocks noChangeArrowheads="1"/>
            </p:cNvSpPr>
            <p:nvPr/>
          </p:nvSpPr>
          <p:spPr bwMode="auto">
            <a:xfrm rot="-5400000">
              <a:off x="2256" y="1272"/>
              <a:ext cx="552" cy="504"/>
            </a:xfrm>
            <a:prstGeom prst="flowChartDelay">
              <a:avLst/>
            </a:prstGeom>
            <a:gradFill rotWithShape="1">
              <a:gsLst>
                <a:gs pos="0">
                  <a:srgbClr val="CC3300"/>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76" name="AutoShape 59"/>
            <p:cNvSpPr>
              <a:spLocks noChangeArrowheads="1"/>
            </p:cNvSpPr>
            <p:nvPr/>
          </p:nvSpPr>
          <p:spPr bwMode="auto">
            <a:xfrm rot="-5400000">
              <a:off x="2760" y="1272"/>
              <a:ext cx="552" cy="504"/>
            </a:xfrm>
            <a:prstGeom prst="flowChartDelay">
              <a:avLst/>
            </a:prstGeom>
            <a:gradFill rotWithShape="1">
              <a:gsLst>
                <a:gs pos="0">
                  <a:srgbClr val="CC3300"/>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77" name="AutoShape 60"/>
            <p:cNvSpPr>
              <a:spLocks noChangeArrowheads="1"/>
            </p:cNvSpPr>
            <p:nvPr/>
          </p:nvSpPr>
          <p:spPr bwMode="auto">
            <a:xfrm rot="-5400000">
              <a:off x="3272" y="1272"/>
              <a:ext cx="552" cy="504"/>
            </a:xfrm>
            <a:prstGeom prst="flowChartDelay">
              <a:avLst/>
            </a:prstGeom>
            <a:gradFill rotWithShape="1">
              <a:gsLst>
                <a:gs pos="0">
                  <a:srgbClr val="CC3300"/>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78" name="AutoShape 61"/>
            <p:cNvSpPr>
              <a:spLocks noChangeArrowheads="1"/>
            </p:cNvSpPr>
            <p:nvPr/>
          </p:nvSpPr>
          <p:spPr bwMode="auto">
            <a:xfrm rot="-5400000">
              <a:off x="3768" y="1272"/>
              <a:ext cx="552" cy="504"/>
            </a:xfrm>
            <a:prstGeom prst="flowChartDelay">
              <a:avLst/>
            </a:prstGeom>
            <a:gradFill rotWithShape="1">
              <a:gsLst>
                <a:gs pos="0">
                  <a:srgbClr val="CC3300"/>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79" name="AutoShape 62"/>
            <p:cNvSpPr>
              <a:spLocks noChangeArrowheads="1"/>
            </p:cNvSpPr>
            <p:nvPr/>
          </p:nvSpPr>
          <p:spPr bwMode="auto">
            <a:xfrm rot="-5400000">
              <a:off x="4248" y="1272"/>
              <a:ext cx="552" cy="504"/>
            </a:xfrm>
            <a:prstGeom prst="flowChartDelay">
              <a:avLst/>
            </a:prstGeom>
            <a:gradFill rotWithShape="1">
              <a:gsLst>
                <a:gs pos="0">
                  <a:srgbClr val="CC3300"/>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80" name="AutoShape 63"/>
            <p:cNvSpPr>
              <a:spLocks noChangeArrowheads="1"/>
            </p:cNvSpPr>
            <p:nvPr/>
          </p:nvSpPr>
          <p:spPr bwMode="auto">
            <a:xfrm rot="-5400000">
              <a:off x="4752" y="1272"/>
              <a:ext cx="552" cy="504"/>
            </a:xfrm>
            <a:prstGeom prst="flowChartDelay">
              <a:avLst/>
            </a:prstGeom>
            <a:gradFill rotWithShape="1">
              <a:gsLst>
                <a:gs pos="0">
                  <a:srgbClr val="CC3300"/>
                </a:gs>
                <a:gs pos="100000">
                  <a:schemeClr val="accent1"/>
                </a:gs>
              </a:gsLst>
              <a:lin ang="18900000" scaled="1"/>
            </a:gradFill>
            <a:ln w="9525">
              <a:noFill/>
              <a:miter lim="800000"/>
              <a:headEnd/>
              <a:tailEnd/>
            </a:ln>
          </p:spPr>
          <p:txBody>
            <a:bodyPr wrap="none" anchor="ctr"/>
            <a:lstStyle/>
            <a:p>
              <a:endParaRPr lang="en-US">
                <a:latin typeface="Arial" charset="0"/>
              </a:endParaRPr>
            </a:p>
          </p:txBody>
        </p:sp>
      </p:grpSp>
      <p:grpSp>
        <p:nvGrpSpPr>
          <p:cNvPr id="13" name="Group 64"/>
          <p:cNvGrpSpPr>
            <a:grpSpLocks/>
          </p:cNvGrpSpPr>
          <p:nvPr/>
        </p:nvGrpSpPr>
        <p:grpSpPr bwMode="auto">
          <a:xfrm>
            <a:off x="2895600" y="2057400"/>
            <a:ext cx="5334000" cy="800100"/>
            <a:chOff x="1776" y="1872"/>
            <a:chExt cx="3504" cy="552"/>
          </a:xfrm>
        </p:grpSpPr>
        <p:sp>
          <p:nvSpPr>
            <p:cNvPr id="17467" name="AutoShape 65"/>
            <p:cNvSpPr>
              <a:spLocks noChangeArrowheads="1"/>
            </p:cNvSpPr>
            <p:nvPr/>
          </p:nvSpPr>
          <p:spPr bwMode="auto">
            <a:xfrm rot="-5400000">
              <a:off x="1752" y="1896"/>
              <a:ext cx="552" cy="504"/>
            </a:xfrm>
            <a:prstGeom prst="flowChartDelay">
              <a:avLst/>
            </a:prstGeom>
            <a:gradFill rotWithShape="1">
              <a:gsLst>
                <a:gs pos="0">
                  <a:schemeClr val="accent2"/>
                </a:gs>
                <a:gs pos="100000">
                  <a:schemeClr val="accent1"/>
                </a:gs>
              </a:gsLst>
              <a:lin ang="18900000" scaled="1"/>
            </a:gradFill>
            <a:ln w="9525">
              <a:noFill/>
              <a:miter lim="800000"/>
              <a:headEnd/>
              <a:tailEnd/>
            </a:ln>
          </p:spPr>
          <p:txBody>
            <a:bodyPr vert="eaVert" wrap="none" anchor="ctr"/>
            <a:lstStyle/>
            <a:p>
              <a:pPr algn="ctr"/>
              <a:r>
                <a:rPr lang="en-US" sz="3200">
                  <a:solidFill>
                    <a:schemeClr val="tx1"/>
                  </a:solidFill>
                  <a:latin typeface="Arial" charset="0"/>
                </a:rPr>
                <a:t>N</a:t>
              </a:r>
            </a:p>
          </p:txBody>
        </p:sp>
        <p:sp>
          <p:nvSpPr>
            <p:cNvPr id="17468" name="AutoShape 66"/>
            <p:cNvSpPr>
              <a:spLocks noChangeArrowheads="1"/>
            </p:cNvSpPr>
            <p:nvPr/>
          </p:nvSpPr>
          <p:spPr bwMode="auto">
            <a:xfrm rot="-5400000">
              <a:off x="2256" y="1896"/>
              <a:ext cx="552" cy="504"/>
            </a:xfrm>
            <a:prstGeom prst="flowChartDelay">
              <a:avLst/>
            </a:prstGeom>
            <a:gradFill rotWithShape="1">
              <a:gsLst>
                <a:gs pos="0">
                  <a:schemeClr val="accent2"/>
                </a:gs>
                <a:gs pos="100000">
                  <a:schemeClr val="accent1"/>
                </a:gs>
              </a:gsLst>
              <a:lin ang="18900000" scaled="1"/>
            </a:gradFill>
            <a:ln w="9525">
              <a:noFill/>
              <a:miter lim="800000"/>
              <a:headEnd/>
              <a:tailEnd/>
            </a:ln>
          </p:spPr>
          <p:txBody>
            <a:bodyPr vert="eaVert" wrap="none" anchor="ctr"/>
            <a:lstStyle/>
            <a:p>
              <a:pPr algn="ctr"/>
              <a:r>
                <a:rPr lang="en-US" sz="3200">
                  <a:solidFill>
                    <a:schemeClr val="tx1"/>
                  </a:solidFill>
                  <a:latin typeface="Arial" charset="0"/>
                </a:rPr>
                <a:t>Ó</a:t>
              </a:r>
            </a:p>
          </p:txBody>
        </p:sp>
        <p:sp>
          <p:nvSpPr>
            <p:cNvPr id="17469" name="AutoShape 67"/>
            <p:cNvSpPr>
              <a:spLocks noChangeArrowheads="1"/>
            </p:cNvSpPr>
            <p:nvPr/>
          </p:nvSpPr>
          <p:spPr bwMode="auto">
            <a:xfrm rot="-5400000">
              <a:off x="2760" y="1896"/>
              <a:ext cx="552" cy="504"/>
            </a:xfrm>
            <a:prstGeom prst="flowChartDelay">
              <a:avLst/>
            </a:prstGeom>
            <a:gradFill rotWithShape="1">
              <a:gsLst>
                <a:gs pos="0">
                  <a:schemeClr val="accent2"/>
                </a:gs>
                <a:gs pos="100000">
                  <a:schemeClr val="accent1"/>
                </a:gs>
              </a:gsLst>
              <a:lin ang="18900000" scaled="1"/>
            </a:gradFill>
            <a:ln w="9525">
              <a:noFill/>
              <a:miter lim="800000"/>
              <a:headEnd/>
              <a:tailEnd/>
            </a:ln>
          </p:spPr>
          <p:txBody>
            <a:bodyPr vert="eaVert" wrap="none" anchor="ctr"/>
            <a:lstStyle/>
            <a:p>
              <a:pPr algn="ctr"/>
              <a:r>
                <a:rPr lang="en-US" sz="3200">
                  <a:solidFill>
                    <a:schemeClr val="tx1"/>
                  </a:solidFill>
                  <a:latin typeface="Arial" charset="0"/>
                </a:rPr>
                <a:t>N</a:t>
              </a:r>
            </a:p>
          </p:txBody>
        </p:sp>
        <p:sp>
          <p:nvSpPr>
            <p:cNvPr id="17470" name="AutoShape 68"/>
            <p:cNvSpPr>
              <a:spLocks noChangeArrowheads="1"/>
            </p:cNvSpPr>
            <p:nvPr/>
          </p:nvSpPr>
          <p:spPr bwMode="auto">
            <a:xfrm rot="-5400000">
              <a:off x="3272" y="1896"/>
              <a:ext cx="552" cy="504"/>
            </a:xfrm>
            <a:prstGeom prst="flowChartDelay">
              <a:avLst/>
            </a:prstGeom>
            <a:gradFill rotWithShape="1">
              <a:gsLst>
                <a:gs pos="0">
                  <a:schemeClr val="accent2"/>
                </a:gs>
                <a:gs pos="100000">
                  <a:schemeClr val="accent1"/>
                </a:gs>
              </a:gsLst>
              <a:lin ang="18900000" scaled="1"/>
            </a:gradFill>
            <a:ln w="9525">
              <a:noFill/>
              <a:miter lim="800000"/>
              <a:headEnd/>
              <a:tailEnd/>
            </a:ln>
          </p:spPr>
          <p:txBody>
            <a:bodyPr vert="eaVert" wrap="none" anchor="ctr"/>
            <a:lstStyle/>
            <a:p>
              <a:pPr algn="ctr"/>
              <a:r>
                <a:rPr lang="en-US" sz="3200">
                  <a:solidFill>
                    <a:schemeClr val="tx1"/>
                  </a:solidFill>
                  <a:latin typeface="Arial" charset="0"/>
                </a:rPr>
                <a:t>G</a:t>
              </a:r>
            </a:p>
          </p:txBody>
        </p:sp>
        <p:sp>
          <p:nvSpPr>
            <p:cNvPr id="17471" name="AutoShape 69"/>
            <p:cNvSpPr>
              <a:spLocks noChangeArrowheads="1"/>
            </p:cNvSpPr>
            <p:nvPr/>
          </p:nvSpPr>
          <p:spPr bwMode="auto">
            <a:xfrm rot="-5400000">
              <a:off x="3768" y="1896"/>
              <a:ext cx="552" cy="504"/>
            </a:xfrm>
            <a:prstGeom prst="flowChartDelay">
              <a:avLst/>
            </a:prstGeom>
            <a:gradFill rotWithShape="1">
              <a:gsLst>
                <a:gs pos="0">
                  <a:schemeClr val="accent2"/>
                </a:gs>
                <a:gs pos="100000">
                  <a:schemeClr val="accent1"/>
                </a:gs>
              </a:gsLst>
              <a:lin ang="18900000" scaled="1"/>
            </a:gradFill>
            <a:ln w="9525">
              <a:noFill/>
              <a:miter lim="800000"/>
              <a:headEnd/>
              <a:tailEnd/>
            </a:ln>
          </p:spPr>
          <p:txBody>
            <a:bodyPr vert="eaVert" wrap="none" anchor="ctr"/>
            <a:lstStyle/>
            <a:p>
              <a:pPr algn="ctr"/>
              <a:r>
                <a:rPr lang="en-US" sz="3200">
                  <a:solidFill>
                    <a:schemeClr val="tx1"/>
                  </a:solidFill>
                  <a:latin typeface="Arial" charset="0"/>
                </a:rPr>
                <a:t>N</a:t>
              </a:r>
            </a:p>
          </p:txBody>
        </p:sp>
        <p:sp>
          <p:nvSpPr>
            <p:cNvPr id="17472" name="AutoShape 70"/>
            <p:cNvSpPr>
              <a:spLocks noChangeArrowheads="1"/>
            </p:cNvSpPr>
            <p:nvPr/>
          </p:nvSpPr>
          <p:spPr bwMode="auto">
            <a:xfrm rot="-5400000">
              <a:off x="4248" y="1896"/>
              <a:ext cx="552" cy="504"/>
            </a:xfrm>
            <a:prstGeom prst="flowChartDelay">
              <a:avLst/>
            </a:prstGeom>
            <a:gradFill rotWithShape="1">
              <a:gsLst>
                <a:gs pos="0">
                  <a:schemeClr val="accent2"/>
                </a:gs>
                <a:gs pos="100000">
                  <a:schemeClr val="accent1"/>
                </a:gs>
              </a:gsLst>
              <a:lin ang="18900000" scaled="1"/>
            </a:gradFill>
            <a:ln w="9525">
              <a:noFill/>
              <a:miter lim="800000"/>
              <a:headEnd/>
              <a:tailEnd/>
            </a:ln>
          </p:spPr>
          <p:txBody>
            <a:bodyPr vert="eaVert" wrap="none" anchor="ctr"/>
            <a:lstStyle/>
            <a:p>
              <a:pPr algn="ctr"/>
              <a:r>
                <a:rPr lang="en-US" sz="3200">
                  <a:solidFill>
                    <a:schemeClr val="tx1"/>
                  </a:solidFill>
                  <a:latin typeface="Arial" charset="0"/>
                </a:rPr>
                <a:t>Ự</a:t>
              </a:r>
            </a:p>
          </p:txBody>
        </p:sp>
        <p:sp>
          <p:nvSpPr>
            <p:cNvPr id="17473" name="AutoShape 71"/>
            <p:cNvSpPr>
              <a:spLocks noChangeArrowheads="1"/>
            </p:cNvSpPr>
            <p:nvPr/>
          </p:nvSpPr>
          <p:spPr bwMode="auto">
            <a:xfrm rot="-5400000">
              <a:off x="4752" y="1896"/>
              <a:ext cx="552" cy="504"/>
            </a:xfrm>
            <a:prstGeom prst="flowChartDelay">
              <a:avLst/>
            </a:prstGeom>
            <a:gradFill rotWithShape="1">
              <a:gsLst>
                <a:gs pos="0">
                  <a:schemeClr val="accent2"/>
                </a:gs>
                <a:gs pos="100000">
                  <a:schemeClr val="accent1"/>
                </a:gs>
              </a:gsLst>
              <a:lin ang="18900000" scaled="1"/>
            </a:gradFill>
            <a:ln w="9525">
              <a:noFill/>
              <a:miter lim="800000"/>
              <a:headEnd/>
              <a:tailEnd/>
            </a:ln>
          </p:spPr>
          <p:txBody>
            <a:bodyPr vert="eaVert" wrap="none" anchor="ctr"/>
            <a:lstStyle/>
            <a:p>
              <a:pPr algn="ctr"/>
              <a:r>
                <a:rPr lang="en-US" sz="3200">
                  <a:solidFill>
                    <a:schemeClr val="tx1"/>
                  </a:solidFill>
                  <a:latin typeface="Arial" charset="0"/>
                </a:rPr>
                <a:t>C</a:t>
              </a:r>
            </a:p>
          </p:txBody>
        </p:sp>
      </p:grpSp>
      <p:sp>
        <p:nvSpPr>
          <p:cNvPr id="3" name="AutoShape 18"/>
          <p:cNvSpPr>
            <a:spLocks noChangeArrowheads="1"/>
          </p:cNvSpPr>
          <p:nvPr/>
        </p:nvSpPr>
        <p:spPr bwMode="gray">
          <a:xfrm>
            <a:off x="2667000" y="5562600"/>
            <a:ext cx="6096000" cy="762000"/>
          </a:xfrm>
          <a:prstGeom prst="roundRect">
            <a:avLst>
              <a:gd name="adj" fmla="val 49106"/>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28575">
            <a:solidFill>
              <a:schemeClr val="bg1"/>
            </a:solidFill>
            <a:round/>
            <a:headEnd/>
            <a:tailEnd/>
          </a:ln>
          <a:effectLst/>
        </p:spPr>
        <p:txBody>
          <a:bodyPr wrap="none" anchor="ctr"/>
          <a:lstStyle/>
          <a:p>
            <a:pPr>
              <a:defRPr/>
            </a:pPr>
            <a:r>
              <a:rPr lang="en-US" sz="2400" b="0">
                <a:solidFill>
                  <a:schemeClr val="bg1"/>
                </a:solidFill>
                <a:latin typeface="Arial"/>
                <a:cs typeface="Arial" charset="0"/>
              </a:rPr>
              <a:t>Khi mùa hạ em cảm thấy như thế nào?</a:t>
            </a:r>
          </a:p>
        </p:txBody>
      </p:sp>
      <p:sp>
        <p:nvSpPr>
          <p:cNvPr id="21577" name="AutoShape 73"/>
          <p:cNvSpPr>
            <a:spLocks noChangeArrowheads="1"/>
          </p:cNvSpPr>
          <p:nvPr/>
        </p:nvSpPr>
        <p:spPr bwMode="auto">
          <a:xfrm>
            <a:off x="762000" y="2057400"/>
            <a:ext cx="685800" cy="609600"/>
          </a:xfrm>
          <a:prstGeom prst="hexagon">
            <a:avLst>
              <a:gd name="adj" fmla="val 28125"/>
              <a:gd name="vf" fmla="val 115470"/>
            </a:avLst>
          </a:prstGeom>
          <a:gradFill rotWithShape="1">
            <a:gsLst>
              <a:gs pos="0">
                <a:schemeClr val="accent1"/>
              </a:gs>
              <a:gs pos="100000">
                <a:schemeClr val="hlink"/>
              </a:gs>
            </a:gsLst>
            <a:lin ang="5400000" scaled="1"/>
          </a:gradFill>
          <a:ln w="9525">
            <a:noFill/>
            <a:miter lim="800000"/>
            <a:headEnd/>
            <a:tailEnd/>
          </a:ln>
        </p:spPr>
        <p:txBody>
          <a:bodyPr wrap="none" anchor="ctr"/>
          <a:lstStyle/>
          <a:p>
            <a:pPr algn="ctr"/>
            <a:r>
              <a:rPr lang="en-US" sz="3200">
                <a:solidFill>
                  <a:srgbClr val="CC3300"/>
                </a:solidFill>
                <a:latin typeface="Arial" charset="0"/>
              </a:rPr>
              <a:t>2</a:t>
            </a:r>
          </a:p>
        </p:txBody>
      </p:sp>
      <p:grpSp>
        <p:nvGrpSpPr>
          <p:cNvPr id="17432" name="Group 74"/>
          <p:cNvGrpSpPr>
            <a:grpSpLocks/>
          </p:cNvGrpSpPr>
          <p:nvPr/>
        </p:nvGrpSpPr>
        <p:grpSpPr bwMode="auto">
          <a:xfrm>
            <a:off x="2895600" y="3924300"/>
            <a:ext cx="5334000" cy="800100"/>
            <a:chOff x="1752" y="672"/>
            <a:chExt cx="3504" cy="552"/>
          </a:xfrm>
        </p:grpSpPr>
        <p:sp>
          <p:nvSpPr>
            <p:cNvPr id="17460" name="AutoShape 75"/>
            <p:cNvSpPr>
              <a:spLocks noChangeArrowheads="1"/>
            </p:cNvSpPr>
            <p:nvPr/>
          </p:nvSpPr>
          <p:spPr bwMode="auto">
            <a:xfrm rot="-5400000">
              <a:off x="1728" y="696"/>
              <a:ext cx="552" cy="504"/>
            </a:xfrm>
            <a:prstGeom prst="flowChartDelay">
              <a:avLst/>
            </a:prstGeom>
            <a:gradFill rotWithShape="1">
              <a:gsLst>
                <a:gs pos="0">
                  <a:schemeClr val="hlink"/>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61" name="AutoShape 76"/>
            <p:cNvSpPr>
              <a:spLocks noChangeArrowheads="1"/>
            </p:cNvSpPr>
            <p:nvPr/>
          </p:nvSpPr>
          <p:spPr bwMode="auto">
            <a:xfrm rot="-5400000">
              <a:off x="2232" y="696"/>
              <a:ext cx="552" cy="504"/>
            </a:xfrm>
            <a:prstGeom prst="flowChartDelay">
              <a:avLst/>
            </a:prstGeom>
            <a:gradFill rotWithShape="1">
              <a:gsLst>
                <a:gs pos="0">
                  <a:schemeClr val="hlink"/>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62" name="AutoShape 77"/>
            <p:cNvSpPr>
              <a:spLocks noChangeArrowheads="1"/>
            </p:cNvSpPr>
            <p:nvPr/>
          </p:nvSpPr>
          <p:spPr bwMode="auto">
            <a:xfrm rot="-5400000">
              <a:off x="2736" y="696"/>
              <a:ext cx="552" cy="504"/>
            </a:xfrm>
            <a:prstGeom prst="flowChartDelay">
              <a:avLst/>
            </a:prstGeom>
            <a:gradFill rotWithShape="1">
              <a:gsLst>
                <a:gs pos="0">
                  <a:schemeClr val="hlink"/>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63" name="AutoShape 78"/>
            <p:cNvSpPr>
              <a:spLocks noChangeArrowheads="1"/>
            </p:cNvSpPr>
            <p:nvPr/>
          </p:nvSpPr>
          <p:spPr bwMode="auto">
            <a:xfrm rot="-5400000">
              <a:off x="3248" y="696"/>
              <a:ext cx="552" cy="504"/>
            </a:xfrm>
            <a:prstGeom prst="flowChartDelay">
              <a:avLst/>
            </a:prstGeom>
            <a:gradFill rotWithShape="1">
              <a:gsLst>
                <a:gs pos="0">
                  <a:schemeClr val="hlink"/>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64" name="AutoShape 79"/>
            <p:cNvSpPr>
              <a:spLocks noChangeArrowheads="1"/>
            </p:cNvSpPr>
            <p:nvPr/>
          </p:nvSpPr>
          <p:spPr bwMode="auto">
            <a:xfrm rot="-5400000">
              <a:off x="3744" y="696"/>
              <a:ext cx="552" cy="504"/>
            </a:xfrm>
            <a:prstGeom prst="flowChartDelay">
              <a:avLst/>
            </a:prstGeom>
            <a:gradFill rotWithShape="1">
              <a:gsLst>
                <a:gs pos="0">
                  <a:schemeClr val="hlink"/>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65" name="AutoShape 80"/>
            <p:cNvSpPr>
              <a:spLocks noChangeArrowheads="1"/>
            </p:cNvSpPr>
            <p:nvPr/>
          </p:nvSpPr>
          <p:spPr bwMode="auto">
            <a:xfrm rot="-5400000">
              <a:off x="4224" y="696"/>
              <a:ext cx="552" cy="504"/>
            </a:xfrm>
            <a:prstGeom prst="flowChartDelay">
              <a:avLst/>
            </a:prstGeom>
            <a:gradFill rotWithShape="1">
              <a:gsLst>
                <a:gs pos="0">
                  <a:schemeClr val="hlink"/>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66" name="AutoShape 81"/>
            <p:cNvSpPr>
              <a:spLocks noChangeArrowheads="1"/>
            </p:cNvSpPr>
            <p:nvPr/>
          </p:nvSpPr>
          <p:spPr bwMode="auto">
            <a:xfrm rot="-5400000">
              <a:off x="4728" y="696"/>
              <a:ext cx="552" cy="504"/>
            </a:xfrm>
            <a:prstGeom prst="flowChartDelay">
              <a:avLst/>
            </a:prstGeom>
            <a:gradFill rotWithShape="1">
              <a:gsLst>
                <a:gs pos="0">
                  <a:schemeClr val="hlink"/>
                </a:gs>
                <a:gs pos="100000">
                  <a:schemeClr val="accent1"/>
                </a:gs>
              </a:gsLst>
              <a:lin ang="18900000" scaled="1"/>
            </a:gradFill>
            <a:ln w="9525">
              <a:noFill/>
              <a:miter lim="800000"/>
              <a:headEnd/>
              <a:tailEnd/>
            </a:ln>
          </p:spPr>
          <p:txBody>
            <a:bodyPr wrap="none" anchor="ctr"/>
            <a:lstStyle/>
            <a:p>
              <a:endParaRPr lang="en-US">
                <a:latin typeface="Arial" charset="0"/>
              </a:endParaRPr>
            </a:p>
          </p:txBody>
        </p:sp>
      </p:grpSp>
      <p:grpSp>
        <p:nvGrpSpPr>
          <p:cNvPr id="15" name="Group 82"/>
          <p:cNvGrpSpPr>
            <a:grpSpLocks/>
          </p:cNvGrpSpPr>
          <p:nvPr/>
        </p:nvGrpSpPr>
        <p:grpSpPr bwMode="auto">
          <a:xfrm>
            <a:off x="2895600" y="4000500"/>
            <a:ext cx="5334000" cy="800100"/>
            <a:chOff x="1776" y="1248"/>
            <a:chExt cx="3504" cy="552"/>
          </a:xfrm>
        </p:grpSpPr>
        <p:sp>
          <p:nvSpPr>
            <p:cNvPr id="17453" name="AutoShape 83"/>
            <p:cNvSpPr>
              <a:spLocks noChangeArrowheads="1"/>
            </p:cNvSpPr>
            <p:nvPr/>
          </p:nvSpPr>
          <p:spPr bwMode="auto">
            <a:xfrm rot="-5400000">
              <a:off x="1752" y="1272"/>
              <a:ext cx="552" cy="504"/>
            </a:xfrm>
            <a:prstGeom prst="flowChartDelay">
              <a:avLst/>
            </a:prstGeom>
            <a:gradFill rotWithShape="1">
              <a:gsLst>
                <a:gs pos="0">
                  <a:srgbClr val="CC3300"/>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54" name="AutoShape 84"/>
            <p:cNvSpPr>
              <a:spLocks noChangeArrowheads="1"/>
            </p:cNvSpPr>
            <p:nvPr/>
          </p:nvSpPr>
          <p:spPr bwMode="auto">
            <a:xfrm rot="-5400000">
              <a:off x="2256" y="1272"/>
              <a:ext cx="552" cy="504"/>
            </a:xfrm>
            <a:prstGeom prst="flowChartDelay">
              <a:avLst/>
            </a:prstGeom>
            <a:gradFill rotWithShape="1">
              <a:gsLst>
                <a:gs pos="0">
                  <a:srgbClr val="CC3300"/>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55" name="AutoShape 85"/>
            <p:cNvSpPr>
              <a:spLocks noChangeArrowheads="1"/>
            </p:cNvSpPr>
            <p:nvPr/>
          </p:nvSpPr>
          <p:spPr bwMode="auto">
            <a:xfrm rot="-5400000">
              <a:off x="2760" y="1272"/>
              <a:ext cx="552" cy="504"/>
            </a:xfrm>
            <a:prstGeom prst="flowChartDelay">
              <a:avLst/>
            </a:prstGeom>
            <a:gradFill rotWithShape="1">
              <a:gsLst>
                <a:gs pos="0">
                  <a:srgbClr val="CC3300"/>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56" name="AutoShape 86"/>
            <p:cNvSpPr>
              <a:spLocks noChangeArrowheads="1"/>
            </p:cNvSpPr>
            <p:nvPr/>
          </p:nvSpPr>
          <p:spPr bwMode="auto">
            <a:xfrm rot="-5400000">
              <a:off x="3272" y="1272"/>
              <a:ext cx="552" cy="504"/>
            </a:xfrm>
            <a:prstGeom prst="flowChartDelay">
              <a:avLst/>
            </a:prstGeom>
            <a:gradFill rotWithShape="1">
              <a:gsLst>
                <a:gs pos="0">
                  <a:srgbClr val="CC3300"/>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57" name="AutoShape 87"/>
            <p:cNvSpPr>
              <a:spLocks noChangeArrowheads="1"/>
            </p:cNvSpPr>
            <p:nvPr/>
          </p:nvSpPr>
          <p:spPr bwMode="auto">
            <a:xfrm rot="-5400000">
              <a:off x="3768" y="1272"/>
              <a:ext cx="552" cy="504"/>
            </a:xfrm>
            <a:prstGeom prst="flowChartDelay">
              <a:avLst/>
            </a:prstGeom>
            <a:gradFill rotWithShape="1">
              <a:gsLst>
                <a:gs pos="0">
                  <a:srgbClr val="CC3300"/>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58" name="AutoShape 88"/>
            <p:cNvSpPr>
              <a:spLocks noChangeArrowheads="1"/>
            </p:cNvSpPr>
            <p:nvPr/>
          </p:nvSpPr>
          <p:spPr bwMode="auto">
            <a:xfrm rot="-5400000">
              <a:off x="4248" y="1272"/>
              <a:ext cx="552" cy="504"/>
            </a:xfrm>
            <a:prstGeom prst="flowChartDelay">
              <a:avLst/>
            </a:prstGeom>
            <a:gradFill rotWithShape="1">
              <a:gsLst>
                <a:gs pos="0">
                  <a:srgbClr val="CC3300"/>
                </a:gs>
                <a:gs pos="100000">
                  <a:schemeClr val="accent1"/>
                </a:gs>
              </a:gsLst>
              <a:lin ang="18900000" scaled="1"/>
            </a:gradFill>
            <a:ln w="9525">
              <a:noFill/>
              <a:miter lim="800000"/>
              <a:headEnd/>
              <a:tailEnd/>
            </a:ln>
          </p:spPr>
          <p:txBody>
            <a:bodyPr wrap="none" anchor="ctr"/>
            <a:lstStyle/>
            <a:p>
              <a:endParaRPr lang="en-US">
                <a:latin typeface="Arial" charset="0"/>
              </a:endParaRPr>
            </a:p>
          </p:txBody>
        </p:sp>
        <p:sp>
          <p:nvSpPr>
            <p:cNvPr id="17459" name="AutoShape 89"/>
            <p:cNvSpPr>
              <a:spLocks noChangeArrowheads="1"/>
            </p:cNvSpPr>
            <p:nvPr/>
          </p:nvSpPr>
          <p:spPr bwMode="auto">
            <a:xfrm rot="-5400000">
              <a:off x="4752" y="1272"/>
              <a:ext cx="552" cy="504"/>
            </a:xfrm>
            <a:prstGeom prst="flowChartDelay">
              <a:avLst/>
            </a:prstGeom>
            <a:gradFill rotWithShape="1">
              <a:gsLst>
                <a:gs pos="0">
                  <a:srgbClr val="CC3300"/>
                </a:gs>
                <a:gs pos="100000">
                  <a:schemeClr val="accent1"/>
                </a:gs>
              </a:gsLst>
              <a:lin ang="18900000" scaled="1"/>
            </a:gradFill>
            <a:ln w="9525">
              <a:noFill/>
              <a:miter lim="800000"/>
              <a:headEnd/>
              <a:tailEnd/>
            </a:ln>
          </p:spPr>
          <p:txBody>
            <a:bodyPr wrap="none" anchor="ctr"/>
            <a:lstStyle/>
            <a:p>
              <a:endParaRPr lang="en-US">
                <a:latin typeface="Arial" charset="0"/>
              </a:endParaRPr>
            </a:p>
          </p:txBody>
        </p:sp>
      </p:grpSp>
      <p:grpSp>
        <p:nvGrpSpPr>
          <p:cNvPr id="16" name="Group 90"/>
          <p:cNvGrpSpPr>
            <a:grpSpLocks/>
          </p:cNvGrpSpPr>
          <p:nvPr/>
        </p:nvGrpSpPr>
        <p:grpSpPr bwMode="auto">
          <a:xfrm>
            <a:off x="2895600" y="3924300"/>
            <a:ext cx="5334000" cy="800100"/>
            <a:chOff x="1776" y="1872"/>
            <a:chExt cx="3504" cy="552"/>
          </a:xfrm>
        </p:grpSpPr>
        <p:sp>
          <p:nvSpPr>
            <p:cNvPr id="17446" name="AutoShape 91"/>
            <p:cNvSpPr>
              <a:spLocks noChangeArrowheads="1"/>
            </p:cNvSpPr>
            <p:nvPr/>
          </p:nvSpPr>
          <p:spPr bwMode="auto">
            <a:xfrm rot="-5400000">
              <a:off x="1752" y="1896"/>
              <a:ext cx="552" cy="504"/>
            </a:xfrm>
            <a:prstGeom prst="flowChartDelay">
              <a:avLst/>
            </a:prstGeom>
            <a:gradFill rotWithShape="1">
              <a:gsLst>
                <a:gs pos="0">
                  <a:schemeClr val="accent2"/>
                </a:gs>
                <a:gs pos="100000">
                  <a:schemeClr val="accent1"/>
                </a:gs>
              </a:gsLst>
              <a:lin ang="18900000" scaled="1"/>
            </a:gradFill>
            <a:ln w="9525">
              <a:noFill/>
              <a:miter lim="800000"/>
              <a:headEnd/>
              <a:tailEnd/>
            </a:ln>
          </p:spPr>
          <p:txBody>
            <a:bodyPr vert="eaVert" wrap="none" anchor="ctr"/>
            <a:lstStyle/>
            <a:p>
              <a:pPr algn="ctr"/>
              <a:r>
                <a:rPr lang="en-US" sz="3200">
                  <a:solidFill>
                    <a:srgbClr val="CC3300"/>
                  </a:solidFill>
                  <a:latin typeface="Arial" charset="0"/>
                </a:rPr>
                <a:t>L</a:t>
              </a:r>
            </a:p>
          </p:txBody>
        </p:sp>
        <p:sp>
          <p:nvSpPr>
            <p:cNvPr id="17447" name="AutoShape 92"/>
            <p:cNvSpPr>
              <a:spLocks noChangeArrowheads="1"/>
            </p:cNvSpPr>
            <p:nvPr/>
          </p:nvSpPr>
          <p:spPr bwMode="auto">
            <a:xfrm rot="-5400000">
              <a:off x="2256" y="1896"/>
              <a:ext cx="552" cy="504"/>
            </a:xfrm>
            <a:prstGeom prst="flowChartDelay">
              <a:avLst/>
            </a:prstGeom>
            <a:gradFill rotWithShape="1">
              <a:gsLst>
                <a:gs pos="0">
                  <a:schemeClr val="accent2"/>
                </a:gs>
                <a:gs pos="100000">
                  <a:schemeClr val="accent1"/>
                </a:gs>
              </a:gsLst>
              <a:lin ang="18900000" scaled="1"/>
            </a:gradFill>
            <a:ln w="9525">
              <a:noFill/>
              <a:miter lim="800000"/>
              <a:headEnd/>
              <a:tailEnd/>
            </a:ln>
          </p:spPr>
          <p:txBody>
            <a:bodyPr vert="eaVert" wrap="none" anchor="ctr"/>
            <a:lstStyle/>
            <a:p>
              <a:pPr algn="ctr"/>
              <a:r>
                <a:rPr lang="en-US" sz="3200">
                  <a:solidFill>
                    <a:srgbClr val="CC3300"/>
                  </a:solidFill>
                  <a:latin typeface="Arial" charset="0"/>
                </a:rPr>
                <a:t>Ạ</a:t>
              </a:r>
            </a:p>
          </p:txBody>
        </p:sp>
        <p:sp>
          <p:nvSpPr>
            <p:cNvPr id="17448" name="AutoShape 93"/>
            <p:cNvSpPr>
              <a:spLocks noChangeArrowheads="1"/>
            </p:cNvSpPr>
            <p:nvPr/>
          </p:nvSpPr>
          <p:spPr bwMode="auto">
            <a:xfrm rot="-5400000">
              <a:off x="2760" y="1896"/>
              <a:ext cx="552" cy="504"/>
            </a:xfrm>
            <a:prstGeom prst="flowChartDelay">
              <a:avLst/>
            </a:prstGeom>
            <a:gradFill rotWithShape="1">
              <a:gsLst>
                <a:gs pos="0">
                  <a:schemeClr val="accent2"/>
                </a:gs>
                <a:gs pos="100000">
                  <a:schemeClr val="accent1"/>
                </a:gs>
              </a:gsLst>
              <a:lin ang="18900000" scaled="1"/>
            </a:gradFill>
            <a:ln w="9525">
              <a:noFill/>
              <a:miter lim="800000"/>
              <a:headEnd/>
              <a:tailEnd/>
            </a:ln>
          </p:spPr>
          <p:txBody>
            <a:bodyPr vert="eaVert" wrap="none" anchor="ctr"/>
            <a:lstStyle/>
            <a:p>
              <a:pPr algn="ctr"/>
              <a:r>
                <a:rPr lang="en-US" sz="3200">
                  <a:solidFill>
                    <a:srgbClr val="CC3300"/>
                  </a:solidFill>
                  <a:latin typeface="Arial" charset="0"/>
                </a:rPr>
                <a:t>N</a:t>
              </a:r>
            </a:p>
          </p:txBody>
        </p:sp>
        <p:sp>
          <p:nvSpPr>
            <p:cNvPr id="17449" name="AutoShape 94"/>
            <p:cNvSpPr>
              <a:spLocks noChangeArrowheads="1"/>
            </p:cNvSpPr>
            <p:nvPr/>
          </p:nvSpPr>
          <p:spPr bwMode="auto">
            <a:xfrm rot="-5400000">
              <a:off x="3272" y="1896"/>
              <a:ext cx="552" cy="504"/>
            </a:xfrm>
            <a:prstGeom prst="flowChartDelay">
              <a:avLst/>
            </a:prstGeom>
            <a:gradFill rotWithShape="1">
              <a:gsLst>
                <a:gs pos="0">
                  <a:schemeClr val="accent2"/>
                </a:gs>
                <a:gs pos="100000">
                  <a:schemeClr val="accent1"/>
                </a:gs>
              </a:gsLst>
              <a:lin ang="18900000" scaled="1"/>
            </a:gradFill>
            <a:ln w="9525">
              <a:noFill/>
              <a:miter lim="800000"/>
              <a:headEnd/>
              <a:tailEnd/>
            </a:ln>
          </p:spPr>
          <p:txBody>
            <a:bodyPr vert="eaVert" wrap="none" anchor="ctr"/>
            <a:lstStyle/>
            <a:p>
              <a:pPr algn="ctr"/>
              <a:r>
                <a:rPr lang="en-US" sz="3200">
                  <a:solidFill>
                    <a:srgbClr val="CC3300"/>
                  </a:solidFill>
                  <a:latin typeface="Arial" charset="0"/>
                </a:rPr>
                <a:t>H</a:t>
              </a:r>
            </a:p>
          </p:txBody>
        </p:sp>
        <p:sp>
          <p:nvSpPr>
            <p:cNvPr id="17450" name="AutoShape 95"/>
            <p:cNvSpPr>
              <a:spLocks noChangeArrowheads="1"/>
            </p:cNvSpPr>
            <p:nvPr/>
          </p:nvSpPr>
          <p:spPr bwMode="auto">
            <a:xfrm rot="-5400000">
              <a:off x="3768" y="1896"/>
              <a:ext cx="552" cy="504"/>
            </a:xfrm>
            <a:prstGeom prst="flowChartDelay">
              <a:avLst/>
            </a:prstGeom>
            <a:gradFill rotWithShape="1">
              <a:gsLst>
                <a:gs pos="0">
                  <a:schemeClr val="accent2"/>
                </a:gs>
                <a:gs pos="100000">
                  <a:schemeClr val="accent1"/>
                </a:gs>
              </a:gsLst>
              <a:lin ang="18900000" scaled="1"/>
            </a:gradFill>
            <a:ln w="9525">
              <a:noFill/>
              <a:miter lim="800000"/>
              <a:headEnd/>
              <a:tailEnd/>
            </a:ln>
          </p:spPr>
          <p:txBody>
            <a:bodyPr vert="eaVert" wrap="none" anchor="ctr"/>
            <a:lstStyle/>
            <a:p>
              <a:pPr algn="ctr"/>
              <a:r>
                <a:rPr lang="en-US" sz="3200">
                  <a:solidFill>
                    <a:srgbClr val="CC3300"/>
                  </a:solidFill>
                  <a:latin typeface="Arial" charset="0"/>
                </a:rPr>
                <a:t>R</a:t>
              </a:r>
            </a:p>
          </p:txBody>
        </p:sp>
        <p:sp>
          <p:nvSpPr>
            <p:cNvPr id="17451" name="AutoShape 96"/>
            <p:cNvSpPr>
              <a:spLocks noChangeArrowheads="1"/>
            </p:cNvSpPr>
            <p:nvPr/>
          </p:nvSpPr>
          <p:spPr bwMode="auto">
            <a:xfrm rot="-5400000">
              <a:off x="4248" y="1896"/>
              <a:ext cx="552" cy="504"/>
            </a:xfrm>
            <a:prstGeom prst="flowChartDelay">
              <a:avLst/>
            </a:prstGeom>
            <a:gradFill rotWithShape="1">
              <a:gsLst>
                <a:gs pos="0">
                  <a:schemeClr val="accent2"/>
                </a:gs>
                <a:gs pos="100000">
                  <a:schemeClr val="accent1"/>
                </a:gs>
              </a:gsLst>
              <a:lin ang="18900000" scaled="1"/>
            </a:gradFill>
            <a:ln w="9525">
              <a:noFill/>
              <a:miter lim="800000"/>
              <a:headEnd/>
              <a:tailEnd/>
            </a:ln>
          </p:spPr>
          <p:txBody>
            <a:bodyPr vert="eaVert" wrap="none" anchor="ctr"/>
            <a:lstStyle/>
            <a:p>
              <a:pPr algn="ctr"/>
              <a:r>
                <a:rPr lang="en-US" sz="3200">
                  <a:solidFill>
                    <a:srgbClr val="CC3300"/>
                  </a:solidFill>
                  <a:latin typeface="Arial" charset="0"/>
                </a:rPr>
                <a:t>É</a:t>
              </a:r>
            </a:p>
          </p:txBody>
        </p:sp>
        <p:sp>
          <p:nvSpPr>
            <p:cNvPr id="17452" name="AutoShape 97"/>
            <p:cNvSpPr>
              <a:spLocks noChangeArrowheads="1"/>
            </p:cNvSpPr>
            <p:nvPr/>
          </p:nvSpPr>
          <p:spPr bwMode="auto">
            <a:xfrm rot="-5400000">
              <a:off x="4752" y="1896"/>
              <a:ext cx="552" cy="504"/>
            </a:xfrm>
            <a:prstGeom prst="flowChartDelay">
              <a:avLst/>
            </a:prstGeom>
            <a:gradFill rotWithShape="1">
              <a:gsLst>
                <a:gs pos="0">
                  <a:schemeClr val="accent2"/>
                </a:gs>
                <a:gs pos="100000">
                  <a:schemeClr val="accent1"/>
                </a:gs>
              </a:gsLst>
              <a:lin ang="18900000" scaled="1"/>
            </a:gradFill>
            <a:ln w="9525">
              <a:noFill/>
              <a:miter lim="800000"/>
              <a:headEnd/>
              <a:tailEnd/>
            </a:ln>
          </p:spPr>
          <p:txBody>
            <a:bodyPr vert="eaVert" wrap="none" anchor="ctr"/>
            <a:lstStyle/>
            <a:p>
              <a:pPr algn="ctr"/>
              <a:r>
                <a:rPr lang="en-US" sz="3200">
                  <a:solidFill>
                    <a:srgbClr val="CC3300"/>
                  </a:solidFill>
                  <a:latin typeface="Arial" charset="0"/>
                </a:rPr>
                <a:t>T</a:t>
              </a:r>
            </a:p>
          </p:txBody>
        </p:sp>
      </p:grpSp>
      <p:sp>
        <p:nvSpPr>
          <p:cNvPr id="4" name="AutoShape 18"/>
          <p:cNvSpPr>
            <a:spLocks noChangeArrowheads="1"/>
          </p:cNvSpPr>
          <p:nvPr/>
        </p:nvSpPr>
        <p:spPr bwMode="gray">
          <a:xfrm>
            <a:off x="2667000" y="5562600"/>
            <a:ext cx="6096000" cy="762000"/>
          </a:xfrm>
          <a:prstGeom prst="roundRect">
            <a:avLst>
              <a:gd name="adj" fmla="val 49106"/>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28575">
            <a:solidFill>
              <a:schemeClr val="bg1"/>
            </a:solidFill>
            <a:round/>
            <a:headEnd/>
            <a:tailEnd/>
          </a:ln>
          <a:effectLst/>
        </p:spPr>
        <p:txBody>
          <a:bodyPr wrap="none" anchor="ctr"/>
          <a:lstStyle/>
          <a:p>
            <a:pPr>
              <a:defRPr/>
            </a:pPr>
            <a:r>
              <a:rPr lang="en-US" sz="2400" b="0">
                <a:solidFill>
                  <a:schemeClr val="bg1"/>
                </a:solidFill>
                <a:latin typeface="Arial"/>
                <a:cs typeface="Arial" charset="0"/>
              </a:rPr>
              <a:t>Khi mùa  đông em cảm thấy như thế nào?</a:t>
            </a:r>
          </a:p>
        </p:txBody>
      </p:sp>
      <p:sp>
        <p:nvSpPr>
          <p:cNvPr id="21603" name="AutoShape 99"/>
          <p:cNvSpPr>
            <a:spLocks noChangeArrowheads="1"/>
          </p:cNvSpPr>
          <p:nvPr/>
        </p:nvSpPr>
        <p:spPr bwMode="auto">
          <a:xfrm>
            <a:off x="838200" y="4114800"/>
            <a:ext cx="685800" cy="609600"/>
          </a:xfrm>
          <a:prstGeom prst="hexagon">
            <a:avLst>
              <a:gd name="adj" fmla="val 28125"/>
              <a:gd name="vf" fmla="val 115470"/>
            </a:avLst>
          </a:prstGeom>
          <a:gradFill rotWithShape="1">
            <a:gsLst>
              <a:gs pos="0">
                <a:schemeClr val="accent1"/>
              </a:gs>
              <a:gs pos="100000">
                <a:schemeClr val="hlink"/>
              </a:gs>
            </a:gsLst>
            <a:lin ang="5400000" scaled="1"/>
          </a:gradFill>
          <a:ln w="9525">
            <a:noFill/>
            <a:miter lim="800000"/>
            <a:headEnd/>
            <a:tailEnd/>
          </a:ln>
        </p:spPr>
        <p:txBody>
          <a:bodyPr wrap="none" anchor="ctr"/>
          <a:lstStyle/>
          <a:p>
            <a:pPr algn="ctr"/>
            <a:r>
              <a:rPr lang="en-US" sz="3200">
                <a:solidFill>
                  <a:srgbClr val="CC3300"/>
                </a:solidFill>
                <a:latin typeface="Arial" charset="0"/>
              </a:rPr>
              <a:t>4</a:t>
            </a:r>
          </a:p>
        </p:txBody>
      </p:sp>
      <p:sp>
        <p:nvSpPr>
          <p:cNvPr id="17437" name="AutoShape 100">
            <a:hlinkClick r:id="rId2" action="ppaction://hlinksldjump" highlightClick="1"/>
          </p:cNvPr>
          <p:cNvSpPr>
            <a:spLocks noChangeArrowheads="1"/>
          </p:cNvSpPr>
          <p:nvPr/>
        </p:nvSpPr>
        <p:spPr bwMode="auto">
          <a:xfrm>
            <a:off x="8610600" y="4191000"/>
            <a:ext cx="228600" cy="381000"/>
          </a:xfrm>
          <a:prstGeom prst="actionButtonForwardNext">
            <a:avLst/>
          </a:prstGeom>
          <a:solidFill>
            <a:schemeClr val="accent1"/>
          </a:solidFill>
          <a:ln w="9525">
            <a:noFill/>
            <a:miter lim="800000"/>
            <a:headEnd/>
            <a:tailEnd/>
          </a:ln>
        </p:spPr>
        <p:txBody>
          <a:bodyPr wrap="none" anchor="ctr"/>
          <a:lstStyle/>
          <a:p>
            <a:endParaRPr lang="en-US">
              <a:latin typeface="Arial" charset="0"/>
            </a:endParaRPr>
          </a:p>
        </p:txBody>
      </p:sp>
      <p:sp>
        <p:nvSpPr>
          <p:cNvPr id="21608" name="AutoShape 104"/>
          <p:cNvSpPr>
            <a:spLocks noChangeArrowheads="1"/>
          </p:cNvSpPr>
          <p:nvPr/>
        </p:nvSpPr>
        <p:spPr bwMode="auto">
          <a:xfrm rot="-5400000">
            <a:off x="2971800" y="1163638"/>
            <a:ext cx="762000" cy="762000"/>
          </a:xfrm>
          <a:prstGeom prst="flowChartDelay">
            <a:avLst/>
          </a:prstGeom>
          <a:gradFill rotWithShape="1">
            <a:gsLst>
              <a:gs pos="0">
                <a:schemeClr val="accent2"/>
              </a:gs>
              <a:gs pos="100000">
                <a:schemeClr val="accent1"/>
              </a:gs>
            </a:gsLst>
            <a:lin ang="18900000" scaled="1"/>
          </a:gradFill>
          <a:ln w="9525">
            <a:noFill/>
            <a:miter lim="800000"/>
            <a:headEnd/>
            <a:tailEnd/>
          </a:ln>
        </p:spPr>
        <p:txBody>
          <a:bodyPr vert="eaVert" wrap="none" anchor="ctr"/>
          <a:lstStyle/>
          <a:p>
            <a:pPr algn="ctr"/>
            <a:r>
              <a:rPr lang="en-US" sz="3200">
                <a:solidFill>
                  <a:srgbClr val="CC3300"/>
                </a:solidFill>
                <a:latin typeface="Arial" charset="0"/>
              </a:rPr>
              <a:t>Ấ</a:t>
            </a:r>
          </a:p>
        </p:txBody>
      </p:sp>
      <p:sp>
        <p:nvSpPr>
          <p:cNvPr id="21612" name="Oval 108"/>
          <p:cNvSpPr>
            <a:spLocks noChangeArrowheads="1"/>
          </p:cNvSpPr>
          <p:nvPr/>
        </p:nvSpPr>
        <p:spPr bwMode="auto">
          <a:xfrm>
            <a:off x="381000" y="1295400"/>
            <a:ext cx="381000" cy="381000"/>
          </a:xfrm>
          <a:prstGeom prst="ellipse">
            <a:avLst/>
          </a:prstGeom>
          <a:gradFill rotWithShape="1">
            <a:gsLst>
              <a:gs pos="0">
                <a:srgbClr val="00FFFF"/>
              </a:gs>
              <a:gs pos="100000">
                <a:srgbClr val="FFFF00"/>
              </a:gs>
            </a:gsLst>
            <a:lin ang="5400000" scaled="1"/>
          </a:gradFill>
          <a:ln w="9525">
            <a:noFill/>
            <a:round/>
            <a:headEnd/>
            <a:tailEnd/>
          </a:ln>
        </p:spPr>
        <p:txBody>
          <a:bodyPr wrap="none" anchor="ctr"/>
          <a:lstStyle/>
          <a:p>
            <a:endParaRPr lang="en-US">
              <a:latin typeface="Arial" charset="0"/>
            </a:endParaRPr>
          </a:p>
        </p:txBody>
      </p:sp>
      <p:sp>
        <p:nvSpPr>
          <p:cNvPr id="21613" name="AutoShape 109"/>
          <p:cNvSpPr>
            <a:spLocks noChangeArrowheads="1"/>
          </p:cNvSpPr>
          <p:nvPr/>
        </p:nvSpPr>
        <p:spPr bwMode="auto">
          <a:xfrm rot="-5400000">
            <a:off x="2895600" y="2057400"/>
            <a:ext cx="762000" cy="762000"/>
          </a:xfrm>
          <a:prstGeom prst="flowChartDelay">
            <a:avLst/>
          </a:prstGeom>
          <a:gradFill rotWithShape="1">
            <a:gsLst>
              <a:gs pos="0">
                <a:schemeClr val="accent2"/>
              </a:gs>
              <a:gs pos="100000">
                <a:schemeClr val="accent1"/>
              </a:gs>
            </a:gsLst>
            <a:lin ang="18900000" scaled="1"/>
          </a:gradFill>
          <a:ln w="9525">
            <a:noFill/>
            <a:miter lim="800000"/>
            <a:headEnd/>
            <a:tailEnd/>
          </a:ln>
        </p:spPr>
        <p:txBody>
          <a:bodyPr vert="eaVert" wrap="none" anchor="ctr"/>
          <a:lstStyle/>
          <a:p>
            <a:pPr algn="ctr"/>
            <a:r>
              <a:rPr lang="en-US" sz="3200">
                <a:solidFill>
                  <a:schemeClr val="tx1"/>
                </a:solidFill>
                <a:latin typeface="Arial" charset="0"/>
              </a:rPr>
              <a:t>N</a:t>
            </a:r>
          </a:p>
        </p:txBody>
      </p:sp>
      <p:sp>
        <p:nvSpPr>
          <p:cNvPr id="21614" name="Oval 110"/>
          <p:cNvSpPr>
            <a:spLocks noChangeArrowheads="1"/>
          </p:cNvSpPr>
          <p:nvPr/>
        </p:nvSpPr>
        <p:spPr bwMode="auto">
          <a:xfrm>
            <a:off x="381000" y="2189163"/>
            <a:ext cx="381000" cy="381000"/>
          </a:xfrm>
          <a:prstGeom prst="ellipse">
            <a:avLst/>
          </a:prstGeom>
          <a:gradFill rotWithShape="1">
            <a:gsLst>
              <a:gs pos="0">
                <a:srgbClr val="00FFFF"/>
              </a:gs>
              <a:gs pos="100000">
                <a:srgbClr val="FFFF00"/>
              </a:gs>
            </a:gsLst>
            <a:lin ang="5400000" scaled="1"/>
          </a:gradFill>
          <a:ln w="9525">
            <a:noFill/>
            <a:round/>
            <a:headEnd/>
            <a:tailEnd/>
          </a:ln>
        </p:spPr>
        <p:txBody>
          <a:bodyPr wrap="none" anchor="ctr"/>
          <a:lstStyle/>
          <a:p>
            <a:endParaRPr lang="en-US">
              <a:latin typeface="Arial" charset="0"/>
            </a:endParaRPr>
          </a:p>
        </p:txBody>
      </p:sp>
      <p:sp>
        <p:nvSpPr>
          <p:cNvPr id="21615" name="AutoShape 111"/>
          <p:cNvSpPr>
            <a:spLocks noChangeArrowheads="1"/>
          </p:cNvSpPr>
          <p:nvPr/>
        </p:nvSpPr>
        <p:spPr bwMode="auto">
          <a:xfrm rot="-5400000">
            <a:off x="2895600" y="2971800"/>
            <a:ext cx="762000" cy="762000"/>
          </a:xfrm>
          <a:prstGeom prst="flowChartDelay">
            <a:avLst/>
          </a:prstGeom>
          <a:gradFill rotWithShape="1">
            <a:gsLst>
              <a:gs pos="0">
                <a:schemeClr val="accent2"/>
              </a:gs>
              <a:gs pos="100000">
                <a:schemeClr val="accent1"/>
              </a:gs>
            </a:gsLst>
            <a:lin ang="18900000" scaled="1"/>
          </a:gradFill>
          <a:ln w="9525">
            <a:noFill/>
            <a:miter lim="800000"/>
            <a:headEnd/>
            <a:tailEnd/>
          </a:ln>
        </p:spPr>
        <p:txBody>
          <a:bodyPr vert="eaVert" wrap="none" anchor="ctr"/>
          <a:lstStyle/>
          <a:p>
            <a:pPr algn="ctr"/>
            <a:r>
              <a:rPr lang="en-US" sz="3200">
                <a:solidFill>
                  <a:srgbClr val="FFFF00"/>
                </a:solidFill>
                <a:latin typeface="Arial" charset="0"/>
              </a:rPr>
              <a:t>M</a:t>
            </a:r>
          </a:p>
        </p:txBody>
      </p:sp>
      <p:sp>
        <p:nvSpPr>
          <p:cNvPr id="21616" name="Oval 112"/>
          <p:cNvSpPr>
            <a:spLocks noChangeArrowheads="1"/>
          </p:cNvSpPr>
          <p:nvPr/>
        </p:nvSpPr>
        <p:spPr bwMode="auto">
          <a:xfrm>
            <a:off x="457200" y="3103563"/>
            <a:ext cx="381000" cy="381000"/>
          </a:xfrm>
          <a:prstGeom prst="ellipse">
            <a:avLst/>
          </a:prstGeom>
          <a:gradFill rotWithShape="1">
            <a:gsLst>
              <a:gs pos="0">
                <a:srgbClr val="00FFFF"/>
              </a:gs>
              <a:gs pos="100000">
                <a:srgbClr val="FFFF00"/>
              </a:gs>
            </a:gsLst>
            <a:lin ang="5400000" scaled="1"/>
          </a:gradFill>
          <a:ln w="9525">
            <a:noFill/>
            <a:round/>
            <a:headEnd/>
            <a:tailEnd/>
          </a:ln>
        </p:spPr>
        <p:txBody>
          <a:bodyPr wrap="none" anchor="ctr"/>
          <a:lstStyle/>
          <a:p>
            <a:endParaRPr lang="en-US">
              <a:latin typeface="Arial" charset="0"/>
            </a:endParaRPr>
          </a:p>
        </p:txBody>
      </p:sp>
      <p:sp>
        <p:nvSpPr>
          <p:cNvPr id="21617" name="AutoShape 113"/>
          <p:cNvSpPr>
            <a:spLocks noChangeArrowheads="1"/>
          </p:cNvSpPr>
          <p:nvPr/>
        </p:nvSpPr>
        <p:spPr bwMode="auto">
          <a:xfrm rot="-5400000">
            <a:off x="2895600" y="3962400"/>
            <a:ext cx="762000" cy="762000"/>
          </a:xfrm>
          <a:prstGeom prst="flowChartDelay">
            <a:avLst/>
          </a:prstGeom>
          <a:gradFill rotWithShape="1">
            <a:gsLst>
              <a:gs pos="0">
                <a:schemeClr val="accent2"/>
              </a:gs>
              <a:gs pos="100000">
                <a:schemeClr val="accent1"/>
              </a:gs>
            </a:gsLst>
            <a:lin ang="18900000" scaled="1"/>
          </a:gradFill>
          <a:ln w="9525">
            <a:noFill/>
            <a:miter lim="800000"/>
            <a:headEnd/>
            <a:tailEnd/>
          </a:ln>
        </p:spPr>
        <p:txBody>
          <a:bodyPr vert="eaVert" wrap="none" anchor="ctr"/>
          <a:lstStyle/>
          <a:p>
            <a:pPr algn="ctr"/>
            <a:r>
              <a:rPr lang="en-US" sz="3200">
                <a:solidFill>
                  <a:srgbClr val="CC0066"/>
                </a:solidFill>
                <a:latin typeface="Arial" charset="0"/>
              </a:rPr>
              <a:t>L</a:t>
            </a:r>
          </a:p>
        </p:txBody>
      </p:sp>
      <p:sp>
        <p:nvSpPr>
          <p:cNvPr id="21618" name="Oval 114"/>
          <p:cNvSpPr>
            <a:spLocks noChangeArrowheads="1"/>
          </p:cNvSpPr>
          <p:nvPr/>
        </p:nvSpPr>
        <p:spPr bwMode="auto">
          <a:xfrm>
            <a:off x="457200" y="4191000"/>
            <a:ext cx="381000" cy="381000"/>
          </a:xfrm>
          <a:prstGeom prst="ellipse">
            <a:avLst/>
          </a:prstGeom>
          <a:gradFill rotWithShape="1">
            <a:gsLst>
              <a:gs pos="0">
                <a:srgbClr val="00FFFF"/>
              </a:gs>
              <a:gs pos="100000">
                <a:srgbClr val="FFFF00"/>
              </a:gs>
            </a:gsLst>
            <a:lin ang="5400000" scaled="1"/>
          </a:gradFill>
          <a:ln w="9525">
            <a:noFill/>
            <a:round/>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527"/>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066"/>
                                        </p:tgtEl>
                                        <p:attrNameLst>
                                          <p:attrName>style.visibility</p:attrName>
                                        </p:attrNameLst>
                                      </p:cBhvr>
                                      <p:to>
                                        <p:strVal val="visible"/>
                                      </p:to>
                                    </p:set>
                                    <p:animEffect transition="in" filter="box(in)">
                                      <p:cBhvr>
                                        <p:cTn id="10" dur="500"/>
                                        <p:tgtEl>
                                          <p:spTgt spid="20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xit" presetSubtype="16" fill="hold" nodeType="clickEffect">
                                  <p:stCondLst>
                                    <p:cond delay="0"/>
                                  </p:stCondLst>
                                  <p:childTnLst>
                                    <p:animEffect transition="out" filter="box(in)">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4" presetClass="exit" presetSubtype="16" fill="hold" grpId="1" nodeType="withEffect">
                                  <p:stCondLst>
                                    <p:cond delay="0"/>
                                  </p:stCondLst>
                                  <p:childTnLst>
                                    <p:animEffect transition="out" filter="box(in)">
                                      <p:cBhvr>
                                        <p:cTn id="17" dur="500"/>
                                        <p:tgtEl>
                                          <p:spTgt spid="2066"/>
                                        </p:tgtEl>
                                      </p:cBhvr>
                                    </p:animEffect>
                                    <p:set>
                                      <p:cBhvr>
                                        <p:cTn id="18" dur="1" fill="hold">
                                          <p:stCondLst>
                                            <p:cond delay="499"/>
                                          </p:stCondLst>
                                        </p:cTn>
                                        <p:tgtEl>
                                          <p:spTgt spid="206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childTnLst>
                          </p:cTn>
                        </p:par>
                      </p:childTnLst>
                    </p:cTn>
                  </p:par>
                </p:childTnLst>
              </p:cTn>
              <p:nextCondLst>
                <p:cond evt="onClick" delay="0">
                  <p:tgtEl>
                    <p:spTgt spid="21527"/>
                  </p:tgtEl>
                </p:cond>
              </p:nextCondLst>
            </p:seq>
            <p:seq concurrent="1" nextAc="seek">
              <p:cTn id="24" restart="whenNotActive" fill="hold" evtFilter="cancelBubble" nodeType="interactiveSeq">
                <p:stCondLst>
                  <p:cond evt="onClick" delay="0">
                    <p:tgtEl>
                      <p:spTgt spid="21533"/>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4" presetClass="entr" presetSubtype="32" fill="hold" grpId="0" nodeType="afterEffect">
                                  <p:stCondLst>
                                    <p:cond delay="0"/>
                                  </p:stCondLst>
                                  <p:iterate type="lt">
                                    <p:tmPct val="10000"/>
                                  </p:iterate>
                                  <p:childTnLst>
                                    <p:set>
                                      <p:cBhvr>
                                        <p:cTn id="28" dur="1" fill="hold">
                                          <p:stCondLst>
                                            <p:cond delay="0"/>
                                          </p:stCondLst>
                                        </p:cTn>
                                        <p:tgtEl>
                                          <p:spTgt spid="21528"/>
                                        </p:tgtEl>
                                        <p:attrNameLst>
                                          <p:attrName>style.visibility</p:attrName>
                                        </p:attrNameLst>
                                      </p:cBhvr>
                                      <p:to>
                                        <p:strVal val="visible"/>
                                      </p:to>
                                    </p:set>
                                    <p:animEffect transition="in" filter="box(out)">
                                      <p:cBhvr>
                                        <p:cTn id="29" dur="1000"/>
                                        <p:tgtEl>
                                          <p:spTgt spid="21528"/>
                                        </p:tgtEl>
                                      </p:cBhvr>
                                    </p:animEffect>
                                  </p:childTnLst>
                                </p:cTn>
                              </p:par>
                            </p:childTnLst>
                          </p:cTn>
                        </p:par>
                        <p:par>
                          <p:cTn id="30" fill="hold" nodeType="afterGroup">
                            <p:stCondLst>
                              <p:cond delay="1000"/>
                            </p:stCondLst>
                            <p:childTnLst>
                              <p:par>
                                <p:cTn id="31" presetID="4" presetClass="entr" presetSubtype="32" fill="hold" nodeType="afterEffect">
                                  <p:stCondLst>
                                    <p:cond delay="0"/>
                                  </p:stCondLst>
                                  <p:iterate type="lt">
                                    <p:tmPct val="10000"/>
                                  </p:iterate>
                                  <p:childTnLst>
                                    <p:set>
                                      <p:cBhvr>
                                        <p:cTn id="32" dur="1" fill="hold">
                                          <p:stCondLst>
                                            <p:cond delay="0"/>
                                          </p:stCondLst>
                                        </p:cTn>
                                        <p:tgtEl>
                                          <p:spTgt spid="21529"/>
                                        </p:tgtEl>
                                        <p:attrNameLst>
                                          <p:attrName>style.visibility</p:attrName>
                                        </p:attrNameLst>
                                      </p:cBhvr>
                                      <p:to>
                                        <p:strVal val="visible"/>
                                      </p:to>
                                    </p:set>
                                    <p:animEffect transition="in" filter="box(out)">
                                      <p:cBhvr>
                                        <p:cTn id="33" dur="1000"/>
                                        <p:tgtEl>
                                          <p:spTgt spid="21529"/>
                                        </p:tgtEl>
                                      </p:cBhvr>
                                    </p:animEffect>
                                  </p:childTnLst>
                                </p:cTn>
                              </p:par>
                            </p:childTnLst>
                          </p:cTn>
                        </p:par>
                        <p:par>
                          <p:cTn id="34" fill="hold" nodeType="afterGroup">
                            <p:stCondLst>
                              <p:cond delay="2000"/>
                            </p:stCondLst>
                            <p:childTnLst>
                              <p:par>
                                <p:cTn id="35" presetID="4" presetClass="entr" presetSubtype="32" fill="hold" nodeType="afterEffect">
                                  <p:stCondLst>
                                    <p:cond delay="0"/>
                                  </p:stCondLst>
                                  <p:iterate type="lt">
                                    <p:tmPct val="10000"/>
                                  </p:iterate>
                                  <p:childTnLst>
                                    <p:set>
                                      <p:cBhvr>
                                        <p:cTn id="36" dur="1" fill="hold">
                                          <p:stCondLst>
                                            <p:cond delay="0"/>
                                          </p:stCondLst>
                                        </p:cTn>
                                        <p:tgtEl>
                                          <p:spTgt spid="21530"/>
                                        </p:tgtEl>
                                        <p:attrNameLst>
                                          <p:attrName>style.visibility</p:attrName>
                                        </p:attrNameLst>
                                      </p:cBhvr>
                                      <p:to>
                                        <p:strVal val="visible"/>
                                      </p:to>
                                    </p:set>
                                    <p:animEffect transition="in" filter="box(out)">
                                      <p:cBhvr>
                                        <p:cTn id="37" dur="1000"/>
                                        <p:tgtEl>
                                          <p:spTgt spid="21530"/>
                                        </p:tgtEl>
                                      </p:cBhvr>
                                    </p:animEffect>
                                  </p:childTnLst>
                                </p:cTn>
                              </p:par>
                            </p:childTnLst>
                          </p:cTn>
                        </p:par>
                        <p:par>
                          <p:cTn id="38" fill="hold" nodeType="afterGroup">
                            <p:stCondLst>
                              <p:cond delay="3000"/>
                            </p:stCondLst>
                            <p:childTnLst>
                              <p:par>
                                <p:cTn id="39" presetID="4" presetClass="entr" presetSubtype="32" fill="hold" nodeType="afterEffect">
                                  <p:stCondLst>
                                    <p:cond delay="0"/>
                                  </p:stCondLst>
                                  <p:iterate type="lt">
                                    <p:tmPct val="10000"/>
                                  </p:iterate>
                                  <p:childTnLst>
                                    <p:set>
                                      <p:cBhvr>
                                        <p:cTn id="40" dur="1" fill="hold">
                                          <p:stCondLst>
                                            <p:cond delay="0"/>
                                          </p:stCondLst>
                                        </p:cTn>
                                        <p:tgtEl>
                                          <p:spTgt spid="21531"/>
                                        </p:tgtEl>
                                        <p:attrNameLst>
                                          <p:attrName>style.visibility</p:attrName>
                                        </p:attrNameLst>
                                      </p:cBhvr>
                                      <p:to>
                                        <p:strVal val="visible"/>
                                      </p:to>
                                    </p:set>
                                    <p:animEffect transition="in" filter="box(out)">
                                      <p:cBhvr>
                                        <p:cTn id="41" dur="1000"/>
                                        <p:tgtEl>
                                          <p:spTgt spid="21531"/>
                                        </p:tgtEl>
                                      </p:cBhvr>
                                    </p:animEffect>
                                  </p:childTnLst>
                                </p:cTn>
                              </p:par>
                            </p:childTnLst>
                          </p:cTn>
                        </p:par>
                        <p:par>
                          <p:cTn id="42" fill="hold" nodeType="afterGroup">
                            <p:stCondLst>
                              <p:cond delay="4000"/>
                            </p:stCondLst>
                            <p:childTnLst>
                              <p:par>
                                <p:cTn id="43" presetID="4" presetClass="entr" presetSubtype="32" fill="hold" nodeType="afterEffect">
                                  <p:stCondLst>
                                    <p:cond delay="0"/>
                                  </p:stCondLst>
                                  <p:iterate type="lt">
                                    <p:tmPct val="10000"/>
                                  </p:iterate>
                                  <p:childTnLst>
                                    <p:set>
                                      <p:cBhvr>
                                        <p:cTn id="44" dur="1" fill="hold">
                                          <p:stCondLst>
                                            <p:cond delay="0"/>
                                          </p:stCondLst>
                                        </p:cTn>
                                        <p:tgtEl>
                                          <p:spTgt spid="21532"/>
                                        </p:tgtEl>
                                        <p:attrNameLst>
                                          <p:attrName>style.visibility</p:attrName>
                                        </p:attrNameLst>
                                      </p:cBhvr>
                                      <p:to>
                                        <p:strVal val="visible"/>
                                      </p:to>
                                    </p:set>
                                    <p:animEffect transition="in" filter="box(out)">
                                      <p:cBhvr>
                                        <p:cTn id="45" dur="1000"/>
                                        <p:tgtEl>
                                          <p:spTgt spid="21532"/>
                                        </p:tgtEl>
                                      </p:cBhvr>
                                    </p:animEffect>
                                  </p:childTnLst>
                                </p:cTn>
                              </p:par>
                            </p:childTnLst>
                          </p:cTn>
                        </p:par>
                        <p:par>
                          <p:cTn id="46" fill="hold" nodeType="afterGroup">
                            <p:stCondLst>
                              <p:cond delay="5000"/>
                            </p:stCondLst>
                            <p:childTnLst>
                              <p:par>
                                <p:cTn id="47" presetID="4" presetClass="entr" presetSubtype="32" fill="hold" nodeType="afterEffect">
                                  <p:stCondLst>
                                    <p:cond delay="0"/>
                                  </p:stCondLst>
                                  <p:iterate type="lt">
                                    <p:tmPct val="10000"/>
                                  </p:iterate>
                                  <p:childTnLst>
                                    <p:set>
                                      <p:cBhvr>
                                        <p:cTn id="48" dur="1" fill="hold">
                                          <p:stCondLst>
                                            <p:cond delay="0"/>
                                          </p:stCondLst>
                                        </p:cTn>
                                        <p:tgtEl>
                                          <p:spTgt spid="21534"/>
                                        </p:tgtEl>
                                        <p:attrNameLst>
                                          <p:attrName>style.visibility</p:attrName>
                                        </p:attrNameLst>
                                      </p:cBhvr>
                                      <p:to>
                                        <p:strVal val="visible"/>
                                      </p:to>
                                    </p:set>
                                    <p:animEffect transition="in" filter="box(out)">
                                      <p:cBhvr>
                                        <p:cTn id="49" dur="1000"/>
                                        <p:tgtEl>
                                          <p:spTgt spid="21534"/>
                                        </p:tgtEl>
                                      </p:cBhvr>
                                    </p:animEffect>
                                  </p:childTnLst>
                                </p:cTn>
                              </p:par>
                            </p:childTnLst>
                          </p:cTn>
                        </p:par>
                      </p:childTnLst>
                    </p:cTn>
                  </p:par>
                </p:childTnLst>
              </p:cTn>
              <p:nextCondLst>
                <p:cond evt="onClick" delay="0">
                  <p:tgtEl>
                    <p:spTgt spid="21533"/>
                  </p:tgtEl>
                </p:cond>
              </p:nextCondLst>
            </p:seq>
            <p:seq concurrent="1" nextAc="seek">
              <p:cTn id="50" restart="whenNotActive" fill="hold" evtFilter="cancelBubble" nodeType="interactiveSeq">
                <p:stCondLst>
                  <p:cond evt="onClick" delay="0">
                    <p:tgtEl>
                      <p:spTgt spid="2155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 presetClass="entr" presetSubtype="16"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ox(in)">
                                      <p:cBhvr>
                                        <p:cTn id="55" dur="500"/>
                                        <p:tgtEl>
                                          <p:spTgt spid="9"/>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ox(in)">
                                      <p:cBhvr>
                                        <p:cTn id="58" dur="500"/>
                                        <p:tgtEl>
                                          <p:spTgt spid="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xit" presetSubtype="16" fill="hold" nodeType="clickEffect">
                                  <p:stCondLst>
                                    <p:cond delay="0"/>
                                  </p:stCondLst>
                                  <p:childTnLst>
                                    <p:animEffect transition="out" filter="box(in)">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par>
                                <p:cTn id="64" presetID="4" presetClass="exit" presetSubtype="16" fill="hold" grpId="1" nodeType="withEffect">
                                  <p:stCondLst>
                                    <p:cond delay="0"/>
                                  </p:stCondLst>
                                  <p:childTnLst>
                                    <p:animEffect transition="out" filter="box(in)">
                                      <p:cBhvr>
                                        <p:cTn id="65" dur="500"/>
                                        <p:tgtEl>
                                          <p:spTgt spid="2"/>
                                        </p:tgtEl>
                                      </p:cBhvr>
                                    </p:animEffect>
                                    <p:set>
                                      <p:cBhvr>
                                        <p:cTn id="66" dur="1" fill="hold">
                                          <p:stCondLst>
                                            <p:cond delay="499"/>
                                          </p:stCondLst>
                                        </p:cTn>
                                        <p:tgtEl>
                                          <p:spTgt spid="2"/>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ntr" presetSubtype="16"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box(in)">
                                      <p:cBhvr>
                                        <p:cTn id="71" dur="500"/>
                                        <p:tgtEl>
                                          <p:spTgt spid="10"/>
                                        </p:tgtEl>
                                      </p:cBhvr>
                                    </p:animEffect>
                                  </p:childTnLst>
                                </p:cTn>
                              </p:par>
                            </p:childTnLst>
                          </p:cTn>
                        </p:par>
                      </p:childTnLst>
                    </p:cTn>
                  </p:par>
                </p:childTnLst>
              </p:cTn>
              <p:nextCondLst>
                <p:cond evt="onClick" delay="0">
                  <p:tgtEl>
                    <p:spTgt spid="21551"/>
                  </p:tgtEl>
                </p:cond>
              </p:nextCondLst>
            </p:seq>
            <p:seq concurrent="1" nextAc="seek">
              <p:cTn id="72" restart="whenNotActive" fill="hold" evtFilter="cancelBubble" nodeType="interactiveSeq">
                <p:stCondLst>
                  <p:cond evt="onClick" delay="0">
                    <p:tgtEl>
                      <p:spTgt spid="21577"/>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4" presetClass="entr" presetSubtype="16"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box(in)">
                                      <p:cBhvr>
                                        <p:cTn id="77" dur="500"/>
                                        <p:tgtEl>
                                          <p:spTgt spid="12"/>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box(in)">
                                      <p:cBhvr>
                                        <p:cTn id="80" dur="500"/>
                                        <p:tgtEl>
                                          <p:spTgt spid="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4" presetClass="exit" presetSubtype="16" fill="hold" nodeType="clickEffect">
                                  <p:stCondLst>
                                    <p:cond delay="0"/>
                                  </p:stCondLst>
                                  <p:childTnLst>
                                    <p:animEffect transition="out" filter="box(in)">
                                      <p:cBhvr>
                                        <p:cTn id="84" dur="500"/>
                                        <p:tgtEl>
                                          <p:spTgt spid="12"/>
                                        </p:tgtEl>
                                      </p:cBhvr>
                                    </p:animEffect>
                                    <p:set>
                                      <p:cBhvr>
                                        <p:cTn id="85" dur="1" fill="hold">
                                          <p:stCondLst>
                                            <p:cond delay="499"/>
                                          </p:stCondLst>
                                        </p:cTn>
                                        <p:tgtEl>
                                          <p:spTgt spid="12"/>
                                        </p:tgtEl>
                                        <p:attrNameLst>
                                          <p:attrName>style.visibility</p:attrName>
                                        </p:attrNameLst>
                                      </p:cBhvr>
                                      <p:to>
                                        <p:strVal val="hidden"/>
                                      </p:to>
                                    </p:set>
                                  </p:childTnLst>
                                </p:cTn>
                              </p:par>
                              <p:par>
                                <p:cTn id="86" presetID="4" presetClass="exit" presetSubtype="16" fill="hold" grpId="1" nodeType="withEffect">
                                  <p:stCondLst>
                                    <p:cond delay="0"/>
                                  </p:stCondLst>
                                  <p:childTnLst>
                                    <p:animEffect transition="out" filter="box(in)">
                                      <p:cBhvr>
                                        <p:cTn id="87" dur="500"/>
                                        <p:tgtEl>
                                          <p:spTgt spid="3"/>
                                        </p:tgtEl>
                                      </p:cBhvr>
                                    </p:animEffect>
                                    <p:set>
                                      <p:cBhvr>
                                        <p:cTn id="88" dur="1" fill="hold">
                                          <p:stCondLst>
                                            <p:cond delay="499"/>
                                          </p:stCondLst>
                                        </p:cTn>
                                        <p:tgtEl>
                                          <p:spTgt spid="3"/>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4" presetClass="entr" presetSubtype="16" fill="hold" nodeType="click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box(in)">
                                      <p:cBhvr>
                                        <p:cTn id="93" dur="500"/>
                                        <p:tgtEl>
                                          <p:spTgt spid="13"/>
                                        </p:tgtEl>
                                      </p:cBhvr>
                                    </p:animEffect>
                                  </p:childTnLst>
                                </p:cTn>
                              </p:par>
                            </p:childTnLst>
                          </p:cTn>
                        </p:par>
                      </p:childTnLst>
                    </p:cTn>
                  </p:par>
                </p:childTnLst>
              </p:cTn>
              <p:nextCondLst>
                <p:cond evt="onClick" delay="0">
                  <p:tgtEl>
                    <p:spTgt spid="21577"/>
                  </p:tgtEl>
                </p:cond>
              </p:nextCondLst>
            </p:seq>
            <p:seq concurrent="1" nextAc="seek">
              <p:cTn id="94" restart="whenNotActive" fill="hold" evtFilter="cancelBubble" nodeType="interactiveSeq">
                <p:stCondLst>
                  <p:cond evt="onClick" delay="0">
                    <p:tgtEl>
                      <p:spTgt spid="21603"/>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4" presetClass="entr" presetSubtype="16" fill="hold" nodeType="click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ox(in)">
                                      <p:cBhvr>
                                        <p:cTn id="99" dur="500"/>
                                        <p:tgtEl>
                                          <p:spTgt spid="15"/>
                                        </p:tgtEl>
                                      </p:cBhvr>
                                    </p:animEffect>
                                  </p:childTnLst>
                                </p:cTn>
                              </p:par>
                              <p:par>
                                <p:cTn id="100" presetID="4" presetClass="entr" presetSubtype="16" fill="hold" grpId="0" nodeType="withEffect">
                                  <p:stCondLst>
                                    <p:cond delay="0"/>
                                  </p:stCondLst>
                                  <p:childTnLst>
                                    <p:set>
                                      <p:cBhvr>
                                        <p:cTn id="101" dur="1" fill="hold">
                                          <p:stCondLst>
                                            <p:cond delay="0"/>
                                          </p:stCondLst>
                                        </p:cTn>
                                        <p:tgtEl>
                                          <p:spTgt spid="4"/>
                                        </p:tgtEl>
                                        <p:attrNameLst>
                                          <p:attrName>style.visibility</p:attrName>
                                        </p:attrNameLst>
                                      </p:cBhvr>
                                      <p:to>
                                        <p:strVal val="visible"/>
                                      </p:to>
                                    </p:set>
                                    <p:animEffect transition="in" filter="box(in)">
                                      <p:cBhvr>
                                        <p:cTn id="102" dur="500"/>
                                        <p:tgtEl>
                                          <p:spTgt spid="4"/>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 presetClass="exit" presetSubtype="16" fill="hold" nodeType="clickEffect">
                                  <p:stCondLst>
                                    <p:cond delay="0"/>
                                  </p:stCondLst>
                                  <p:childTnLst>
                                    <p:animEffect transition="out" filter="box(in)">
                                      <p:cBhvr>
                                        <p:cTn id="106" dur="500"/>
                                        <p:tgtEl>
                                          <p:spTgt spid="15"/>
                                        </p:tgtEl>
                                      </p:cBhvr>
                                    </p:animEffect>
                                    <p:set>
                                      <p:cBhvr>
                                        <p:cTn id="107" dur="1" fill="hold">
                                          <p:stCondLst>
                                            <p:cond delay="499"/>
                                          </p:stCondLst>
                                        </p:cTn>
                                        <p:tgtEl>
                                          <p:spTgt spid="15"/>
                                        </p:tgtEl>
                                        <p:attrNameLst>
                                          <p:attrName>style.visibility</p:attrName>
                                        </p:attrNameLst>
                                      </p:cBhvr>
                                      <p:to>
                                        <p:strVal val="hidden"/>
                                      </p:to>
                                    </p:set>
                                  </p:childTnLst>
                                </p:cTn>
                              </p:par>
                              <p:par>
                                <p:cTn id="108" presetID="4" presetClass="exit" presetSubtype="16" fill="hold" grpId="1" nodeType="withEffect">
                                  <p:stCondLst>
                                    <p:cond delay="0"/>
                                  </p:stCondLst>
                                  <p:childTnLst>
                                    <p:animEffect transition="out" filter="box(in)">
                                      <p:cBhvr>
                                        <p:cTn id="109" dur="500"/>
                                        <p:tgtEl>
                                          <p:spTgt spid="4"/>
                                        </p:tgtEl>
                                      </p:cBhvr>
                                    </p:animEffect>
                                    <p:set>
                                      <p:cBhvr>
                                        <p:cTn id="110" dur="1" fill="hold">
                                          <p:stCondLst>
                                            <p:cond delay="499"/>
                                          </p:stCondLst>
                                        </p:cTn>
                                        <p:tgtEl>
                                          <p:spTgt spid="4"/>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 presetClass="entr" presetSubtype="16" fill="hold" nodeType="click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box(in)">
                                      <p:cBhvr>
                                        <p:cTn id="115" dur="500"/>
                                        <p:tgtEl>
                                          <p:spTgt spid="16"/>
                                        </p:tgtEl>
                                      </p:cBhvr>
                                    </p:animEffect>
                                  </p:childTnLst>
                                </p:cTn>
                              </p:par>
                            </p:childTnLst>
                          </p:cTn>
                        </p:par>
                      </p:childTnLst>
                    </p:cTn>
                  </p:par>
                </p:childTnLst>
              </p:cTn>
              <p:nextCondLst>
                <p:cond evt="onClick" delay="0">
                  <p:tgtEl>
                    <p:spTgt spid="21603"/>
                  </p:tgtEl>
                </p:cond>
              </p:nextCondLst>
            </p:seq>
            <p:seq concurrent="1" nextAc="seek">
              <p:cTn id="116" restart="whenNotActive" fill="hold" evtFilter="cancelBubble" nodeType="interactiveSeq">
                <p:stCondLst>
                  <p:cond evt="onClick" delay="0">
                    <p:tgtEl>
                      <p:spTgt spid="21612"/>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4" presetClass="entr" presetSubtype="16" fill="hold" grpId="0" nodeType="clickEffect">
                                  <p:stCondLst>
                                    <p:cond delay="0"/>
                                  </p:stCondLst>
                                  <p:childTnLst>
                                    <p:set>
                                      <p:cBhvr>
                                        <p:cTn id="120" dur="1" fill="hold">
                                          <p:stCondLst>
                                            <p:cond delay="0"/>
                                          </p:stCondLst>
                                        </p:cTn>
                                        <p:tgtEl>
                                          <p:spTgt spid="21608"/>
                                        </p:tgtEl>
                                        <p:attrNameLst>
                                          <p:attrName>style.visibility</p:attrName>
                                        </p:attrNameLst>
                                      </p:cBhvr>
                                      <p:to>
                                        <p:strVal val="visible"/>
                                      </p:to>
                                    </p:set>
                                    <p:animEffect transition="in" filter="box(in)">
                                      <p:cBhvr>
                                        <p:cTn id="121" dur="500"/>
                                        <p:tgtEl>
                                          <p:spTgt spid="21608"/>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4" presetClass="exit" presetSubtype="16" fill="hold" grpId="1" nodeType="clickEffect">
                                  <p:stCondLst>
                                    <p:cond delay="0"/>
                                  </p:stCondLst>
                                  <p:childTnLst>
                                    <p:animEffect transition="out" filter="box(in)">
                                      <p:cBhvr>
                                        <p:cTn id="125" dur="500"/>
                                        <p:tgtEl>
                                          <p:spTgt spid="21608"/>
                                        </p:tgtEl>
                                      </p:cBhvr>
                                    </p:animEffect>
                                    <p:set>
                                      <p:cBhvr>
                                        <p:cTn id="126" dur="1" fill="hold">
                                          <p:stCondLst>
                                            <p:cond delay="499"/>
                                          </p:stCondLst>
                                        </p:cTn>
                                        <p:tgtEl>
                                          <p:spTgt spid="21608"/>
                                        </p:tgtEl>
                                        <p:attrNameLst>
                                          <p:attrName>style.visibility</p:attrName>
                                        </p:attrNameLst>
                                      </p:cBhvr>
                                      <p:to>
                                        <p:strVal val="hidden"/>
                                      </p:to>
                                    </p:set>
                                  </p:childTnLst>
                                </p:cTn>
                              </p:par>
                            </p:childTnLst>
                          </p:cTn>
                        </p:par>
                      </p:childTnLst>
                    </p:cTn>
                  </p:par>
                </p:childTnLst>
              </p:cTn>
              <p:nextCondLst>
                <p:cond evt="onClick" delay="0">
                  <p:tgtEl>
                    <p:spTgt spid="21612"/>
                  </p:tgtEl>
                </p:cond>
              </p:nextCondLst>
            </p:seq>
            <p:seq concurrent="1" nextAc="seek">
              <p:cTn id="127" restart="whenNotActive" fill="hold" evtFilter="cancelBubble" nodeType="interactiveSeq">
                <p:stCondLst>
                  <p:cond evt="onClick" delay="0">
                    <p:tgtEl>
                      <p:spTgt spid="21614"/>
                    </p:tgtEl>
                  </p:cond>
                </p:stCondLst>
                <p:endSync evt="end" delay="0">
                  <p:rtn val="all"/>
                </p:endSync>
                <p:childTnLst>
                  <p:par>
                    <p:cTn id="128" fill="hold" nodeType="clickPar">
                      <p:stCondLst>
                        <p:cond delay="0"/>
                      </p:stCondLst>
                      <p:childTnLst>
                        <p:par>
                          <p:cTn id="129" fill="hold" nodeType="withGroup">
                            <p:stCondLst>
                              <p:cond delay="0"/>
                            </p:stCondLst>
                            <p:childTnLst>
                              <p:par>
                                <p:cTn id="130" presetID="4" presetClass="entr" presetSubtype="16" fill="hold" grpId="0" nodeType="clickEffect">
                                  <p:stCondLst>
                                    <p:cond delay="0"/>
                                  </p:stCondLst>
                                  <p:childTnLst>
                                    <p:set>
                                      <p:cBhvr>
                                        <p:cTn id="131" dur="1" fill="hold">
                                          <p:stCondLst>
                                            <p:cond delay="0"/>
                                          </p:stCondLst>
                                        </p:cTn>
                                        <p:tgtEl>
                                          <p:spTgt spid="21613"/>
                                        </p:tgtEl>
                                        <p:attrNameLst>
                                          <p:attrName>style.visibility</p:attrName>
                                        </p:attrNameLst>
                                      </p:cBhvr>
                                      <p:to>
                                        <p:strVal val="visible"/>
                                      </p:to>
                                    </p:set>
                                    <p:animEffect transition="in" filter="box(in)">
                                      <p:cBhvr>
                                        <p:cTn id="132" dur="500"/>
                                        <p:tgtEl>
                                          <p:spTgt spid="21613"/>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 presetClass="exit" presetSubtype="16" fill="hold" grpId="1" nodeType="clickEffect">
                                  <p:stCondLst>
                                    <p:cond delay="0"/>
                                  </p:stCondLst>
                                  <p:childTnLst>
                                    <p:animEffect transition="out" filter="box(in)">
                                      <p:cBhvr>
                                        <p:cTn id="136" dur="500"/>
                                        <p:tgtEl>
                                          <p:spTgt spid="21613"/>
                                        </p:tgtEl>
                                      </p:cBhvr>
                                    </p:animEffect>
                                    <p:set>
                                      <p:cBhvr>
                                        <p:cTn id="137" dur="1" fill="hold">
                                          <p:stCondLst>
                                            <p:cond delay="499"/>
                                          </p:stCondLst>
                                        </p:cTn>
                                        <p:tgtEl>
                                          <p:spTgt spid="21613"/>
                                        </p:tgtEl>
                                        <p:attrNameLst>
                                          <p:attrName>style.visibility</p:attrName>
                                        </p:attrNameLst>
                                      </p:cBhvr>
                                      <p:to>
                                        <p:strVal val="hidden"/>
                                      </p:to>
                                    </p:set>
                                  </p:childTnLst>
                                </p:cTn>
                              </p:par>
                            </p:childTnLst>
                          </p:cTn>
                        </p:par>
                      </p:childTnLst>
                    </p:cTn>
                  </p:par>
                </p:childTnLst>
              </p:cTn>
              <p:nextCondLst>
                <p:cond evt="onClick" delay="0">
                  <p:tgtEl>
                    <p:spTgt spid="21614"/>
                  </p:tgtEl>
                </p:cond>
              </p:nextCondLst>
            </p:seq>
            <p:seq concurrent="1" nextAc="seek">
              <p:cTn id="138" restart="whenNotActive" fill="hold" evtFilter="cancelBubble" nodeType="interactiveSeq">
                <p:stCondLst>
                  <p:cond evt="onClick" delay="0">
                    <p:tgtEl>
                      <p:spTgt spid="21616"/>
                    </p:tgtEl>
                  </p:cond>
                </p:stCondLst>
                <p:endSync evt="end" delay="0">
                  <p:rtn val="all"/>
                </p:endSync>
                <p:childTnLst>
                  <p:par>
                    <p:cTn id="139" fill="hold" nodeType="clickPar">
                      <p:stCondLst>
                        <p:cond delay="0"/>
                      </p:stCondLst>
                      <p:childTnLst>
                        <p:par>
                          <p:cTn id="140" fill="hold" nodeType="withGroup">
                            <p:stCondLst>
                              <p:cond delay="0"/>
                            </p:stCondLst>
                            <p:childTnLst>
                              <p:par>
                                <p:cTn id="141" presetID="4" presetClass="entr" presetSubtype="16" fill="hold" grpId="0" nodeType="clickEffect">
                                  <p:stCondLst>
                                    <p:cond delay="0"/>
                                  </p:stCondLst>
                                  <p:childTnLst>
                                    <p:set>
                                      <p:cBhvr>
                                        <p:cTn id="142" dur="1" fill="hold">
                                          <p:stCondLst>
                                            <p:cond delay="0"/>
                                          </p:stCondLst>
                                        </p:cTn>
                                        <p:tgtEl>
                                          <p:spTgt spid="21615"/>
                                        </p:tgtEl>
                                        <p:attrNameLst>
                                          <p:attrName>style.visibility</p:attrName>
                                        </p:attrNameLst>
                                      </p:cBhvr>
                                      <p:to>
                                        <p:strVal val="visible"/>
                                      </p:to>
                                    </p:set>
                                    <p:animEffect transition="in" filter="box(in)">
                                      <p:cBhvr>
                                        <p:cTn id="143" dur="500"/>
                                        <p:tgtEl>
                                          <p:spTgt spid="21615"/>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4" presetClass="exit" presetSubtype="16" fill="hold" grpId="1" nodeType="clickEffect">
                                  <p:stCondLst>
                                    <p:cond delay="0"/>
                                  </p:stCondLst>
                                  <p:childTnLst>
                                    <p:animEffect transition="out" filter="box(in)">
                                      <p:cBhvr>
                                        <p:cTn id="147" dur="500"/>
                                        <p:tgtEl>
                                          <p:spTgt spid="21615"/>
                                        </p:tgtEl>
                                      </p:cBhvr>
                                    </p:animEffect>
                                    <p:set>
                                      <p:cBhvr>
                                        <p:cTn id="148" dur="1" fill="hold">
                                          <p:stCondLst>
                                            <p:cond delay="499"/>
                                          </p:stCondLst>
                                        </p:cTn>
                                        <p:tgtEl>
                                          <p:spTgt spid="21615"/>
                                        </p:tgtEl>
                                        <p:attrNameLst>
                                          <p:attrName>style.visibility</p:attrName>
                                        </p:attrNameLst>
                                      </p:cBhvr>
                                      <p:to>
                                        <p:strVal val="hidden"/>
                                      </p:to>
                                    </p:set>
                                  </p:childTnLst>
                                </p:cTn>
                              </p:par>
                            </p:childTnLst>
                          </p:cTn>
                        </p:par>
                      </p:childTnLst>
                    </p:cTn>
                  </p:par>
                </p:childTnLst>
              </p:cTn>
              <p:nextCondLst>
                <p:cond evt="onClick" delay="0">
                  <p:tgtEl>
                    <p:spTgt spid="21616"/>
                  </p:tgtEl>
                </p:cond>
              </p:nextCondLst>
            </p:seq>
            <p:seq concurrent="1" nextAc="seek">
              <p:cTn id="149" restart="whenNotActive" fill="hold" evtFilter="cancelBubble" nodeType="interactiveSeq">
                <p:stCondLst>
                  <p:cond evt="onClick" delay="0">
                    <p:tgtEl>
                      <p:spTgt spid="21618"/>
                    </p:tgtEl>
                  </p:cond>
                </p:stCondLst>
                <p:endSync evt="end" delay="0">
                  <p:rtn val="all"/>
                </p:endSync>
                <p:childTnLst>
                  <p:par>
                    <p:cTn id="150" fill="hold" nodeType="clickPar">
                      <p:stCondLst>
                        <p:cond delay="0"/>
                      </p:stCondLst>
                      <p:childTnLst>
                        <p:par>
                          <p:cTn id="151" fill="hold" nodeType="withGroup">
                            <p:stCondLst>
                              <p:cond delay="0"/>
                            </p:stCondLst>
                            <p:childTnLst>
                              <p:par>
                                <p:cTn id="152" presetID="4" presetClass="entr" presetSubtype="16" fill="hold" grpId="0" nodeType="clickEffect">
                                  <p:stCondLst>
                                    <p:cond delay="0"/>
                                  </p:stCondLst>
                                  <p:childTnLst>
                                    <p:set>
                                      <p:cBhvr>
                                        <p:cTn id="153" dur="1" fill="hold">
                                          <p:stCondLst>
                                            <p:cond delay="0"/>
                                          </p:stCondLst>
                                        </p:cTn>
                                        <p:tgtEl>
                                          <p:spTgt spid="21617"/>
                                        </p:tgtEl>
                                        <p:attrNameLst>
                                          <p:attrName>style.visibility</p:attrName>
                                        </p:attrNameLst>
                                      </p:cBhvr>
                                      <p:to>
                                        <p:strVal val="visible"/>
                                      </p:to>
                                    </p:set>
                                    <p:animEffect transition="in" filter="box(in)">
                                      <p:cBhvr>
                                        <p:cTn id="154" dur="500"/>
                                        <p:tgtEl>
                                          <p:spTgt spid="21617"/>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4" presetClass="exit" presetSubtype="16" fill="hold" grpId="1" nodeType="clickEffect">
                                  <p:stCondLst>
                                    <p:cond delay="0"/>
                                  </p:stCondLst>
                                  <p:childTnLst>
                                    <p:animEffect transition="out" filter="box(in)">
                                      <p:cBhvr>
                                        <p:cTn id="158" dur="500"/>
                                        <p:tgtEl>
                                          <p:spTgt spid="21617"/>
                                        </p:tgtEl>
                                      </p:cBhvr>
                                    </p:animEffect>
                                    <p:set>
                                      <p:cBhvr>
                                        <p:cTn id="159" dur="1" fill="hold">
                                          <p:stCondLst>
                                            <p:cond delay="499"/>
                                          </p:stCondLst>
                                        </p:cTn>
                                        <p:tgtEl>
                                          <p:spTgt spid="21617"/>
                                        </p:tgtEl>
                                        <p:attrNameLst>
                                          <p:attrName>style.visibility</p:attrName>
                                        </p:attrNameLst>
                                      </p:cBhvr>
                                      <p:to>
                                        <p:strVal val="hidden"/>
                                      </p:to>
                                    </p:set>
                                  </p:childTnLst>
                                </p:cTn>
                              </p:par>
                            </p:childTnLst>
                          </p:cTn>
                        </p:par>
                      </p:childTnLst>
                    </p:cTn>
                  </p:par>
                </p:childTnLst>
              </p:cTn>
              <p:nextCondLst>
                <p:cond evt="onClick" delay="0">
                  <p:tgtEl>
                    <p:spTgt spid="21618"/>
                  </p:tgtEl>
                </p:cond>
              </p:nextCondLst>
            </p:seq>
          </p:childTnLst>
        </p:cTn>
      </p:par>
    </p:tnLst>
    <p:bldLst>
      <p:bldP spid="2066" grpId="0" animBg="1"/>
      <p:bldP spid="2066" grpId="1" animBg="1"/>
      <p:bldP spid="21528" grpId="0" animBg="1"/>
      <p:bldP spid="2" grpId="0" animBg="1"/>
      <p:bldP spid="2" grpId="1" animBg="1"/>
      <p:bldP spid="3" grpId="0" animBg="1"/>
      <p:bldP spid="3" grpId="1" animBg="1"/>
      <p:bldP spid="4" grpId="0" animBg="1"/>
      <p:bldP spid="4" grpId="1" animBg="1"/>
      <p:bldP spid="21608" grpId="0" animBg="1"/>
      <p:bldP spid="21608" grpId="1" animBg="1"/>
      <p:bldP spid="21613" grpId="0" animBg="1"/>
      <p:bldP spid="21613" grpId="1" animBg="1"/>
      <p:bldP spid="21615" grpId="0" animBg="1"/>
      <p:bldP spid="21615" grpId="1" animBg="1"/>
      <p:bldP spid="21617" grpId="0" animBg="1"/>
      <p:bldP spid="2161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457200" y="2057400"/>
            <a:ext cx="3048000" cy="519113"/>
          </a:xfrm>
          <a:prstGeom prst="rect">
            <a:avLst/>
          </a:prstGeom>
          <a:noFill/>
          <a:ln w="9525">
            <a:noFill/>
            <a:miter lim="800000"/>
            <a:headEnd/>
            <a:tailEnd/>
          </a:ln>
        </p:spPr>
        <p:txBody>
          <a:bodyPr>
            <a:spAutoFit/>
          </a:bodyPr>
          <a:lstStyle/>
          <a:p>
            <a:pPr>
              <a:spcBef>
                <a:spcPct val="50000"/>
              </a:spcBef>
            </a:pPr>
            <a:r>
              <a:rPr lang="en-US">
                <a:latin typeface="Arial" charset="0"/>
              </a:rPr>
              <a:t>Kiểm tra bài cũ:</a:t>
            </a:r>
          </a:p>
        </p:txBody>
      </p:sp>
      <p:sp>
        <p:nvSpPr>
          <p:cNvPr id="3077" name="Text Box 5"/>
          <p:cNvSpPr txBox="1">
            <a:spLocks noChangeArrowheads="1"/>
          </p:cNvSpPr>
          <p:nvPr/>
        </p:nvSpPr>
        <p:spPr bwMode="auto">
          <a:xfrm>
            <a:off x="381000" y="2757488"/>
            <a:ext cx="8305800" cy="519112"/>
          </a:xfrm>
          <a:prstGeom prst="rect">
            <a:avLst/>
          </a:prstGeom>
          <a:noFill/>
          <a:ln w="9525">
            <a:noFill/>
            <a:miter lim="800000"/>
            <a:headEnd/>
            <a:tailEnd/>
          </a:ln>
        </p:spPr>
        <p:txBody>
          <a:bodyPr>
            <a:spAutoFit/>
          </a:bodyPr>
          <a:lstStyle/>
          <a:p>
            <a:pPr>
              <a:spcBef>
                <a:spcPct val="50000"/>
              </a:spcBef>
            </a:pPr>
            <a:r>
              <a:rPr lang="en-US">
                <a:latin typeface="Arial" charset="0"/>
              </a:rPr>
              <a:t>Giải thích vì sao có ngày và đêm?</a:t>
            </a:r>
          </a:p>
        </p:txBody>
      </p:sp>
      <p:sp>
        <p:nvSpPr>
          <p:cNvPr id="7172" name="Text Box 10"/>
          <p:cNvSpPr txBox="1">
            <a:spLocks noChangeArrowheads="1"/>
          </p:cNvSpPr>
          <p:nvPr/>
        </p:nvSpPr>
        <p:spPr bwMode="auto">
          <a:xfrm>
            <a:off x="2514600" y="914400"/>
            <a:ext cx="5943600" cy="519113"/>
          </a:xfrm>
          <a:prstGeom prst="rect">
            <a:avLst/>
          </a:prstGeom>
          <a:noFill/>
          <a:ln w="9525">
            <a:noFill/>
            <a:miter lim="800000"/>
            <a:headEnd/>
            <a:tailEnd/>
          </a:ln>
        </p:spPr>
        <p:txBody>
          <a:bodyPr>
            <a:spAutoFit/>
          </a:bodyPr>
          <a:lstStyle/>
          <a:p>
            <a:pPr>
              <a:spcBef>
                <a:spcPct val="50000"/>
              </a:spcBef>
            </a:pPr>
            <a:r>
              <a:rPr lang="en-US">
                <a:latin typeface="Arial" charset="0"/>
              </a:rPr>
              <a:t>	</a:t>
            </a:r>
          </a:p>
        </p:txBody>
      </p:sp>
      <p:sp>
        <p:nvSpPr>
          <p:cNvPr id="7173" name="Text Box 12"/>
          <p:cNvSpPr txBox="1">
            <a:spLocks noChangeArrowheads="1"/>
          </p:cNvSpPr>
          <p:nvPr/>
        </p:nvSpPr>
        <p:spPr bwMode="auto">
          <a:xfrm>
            <a:off x="3352800" y="533400"/>
            <a:ext cx="3505200" cy="457200"/>
          </a:xfrm>
          <a:prstGeom prst="rect">
            <a:avLst/>
          </a:prstGeom>
          <a:noFill/>
          <a:ln w="9525">
            <a:noFill/>
            <a:miter lim="800000"/>
            <a:headEnd/>
            <a:tailEnd/>
          </a:ln>
        </p:spPr>
        <p:txBody>
          <a:bodyPr>
            <a:spAutoFit/>
          </a:bodyPr>
          <a:lstStyle/>
          <a:p>
            <a:pPr>
              <a:spcBef>
                <a:spcPct val="50000"/>
              </a:spcBef>
            </a:pPr>
            <a:r>
              <a:rPr lang="en-US" sz="2400" u="sng">
                <a:latin typeface="Arial" charset="0"/>
              </a:rPr>
              <a:t>TỰ NHIÊN &amp; XÃ HỘI</a:t>
            </a:r>
          </a:p>
        </p:txBody>
      </p:sp>
      <p:sp>
        <p:nvSpPr>
          <p:cNvPr id="7174" name="Text Box 13"/>
          <p:cNvSpPr txBox="1">
            <a:spLocks noChangeArrowheads="1"/>
          </p:cNvSpPr>
          <p:nvPr/>
        </p:nvSpPr>
        <p:spPr bwMode="auto">
          <a:xfrm>
            <a:off x="0" y="914400"/>
            <a:ext cx="2819400" cy="519113"/>
          </a:xfrm>
          <a:prstGeom prst="rect">
            <a:avLst/>
          </a:prstGeom>
          <a:noFill/>
          <a:ln w="9525">
            <a:noFill/>
            <a:miter lim="800000"/>
            <a:headEnd/>
            <a:tailEnd/>
          </a:ln>
        </p:spPr>
        <p:txBody>
          <a:bodyPr>
            <a:spAutoFit/>
          </a:bodyPr>
          <a:lstStyle/>
          <a:p>
            <a:pPr>
              <a:spcBef>
                <a:spcPct val="50000"/>
              </a:spcBef>
            </a:pPr>
            <a:r>
              <a:rPr lang="en-US">
                <a:latin typeface="Arial" charset="0"/>
              </a:rPr>
              <a:t>Tuần 32 tiết 64: </a:t>
            </a:r>
          </a:p>
        </p:txBody>
      </p:sp>
      <p:sp>
        <p:nvSpPr>
          <p:cNvPr id="3086" name="Text Box 14"/>
          <p:cNvSpPr txBox="1">
            <a:spLocks noChangeArrowheads="1"/>
          </p:cNvSpPr>
          <p:nvPr/>
        </p:nvSpPr>
        <p:spPr bwMode="auto">
          <a:xfrm>
            <a:off x="685800" y="3886200"/>
            <a:ext cx="7848600" cy="1800225"/>
          </a:xfrm>
          <a:prstGeom prst="rect">
            <a:avLst/>
          </a:prstGeom>
          <a:noFill/>
          <a:ln w="9525">
            <a:noFill/>
            <a:miter lim="800000"/>
            <a:headEnd/>
            <a:tailEnd/>
          </a:ln>
        </p:spPr>
        <p:txBody>
          <a:bodyPr>
            <a:spAutoFit/>
          </a:bodyPr>
          <a:lstStyle/>
          <a:p>
            <a:pPr algn="just">
              <a:spcBef>
                <a:spcPct val="50000"/>
              </a:spcBef>
            </a:pPr>
            <a:r>
              <a:rPr lang="en-US">
                <a:latin typeface="Arial" charset="0"/>
              </a:rPr>
              <a:t>      </a:t>
            </a:r>
            <a:r>
              <a:rPr lang="en-US">
                <a:solidFill>
                  <a:srgbClr val="FF3300"/>
                </a:solidFill>
                <a:latin typeface="Arial" charset="0"/>
              </a:rPr>
              <a:t>Mặt trời chỉ chiếu sáng một phần trái đất. Khoảng thời gian trái đất được mặt trời chiếu sáng là ban ngày, phần còn lại không được chiếu sáng là ban đêm.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ox(in)">
                                      <p:cBhvr>
                                        <p:cTn id="7" dur="500"/>
                                        <p:tgtEl>
                                          <p:spTgt spid="3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86"/>
                                        </p:tgtEl>
                                        <p:attrNameLst>
                                          <p:attrName>style.visibility</p:attrName>
                                        </p:attrNameLst>
                                      </p:cBhvr>
                                      <p:to>
                                        <p:strVal val="visible"/>
                                      </p:to>
                                    </p:set>
                                    <p:animEffect transition="in" filter="box(in)">
                                      <p:cBhvr>
                                        <p:cTn id="12" dur="5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8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a:srcRect/>
          <a:stretch>
            <a:fillRect/>
          </a:stretch>
        </p:blipFill>
        <p:spPr bwMode="auto">
          <a:xfrm>
            <a:off x="2438400" y="838200"/>
            <a:ext cx="3676650" cy="5186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7"/>
          <p:cNvSpPr txBox="1">
            <a:spLocks noChangeArrowheads="1"/>
          </p:cNvSpPr>
          <p:nvPr/>
        </p:nvSpPr>
        <p:spPr bwMode="auto">
          <a:xfrm>
            <a:off x="2514600" y="914400"/>
            <a:ext cx="5943600" cy="519113"/>
          </a:xfrm>
          <a:prstGeom prst="rect">
            <a:avLst/>
          </a:prstGeom>
          <a:noFill/>
          <a:ln w="9525">
            <a:noFill/>
            <a:miter lim="800000"/>
            <a:headEnd/>
            <a:tailEnd/>
          </a:ln>
        </p:spPr>
        <p:txBody>
          <a:bodyPr>
            <a:spAutoFit/>
          </a:bodyPr>
          <a:lstStyle/>
          <a:p>
            <a:pPr>
              <a:spcBef>
                <a:spcPct val="50000"/>
              </a:spcBef>
            </a:pPr>
            <a:r>
              <a:rPr lang="en-US">
                <a:latin typeface="Arial" charset="0"/>
              </a:rPr>
              <a:t>	   NĂM, THÁNG VÀ MÙA</a:t>
            </a:r>
          </a:p>
        </p:txBody>
      </p:sp>
      <p:sp>
        <p:nvSpPr>
          <p:cNvPr id="9219" name="Text Box 9"/>
          <p:cNvSpPr txBox="1">
            <a:spLocks noChangeArrowheads="1"/>
          </p:cNvSpPr>
          <p:nvPr/>
        </p:nvSpPr>
        <p:spPr bwMode="auto">
          <a:xfrm>
            <a:off x="3352800" y="533400"/>
            <a:ext cx="3505200" cy="457200"/>
          </a:xfrm>
          <a:prstGeom prst="rect">
            <a:avLst/>
          </a:prstGeom>
          <a:noFill/>
          <a:ln w="9525">
            <a:noFill/>
            <a:miter lim="800000"/>
            <a:headEnd/>
            <a:tailEnd/>
          </a:ln>
        </p:spPr>
        <p:txBody>
          <a:bodyPr>
            <a:spAutoFit/>
          </a:bodyPr>
          <a:lstStyle/>
          <a:p>
            <a:pPr>
              <a:spcBef>
                <a:spcPct val="50000"/>
              </a:spcBef>
            </a:pPr>
            <a:r>
              <a:rPr lang="en-US" sz="2400" u="sng">
                <a:latin typeface="Arial" charset="0"/>
              </a:rPr>
              <a:t>TỰ NHIÊN&amp;XÃ HỘI</a:t>
            </a:r>
          </a:p>
        </p:txBody>
      </p:sp>
      <p:sp>
        <p:nvSpPr>
          <p:cNvPr id="9220" name="Text Box 10"/>
          <p:cNvSpPr txBox="1">
            <a:spLocks noChangeArrowheads="1"/>
          </p:cNvSpPr>
          <p:nvPr/>
        </p:nvSpPr>
        <p:spPr bwMode="auto">
          <a:xfrm>
            <a:off x="228600" y="914400"/>
            <a:ext cx="2895600" cy="519113"/>
          </a:xfrm>
          <a:prstGeom prst="rect">
            <a:avLst/>
          </a:prstGeom>
          <a:noFill/>
          <a:ln w="9525">
            <a:noFill/>
            <a:miter lim="800000"/>
            <a:headEnd/>
            <a:tailEnd/>
          </a:ln>
        </p:spPr>
        <p:txBody>
          <a:bodyPr>
            <a:spAutoFit/>
          </a:bodyPr>
          <a:lstStyle/>
          <a:p>
            <a:pPr>
              <a:spcBef>
                <a:spcPct val="50000"/>
              </a:spcBef>
            </a:pPr>
            <a:r>
              <a:rPr lang="en-US">
                <a:latin typeface="Arial" charset="0"/>
              </a:rPr>
              <a:t>Tuần 32 tiết 64 :</a:t>
            </a:r>
          </a:p>
        </p:txBody>
      </p:sp>
      <p:sp>
        <p:nvSpPr>
          <p:cNvPr id="9221" name="Text Box 12"/>
          <p:cNvSpPr txBox="1">
            <a:spLocks noChangeArrowheads="1"/>
          </p:cNvSpPr>
          <p:nvPr/>
        </p:nvSpPr>
        <p:spPr bwMode="auto">
          <a:xfrm>
            <a:off x="457200" y="1905000"/>
            <a:ext cx="3200400" cy="519113"/>
          </a:xfrm>
          <a:prstGeom prst="rect">
            <a:avLst/>
          </a:prstGeom>
          <a:noFill/>
          <a:ln w="9525">
            <a:noFill/>
            <a:miter lim="800000"/>
            <a:headEnd/>
            <a:tailEnd/>
          </a:ln>
        </p:spPr>
        <p:txBody>
          <a:bodyPr>
            <a:spAutoFit/>
          </a:bodyPr>
          <a:lstStyle/>
          <a:p>
            <a:pPr>
              <a:spcBef>
                <a:spcPct val="50000"/>
              </a:spcBef>
            </a:pPr>
            <a:r>
              <a:rPr lang="en-US">
                <a:latin typeface="Arial" charset="0"/>
              </a:rPr>
              <a:t>1.  Năm, tháng: </a:t>
            </a:r>
          </a:p>
        </p:txBody>
      </p:sp>
      <p:sp>
        <p:nvSpPr>
          <p:cNvPr id="31757" name="AutoShape 13"/>
          <p:cNvSpPr>
            <a:spLocks noChangeArrowheads="1"/>
          </p:cNvSpPr>
          <p:nvPr/>
        </p:nvSpPr>
        <p:spPr bwMode="auto">
          <a:xfrm>
            <a:off x="4876800" y="1600200"/>
            <a:ext cx="4267200" cy="1371600"/>
          </a:xfrm>
          <a:prstGeom prst="irregularSeal2">
            <a:avLst/>
          </a:prstGeom>
          <a:solidFill>
            <a:srgbClr val="FFFF00"/>
          </a:solidFill>
          <a:ln w="9525">
            <a:solidFill>
              <a:schemeClr val="tx1"/>
            </a:solidFill>
            <a:miter lim="800000"/>
            <a:headEnd/>
            <a:tailEnd/>
          </a:ln>
        </p:spPr>
        <p:txBody>
          <a:bodyPr wrap="none" anchor="ctr"/>
          <a:lstStyle/>
          <a:p>
            <a:pPr algn="ctr"/>
            <a:r>
              <a:rPr lang="en-US">
                <a:solidFill>
                  <a:srgbClr val="FF3300"/>
                </a:solidFill>
                <a:latin typeface="Arial" charset="0"/>
              </a:rPr>
              <a:t>Thảo luận nhóm</a:t>
            </a:r>
          </a:p>
        </p:txBody>
      </p:sp>
      <p:sp>
        <p:nvSpPr>
          <p:cNvPr id="31758" name="Text Box 14"/>
          <p:cNvSpPr txBox="1">
            <a:spLocks noChangeArrowheads="1"/>
          </p:cNvSpPr>
          <p:nvPr/>
        </p:nvSpPr>
        <p:spPr bwMode="auto">
          <a:xfrm>
            <a:off x="685800" y="3048000"/>
            <a:ext cx="8153400" cy="2246313"/>
          </a:xfrm>
          <a:prstGeom prst="rect">
            <a:avLst/>
          </a:prstGeom>
          <a:noFill/>
          <a:ln w="9525">
            <a:noFill/>
            <a:miter lim="800000"/>
            <a:headEnd/>
            <a:tailEnd/>
          </a:ln>
        </p:spPr>
        <p:txBody>
          <a:bodyPr>
            <a:spAutoFit/>
          </a:bodyPr>
          <a:lstStyle/>
          <a:p>
            <a:pPr>
              <a:spcBef>
                <a:spcPct val="50000"/>
              </a:spcBef>
              <a:buFontTx/>
              <a:buChar char="-"/>
            </a:pPr>
            <a:r>
              <a:rPr lang="en-US">
                <a:latin typeface="Arial" charset="0"/>
              </a:rPr>
              <a:t>Một năm có bao nhiêu ngày ? Bao nhiêu tháng ?</a:t>
            </a:r>
          </a:p>
          <a:p>
            <a:pPr>
              <a:spcBef>
                <a:spcPct val="50000"/>
              </a:spcBef>
              <a:buFontTx/>
              <a:buChar char="-"/>
            </a:pPr>
            <a:r>
              <a:rPr lang="en-US">
                <a:latin typeface="Arial" charset="0"/>
              </a:rPr>
              <a:t>Số ngày trong tháng có bằng nhau không ?</a:t>
            </a:r>
          </a:p>
          <a:p>
            <a:pPr>
              <a:spcBef>
                <a:spcPct val="50000"/>
              </a:spcBef>
            </a:pPr>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57"/>
                                        </p:tgtEl>
                                        <p:attrNameLst>
                                          <p:attrName>style.visibility</p:attrName>
                                        </p:attrNameLst>
                                      </p:cBhvr>
                                      <p:to>
                                        <p:strVal val="visible"/>
                                      </p:to>
                                    </p:set>
                                    <p:animEffect transition="in" filter="blinds(horizontal)">
                                      <p:cBhvr>
                                        <p:cTn id="7" dur="500"/>
                                        <p:tgtEl>
                                          <p:spTgt spid="317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1758"/>
                                        </p:tgtEl>
                                        <p:attrNameLst>
                                          <p:attrName>style.visibility</p:attrName>
                                        </p:attrNameLst>
                                      </p:cBhvr>
                                      <p:to>
                                        <p:strVal val="visible"/>
                                      </p:to>
                                    </p:set>
                                    <p:animEffect transition="in" filter="box(in)">
                                      <p:cBhvr>
                                        <p:cTn id="12" dur="500"/>
                                        <p:tgtEl>
                                          <p:spTgt spid="31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7" grpId="0" animBg="1"/>
      <p:bldP spid="3175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1028" name="Text Box 19"/>
          <p:cNvSpPr txBox="1">
            <a:spLocks noChangeArrowheads="1"/>
          </p:cNvSpPr>
          <p:nvPr/>
        </p:nvSpPr>
        <p:spPr bwMode="auto">
          <a:xfrm>
            <a:off x="1219200" y="0"/>
            <a:ext cx="7239000" cy="519113"/>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grpSp>
        <p:nvGrpSpPr>
          <p:cNvPr id="1029" name="Group 23"/>
          <p:cNvGrpSpPr>
            <a:grpSpLocks/>
          </p:cNvGrpSpPr>
          <p:nvPr/>
        </p:nvGrpSpPr>
        <p:grpSpPr bwMode="auto">
          <a:xfrm>
            <a:off x="533400" y="533400"/>
            <a:ext cx="7924800" cy="900113"/>
            <a:chOff x="336" y="336"/>
            <a:chExt cx="4992" cy="567"/>
          </a:xfrm>
        </p:grpSpPr>
        <p:sp>
          <p:nvSpPr>
            <p:cNvPr id="1030" name="Text Box 13"/>
            <p:cNvSpPr txBox="1">
              <a:spLocks noChangeArrowheads="1"/>
            </p:cNvSpPr>
            <p:nvPr/>
          </p:nvSpPr>
          <p:spPr bwMode="auto">
            <a:xfrm>
              <a:off x="1584" y="576"/>
              <a:ext cx="3744" cy="327"/>
            </a:xfrm>
            <a:prstGeom prst="rect">
              <a:avLst/>
            </a:prstGeom>
            <a:noFill/>
            <a:ln w="9525">
              <a:noFill/>
              <a:miter lim="800000"/>
              <a:headEnd/>
              <a:tailEnd/>
            </a:ln>
          </p:spPr>
          <p:txBody>
            <a:bodyPr>
              <a:spAutoFit/>
            </a:bodyPr>
            <a:lstStyle/>
            <a:p>
              <a:pPr>
                <a:spcBef>
                  <a:spcPct val="50000"/>
                </a:spcBef>
              </a:pPr>
              <a:r>
                <a:rPr lang="en-US">
                  <a:latin typeface="Arial" charset="0"/>
                </a:rPr>
                <a:t>	   NĂM, THÁNG VÀ MÙA</a:t>
              </a:r>
            </a:p>
          </p:txBody>
        </p:sp>
        <p:sp>
          <p:nvSpPr>
            <p:cNvPr id="1031" name="Text Box 21"/>
            <p:cNvSpPr txBox="1">
              <a:spLocks noChangeArrowheads="1"/>
            </p:cNvSpPr>
            <p:nvPr/>
          </p:nvSpPr>
          <p:spPr bwMode="auto">
            <a:xfrm>
              <a:off x="2112" y="336"/>
              <a:ext cx="2208" cy="288"/>
            </a:xfrm>
            <a:prstGeom prst="rect">
              <a:avLst/>
            </a:prstGeom>
            <a:noFill/>
            <a:ln w="9525">
              <a:noFill/>
              <a:miter lim="800000"/>
              <a:headEnd/>
              <a:tailEnd/>
            </a:ln>
          </p:spPr>
          <p:txBody>
            <a:bodyPr>
              <a:spAutoFit/>
            </a:bodyPr>
            <a:lstStyle/>
            <a:p>
              <a:pPr>
                <a:spcBef>
                  <a:spcPct val="50000"/>
                </a:spcBef>
              </a:pPr>
              <a:r>
                <a:rPr lang="en-US" sz="2400" u="sng">
                  <a:latin typeface="Arial" charset="0"/>
                </a:rPr>
                <a:t>TỰ NHIÊN&amp;XÃ HỘI</a:t>
              </a:r>
            </a:p>
          </p:txBody>
        </p:sp>
        <p:sp>
          <p:nvSpPr>
            <p:cNvPr id="1032" name="Text Box 22"/>
            <p:cNvSpPr txBox="1">
              <a:spLocks noChangeArrowheads="1"/>
            </p:cNvSpPr>
            <p:nvPr/>
          </p:nvSpPr>
          <p:spPr bwMode="auto">
            <a:xfrm>
              <a:off x="336" y="576"/>
              <a:ext cx="1440" cy="327"/>
            </a:xfrm>
            <a:prstGeom prst="rect">
              <a:avLst/>
            </a:prstGeom>
            <a:noFill/>
            <a:ln w="9525">
              <a:noFill/>
              <a:miter lim="800000"/>
              <a:headEnd/>
              <a:tailEnd/>
            </a:ln>
          </p:spPr>
          <p:txBody>
            <a:bodyPr>
              <a:spAutoFit/>
            </a:bodyPr>
            <a:lstStyle/>
            <a:p>
              <a:pPr>
                <a:spcBef>
                  <a:spcPct val="50000"/>
                </a:spcBef>
              </a:pPr>
              <a:r>
                <a:rPr lang="en-US">
                  <a:latin typeface="Arial" charset="0"/>
                </a:rPr>
                <a:t>Tuần 32 tiết </a:t>
              </a:r>
            </a:p>
          </p:txBody>
        </p:sp>
      </p:grpSp>
    </p:spTree>
    <p:controls>
      <p:control spid="1026" r:id="rId2" imgW="6249272" imgH="5357653"/>
    </p:controls>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grpSp>
        <p:nvGrpSpPr>
          <p:cNvPr id="2052" name="Group 16"/>
          <p:cNvGrpSpPr>
            <a:grpSpLocks/>
          </p:cNvGrpSpPr>
          <p:nvPr/>
        </p:nvGrpSpPr>
        <p:grpSpPr bwMode="auto">
          <a:xfrm>
            <a:off x="533400" y="533400"/>
            <a:ext cx="7924800" cy="900113"/>
            <a:chOff x="336" y="336"/>
            <a:chExt cx="4992" cy="567"/>
          </a:xfrm>
        </p:grpSpPr>
        <p:sp>
          <p:nvSpPr>
            <p:cNvPr id="2053" name="Text Box 17"/>
            <p:cNvSpPr txBox="1">
              <a:spLocks noChangeArrowheads="1"/>
            </p:cNvSpPr>
            <p:nvPr/>
          </p:nvSpPr>
          <p:spPr bwMode="auto">
            <a:xfrm>
              <a:off x="1584" y="576"/>
              <a:ext cx="3744" cy="327"/>
            </a:xfrm>
            <a:prstGeom prst="rect">
              <a:avLst/>
            </a:prstGeom>
            <a:noFill/>
            <a:ln w="9525">
              <a:noFill/>
              <a:miter lim="800000"/>
              <a:headEnd/>
              <a:tailEnd/>
            </a:ln>
          </p:spPr>
          <p:txBody>
            <a:bodyPr>
              <a:spAutoFit/>
            </a:bodyPr>
            <a:lstStyle/>
            <a:p>
              <a:pPr>
                <a:spcBef>
                  <a:spcPct val="50000"/>
                </a:spcBef>
              </a:pPr>
              <a:r>
                <a:rPr lang="en-US">
                  <a:latin typeface="Arial" charset="0"/>
                </a:rPr>
                <a:t>	   NĂM, THÁNG VÀ MÙA</a:t>
              </a:r>
            </a:p>
          </p:txBody>
        </p:sp>
        <p:sp>
          <p:nvSpPr>
            <p:cNvPr id="2054" name="Text Box 19"/>
            <p:cNvSpPr txBox="1">
              <a:spLocks noChangeArrowheads="1"/>
            </p:cNvSpPr>
            <p:nvPr/>
          </p:nvSpPr>
          <p:spPr bwMode="auto">
            <a:xfrm>
              <a:off x="2112" y="336"/>
              <a:ext cx="2208" cy="288"/>
            </a:xfrm>
            <a:prstGeom prst="rect">
              <a:avLst/>
            </a:prstGeom>
            <a:noFill/>
            <a:ln w="9525">
              <a:noFill/>
              <a:miter lim="800000"/>
              <a:headEnd/>
              <a:tailEnd/>
            </a:ln>
          </p:spPr>
          <p:txBody>
            <a:bodyPr>
              <a:spAutoFit/>
            </a:bodyPr>
            <a:lstStyle/>
            <a:p>
              <a:pPr>
                <a:spcBef>
                  <a:spcPct val="50000"/>
                </a:spcBef>
              </a:pPr>
              <a:r>
                <a:rPr lang="en-US" sz="2400" u="sng">
                  <a:latin typeface="Arial" charset="0"/>
                </a:rPr>
                <a:t>TỰ NHIÊN&amp;XÃ HỘI</a:t>
              </a:r>
            </a:p>
          </p:txBody>
        </p:sp>
        <p:sp>
          <p:nvSpPr>
            <p:cNvPr id="2055" name="Text Box 20"/>
            <p:cNvSpPr txBox="1">
              <a:spLocks noChangeArrowheads="1"/>
            </p:cNvSpPr>
            <p:nvPr/>
          </p:nvSpPr>
          <p:spPr bwMode="auto">
            <a:xfrm>
              <a:off x="336" y="576"/>
              <a:ext cx="1440" cy="327"/>
            </a:xfrm>
            <a:prstGeom prst="rect">
              <a:avLst/>
            </a:prstGeom>
            <a:noFill/>
            <a:ln w="9525">
              <a:noFill/>
              <a:miter lim="800000"/>
              <a:headEnd/>
              <a:tailEnd/>
            </a:ln>
          </p:spPr>
          <p:txBody>
            <a:bodyPr>
              <a:spAutoFit/>
            </a:bodyPr>
            <a:lstStyle/>
            <a:p>
              <a:pPr>
                <a:spcBef>
                  <a:spcPct val="50000"/>
                </a:spcBef>
              </a:pPr>
              <a:r>
                <a:rPr lang="en-US">
                  <a:latin typeface="Arial" charset="0"/>
                </a:rPr>
                <a:t>Tuần 32 tiết </a:t>
              </a:r>
            </a:p>
          </p:txBody>
        </p:sp>
      </p:grpSp>
    </p:spTree>
    <p:controls>
      <p:control spid="2050" r:id="rId2" imgW="7314286" imgH="5334745"/>
    </p:controls>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581400" y="2514600"/>
            <a:ext cx="5334000" cy="522288"/>
            <a:chOff x="1209" y="1680"/>
            <a:chExt cx="3360" cy="329"/>
          </a:xfrm>
        </p:grpSpPr>
        <p:sp>
          <p:nvSpPr>
            <p:cNvPr id="11387" name="AutoShape 4"/>
            <p:cNvSpPr>
              <a:spLocks noChangeArrowheads="1"/>
            </p:cNvSpPr>
            <p:nvPr/>
          </p:nvSpPr>
          <p:spPr bwMode="gray">
            <a:xfrm>
              <a:off x="1209" y="1680"/>
              <a:ext cx="3360" cy="323"/>
            </a:xfrm>
            <a:prstGeom prst="roundRect">
              <a:avLst>
                <a:gd name="adj" fmla="val 16667"/>
              </a:avLst>
            </a:prstGeom>
            <a:gradFill rotWithShape="1">
              <a:gsLst>
                <a:gs pos="0">
                  <a:srgbClr val="48BE67"/>
                </a:gs>
                <a:gs pos="100000">
                  <a:srgbClr val="BCE7C8"/>
                </a:gs>
              </a:gsLst>
              <a:lin ang="5400000" scaled="1"/>
            </a:gradFill>
            <a:ln w="9525">
              <a:noFill/>
              <a:round/>
              <a:headEnd/>
              <a:tailEnd/>
            </a:ln>
            <a:effectLst>
              <a:outerShdw dist="45791" dir="3378596" algn="ctr" rotWithShape="0">
                <a:srgbClr val="B2B2B2"/>
              </a:outerShdw>
            </a:effectLst>
          </p:spPr>
          <p:txBody>
            <a:bodyPr wrap="none" anchor="ctr"/>
            <a:lstStyle/>
            <a:p>
              <a:pPr algn="r" rtl="1">
                <a:defRPr/>
              </a:pPr>
              <a:endParaRPr lang="en-US" sz="1800" b="0">
                <a:solidFill>
                  <a:schemeClr val="tx1"/>
                </a:solidFill>
                <a:latin typeface="Arial" charset="0"/>
                <a:cs typeface="Arial" charset="0"/>
              </a:endParaRPr>
            </a:p>
          </p:txBody>
        </p:sp>
        <p:sp>
          <p:nvSpPr>
            <p:cNvPr id="10364" name="AutoShape 5"/>
            <p:cNvSpPr>
              <a:spLocks noChangeArrowheads="1"/>
            </p:cNvSpPr>
            <p:nvPr/>
          </p:nvSpPr>
          <p:spPr bwMode="gray">
            <a:xfrm>
              <a:off x="1238" y="1917"/>
              <a:ext cx="3312" cy="83"/>
            </a:xfrm>
            <a:prstGeom prst="roundRect">
              <a:avLst>
                <a:gd name="adj" fmla="val 50000"/>
              </a:avLst>
            </a:prstGeom>
            <a:gradFill rotWithShape="1">
              <a:gsLst>
                <a:gs pos="0">
                  <a:srgbClr val="9FE9AA"/>
                </a:gs>
                <a:gs pos="100000">
                  <a:srgbClr val="D6F6DB"/>
                </a:gs>
              </a:gsLst>
              <a:lin ang="5400000" scaled="1"/>
            </a:gradFill>
            <a:ln w="9525">
              <a:noFill/>
              <a:round/>
              <a:headEnd/>
              <a:tailEnd/>
            </a:ln>
          </p:spPr>
          <p:txBody>
            <a:bodyPr wrap="none" anchor="ctr"/>
            <a:lstStyle/>
            <a:p>
              <a:pPr algn="r" rtl="1"/>
              <a:endParaRPr lang="en-US" sz="1800" b="0">
                <a:solidFill>
                  <a:schemeClr val="tx1"/>
                </a:solidFill>
                <a:latin typeface="Arial" charset="0"/>
                <a:cs typeface="Arial" charset="0"/>
              </a:endParaRPr>
            </a:p>
          </p:txBody>
        </p:sp>
        <p:sp>
          <p:nvSpPr>
            <p:cNvPr id="10365" name="AutoShape 6"/>
            <p:cNvSpPr>
              <a:spLocks noChangeArrowheads="1"/>
            </p:cNvSpPr>
            <p:nvPr/>
          </p:nvSpPr>
          <p:spPr bwMode="gray">
            <a:xfrm>
              <a:off x="1238" y="1687"/>
              <a:ext cx="3312" cy="83"/>
            </a:xfrm>
            <a:prstGeom prst="roundRect">
              <a:avLst>
                <a:gd name="adj" fmla="val 50000"/>
              </a:avLst>
            </a:prstGeom>
            <a:gradFill rotWithShape="1">
              <a:gsLst>
                <a:gs pos="0">
                  <a:srgbClr val="C4EDD1"/>
                </a:gs>
                <a:gs pos="100000">
                  <a:srgbClr val="4DC976"/>
                </a:gs>
              </a:gsLst>
              <a:lin ang="5400000" scaled="1"/>
            </a:gradFill>
            <a:ln w="9525">
              <a:noFill/>
              <a:round/>
              <a:headEnd/>
              <a:tailEnd/>
            </a:ln>
          </p:spPr>
          <p:txBody>
            <a:bodyPr wrap="none" anchor="ctr"/>
            <a:lstStyle/>
            <a:p>
              <a:pPr algn="r" rtl="1"/>
              <a:endParaRPr lang="en-US" sz="1800" b="0">
                <a:solidFill>
                  <a:schemeClr val="tx1"/>
                </a:solidFill>
                <a:latin typeface="Arial" charset="0"/>
                <a:cs typeface="Arial" charset="0"/>
              </a:endParaRPr>
            </a:p>
          </p:txBody>
        </p:sp>
        <p:sp>
          <p:nvSpPr>
            <p:cNvPr id="10366" name="Text Box 7"/>
            <p:cNvSpPr txBox="1">
              <a:spLocks noChangeArrowheads="1"/>
            </p:cNvSpPr>
            <p:nvPr/>
          </p:nvSpPr>
          <p:spPr bwMode="gray">
            <a:xfrm>
              <a:off x="1785" y="1718"/>
              <a:ext cx="2016" cy="250"/>
            </a:xfrm>
            <a:prstGeom prst="rect">
              <a:avLst/>
            </a:prstGeom>
            <a:noFill/>
            <a:ln w="9525" algn="ctr">
              <a:noFill/>
              <a:miter lim="800000"/>
              <a:headEnd/>
              <a:tailEnd/>
            </a:ln>
          </p:spPr>
          <p:txBody>
            <a:bodyPr>
              <a:spAutoFit/>
            </a:bodyPr>
            <a:lstStyle/>
            <a:p>
              <a:pPr algn="ctr" eaLnBrk="0" hangingPunct="0"/>
              <a:r>
                <a:rPr lang="en-US" sz="2000" b="0">
                  <a:solidFill>
                    <a:srgbClr val="FFFF00"/>
                  </a:solidFill>
                  <a:latin typeface="Arial" charset="0"/>
                  <a:cs typeface="Arial" charset="0"/>
                </a:rPr>
                <a:t> Tháng có 31 ngày</a:t>
              </a:r>
            </a:p>
          </p:txBody>
        </p:sp>
        <p:grpSp>
          <p:nvGrpSpPr>
            <p:cNvPr id="10367" name="Group 8"/>
            <p:cNvGrpSpPr>
              <a:grpSpLocks/>
            </p:cNvGrpSpPr>
            <p:nvPr/>
          </p:nvGrpSpPr>
          <p:grpSpPr bwMode="auto">
            <a:xfrm>
              <a:off x="1448" y="1682"/>
              <a:ext cx="337" cy="327"/>
              <a:chOff x="1287" y="587"/>
              <a:chExt cx="670" cy="656"/>
            </a:xfrm>
          </p:grpSpPr>
          <p:sp>
            <p:nvSpPr>
              <p:cNvPr id="10369" name="Oval 9"/>
              <p:cNvSpPr>
                <a:spLocks noChangeArrowheads="1"/>
              </p:cNvSpPr>
              <p:nvPr/>
            </p:nvSpPr>
            <p:spPr bwMode="gray">
              <a:xfrm>
                <a:off x="1287" y="588"/>
                <a:ext cx="670" cy="655"/>
              </a:xfrm>
              <a:prstGeom prst="ellipse">
                <a:avLst/>
              </a:prstGeom>
              <a:solidFill>
                <a:srgbClr val="333333"/>
              </a:solidFill>
              <a:ln w="38100" algn="ctr">
                <a:noFill/>
                <a:round/>
                <a:headEnd/>
                <a:tailEnd/>
              </a:ln>
            </p:spPr>
            <p:txBody>
              <a:bodyPr anchor="ctr">
                <a:spAutoFit/>
              </a:bodyPr>
              <a:lstStyle/>
              <a:p>
                <a:pPr algn="r" rtl="1"/>
                <a:endParaRPr lang="en-US" sz="1800" b="0">
                  <a:solidFill>
                    <a:schemeClr val="tx1"/>
                  </a:solidFill>
                  <a:latin typeface="Arial" charset="0"/>
                  <a:cs typeface="Arial" charset="0"/>
                </a:endParaRPr>
              </a:p>
            </p:txBody>
          </p:sp>
          <p:sp>
            <p:nvSpPr>
              <p:cNvPr id="10370" name="Oval 1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pPr algn="r" rtl="1"/>
                <a:endParaRPr lang="en-US" sz="1800" b="0">
                  <a:solidFill>
                    <a:schemeClr val="tx1"/>
                  </a:solidFill>
                  <a:latin typeface="Arial" charset="0"/>
                  <a:cs typeface="Arial" charset="0"/>
                </a:endParaRPr>
              </a:p>
            </p:txBody>
          </p:sp>
          <p:sp>
            <p:nvSpPr>
              <p:cNvPr id="10371" name="Oval 1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pPr algn="r" rtl="1"/>
                <a:endParaRPr lang="en-US" sz="1800" b="0">
                  <a:solidFill>
                    <a:schemeClr val="tx1"/>
                  </a:solidFill>
                  <a:latin typeface="Arial" charset="0"/>
                  <a:cs typeface="Arial" charset="0"/>
                </a:endParaRPr>
              </a:p>
            </p:txBody>
          </p:sp>
          <p:sp>
            <p:nvSpPr>
              <p:cNvPr id="10372" name="Oval 1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pPr algn="r" rtl="1"/>
                <a:endParaRPr lang="en-US" sz="1800" b="0">
                  <a:solidFill>
                    <a:schemeClr val="tx1"/>
                  </a:solidFill>
                  <a:latin typeface="Arial" charset="0"/>
                  <a:cs typeface="Arial" charset="0"/>
                </a:endParaRPr>
              </a:p>
            </p:txBody>
          </p:sp>
          <p:sp>
            <p:nvSpPr>
              <p:cNvPr id="10373" name="Oval 1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algn="ctr" eaLnBrk="0" hangingPunct="0"/>
                <a:endParaRPr lang="en-US" sz="1800" b="0">
                  <a:solidFill>
                    <a:schemeClr val="tx1"/>
                  </a:solidFill>
                  <a:latin typeface="Arial" charset="0"/>
                  <a:cs typeface="Arial" charset="0"/>
                </a:endParaRPr>
              </a:p>
            </p:txBody>
          </p:sp>
        </p:grpSp>
        <p:sp>
          <p:nvSpPr>
            <p:cNvPr id="10368" name="Text Box 14"/>
            <p:cNvSpPr txBox="1">
              <a:spLocks noChangeArrowheads="1"/>
            </p:cNvSpPr>
            <p:nvPr/>
          </p:nvSpPr>
          <p:spPr bwMode="gray">
            <a:xfrm>
              <a:off x="1497" y="1688"/>
              <a:ext cx="240" cy="288"/>
            </a:xfrm>
            <a:prstGeom prst="rect">
              <a:avLst/>
            </a:prstGeom>
            <a:noFill/>
            <a:ln w="9525" algn="ctr">
              <a:noFill/>
              <a:miter lim="800000"/>
              <a:headEnd/>
              <a:tailEnd/>
            </a:ln>
          </p:spPr>
          <p:txBody>
            <a:bodyPr>
              <a:spAutoFit/>
            </a:bodyPr>
            <a:lstStyle/>
            <a:p>
              <a:pPr algn="ctr" eaLnBrk="0" hangingPunct="0"/>
              <a:endParaRPr lang="en-US" sz="2400" b="0">
                <a:solidFill>
                  <a:srgbClr val="000000"/>
                </a:solidFill>
                <a:latin typeface="Arial" charset="0"/>
                <a:cs typeface="Arial" charset="0"/>
              </a:endParaRPr>
            </a:p>
          </p:txBody>
        </p:sp>
      </p:grpSp>
      <p:grpSp>
        <p:nvGrpSpPr>
          <p:cNvPr id="22821" name="Group 3"/>
          <p:cNvGrpSpPr>
            <a:grpSpLocks/>
          </p:cNvGrpSpPr>
          <p:nvPr/>
        </p:nvGrpSpPr>
        <p:grpSpPr bwMode="auto">
          <a:xfrm>
            <a:off x="3581400" y="304800"/>
            <a:ext cx="5334000" cy="522288"/>
            <a:chOff x="1209" y="1680"/>
            <a:chExt cx="3360" cy="329"/>
          </a:xfrm>
        </p:grpSpPr>
        <p:sp>
          <p:nvSpPr>
            <p:cNvPr id="11376" name="AutoShape 4"/>
            <p:cNvSpPr>
              <a:spLocks noChangeArrowheads="1"/>
            </p:cNvSpPr>
            <p:nvPr/>
          </p:nvSpPr>
          <p:spPr bwMode="gray">
            <a:xfrm>
              <a:off x="1209" y="1680"/>
              <a:ext cx="3360" cy="323"/>
            </a:xfrm>
            <a:prstGeom prst="roundRect">
              <a:avLst>
                <a:gd name="adj" fmla="val 16667"/>
              </a:avLst>
            </a:prstGeom>
            <a:gradFill rotWithShape="1">
              <a:gsLst>
                <a:gs pos="0">
                  <a:srgbClr val="48BE67"/>
                </a:gs>
                <a:gs pos="100000">
                  <a:srgbClr val="BCE7C8"/>
                </a:gs>
              </a:gsLst>
              <a:lin ang="5400000" scaled="1"/>
            </a:gradFill>
            <a:ln w="9525">
              <a:noFill/>
              <a:round/>
              <a:headEnd/>
              <a:tailEnd/>
            </a:ln>
            <a:effectLst>
              <a:outerShdw dist="45791" dir="3378596" algn="ctr" rotWithShape="0">
                <a:srgbClr val="B2B2B2"/>
              </a:outerShdw>
            </a:effectLst>
          </p:spPr>
          <p:txBody>
            <a:bodyPr wrap="none" anchor="ctr"/>
            <a:lstStyle/>
            <a:p>
              <a:pPr algn="r" rtl="1">
                <a:defRPr/>
              </a:pPr>
              <a:endParaRPr lang="en-US" sz="1800" b="0">
                <a:solidFill>
                  <a:schemeClr val="tx1"/>
                </a:solidFill>
                <a:latin typeface="Arial" charset="0"/>
                <a:cs typeface="Arial" charset="0"/>
              </a:endParaRPr>
            </a:p>
          </p:txBody>
        </p:sp>
        <p:sp>
          <p:nvSpPr>
            <p:cNvPr id="10353" name="AutoShape 5"/>
            <p:cNvSpPr>
              <a:spLocks noChangeArrowheads="1"/>
            </p:cNvSpPr>
            <p:nvPr/>
          </p:nvSpPr>
          <p:spPr bwMode="gray">
            <a:xfrm>
              <a:off x="1238" y="1917"/>
              <a:ext cx="3312" cy="83"/>
            </a:xfrm>
            <a:prstGeom prst="roundRect">
              <a:avLst>
                <a:gd name="adj" fmla="val 50000"/>
              </a:avLst>
            </a:prstGeom>
            <a:gradFill rotWithShape="1">
              <a:gsLst>
                <a:gs pos="0">
                  <a:srgbClr val="9FE9AA"/>
                </a:gs>
                <a:gs pos="100000">
                  <a:srgbClr val="D6F6DB"/>
                </a:gs>
              </a:gsLst>
              <a:lin ang="5400000" scaled="1"/>
            </a:gradFill>
            <a:ln w="9525">
              <a:noFill/>
              <a:round/>
              <a:headEnd/>
              <a:tailEnd/>
            </a:ln>
          </p:spPr>
          <p:txBody>
            <a:bodyPr wrap="none" anchor="ctr"/>
            <a:lstStyle/>
            <a:p>
              <a:pPr algn="r" rtl="1"/>
              <a:endParaRPr lang="en-US" sz="1800" b="0">
                <a:solidFill>
                  <a:schemeClr val="tx1"/>
                </a:solidFill>
                <a:latin typeface="Arial" charset="0"/>
                <a:cs typeface="Arial" charset="0"/>
              </a:endParaRPr>
            </a:p>
          </p:txBody>
        </p:sp>
        <p:sp>
          <p:nvSpPr>
            <p:cNvPr id="10354" name="AutoShape 6"/>
            <p:cNvSpPr>
              <a:spLocks noChangeArrowheads="1"/>
            </p:cNvSpPr>
            <p:nvPr/>
          </p:nvSpPr>
          <p:spPr bwMode="gray">
            <a:xfrm>
              <a:off x="1238" y="1687"/>
              <a:ext cx="3312" cy="83"/>
            </a:xfrm>
            <a:prstGeom prst="roundRect">
              <a:avLst>
                <a:gd name="adj" fmla="val 50000"/>
              </a:avLst>
            </a:prstGeom>
            <a:gradFill rotWithShape="1">
              <a:gsLst>
                <a:gs pos="0">
                  <a:srgbClr val="C4EDD1"/>
                </a:gs>
                <a:gs pos="100000">
                  <a:srgbClr val="4DC976"/>
                </a:gs>
              </a:gsLst>
              <a:lin ang="5400000" scaled="1"/>
            </a:gradFill>
            <a:ln w="9525">
              <a:noFill/>
              <a:round/>
              <a:headEnd/>
              <a:tailEnd/>
            </a:ln>
          </p:spPr>
          <p:txBody>
            <a:bodyPr wrap="none" anchor="ctr"/>
            <a:lstStyle/>
            <a:p>
              <a:pPr algn="r" rtl="1"/>
              <a:endParaRPr lang="en-US" sz="1800" b="0">
                <a:solidFill>
                  <a:schemeClr val="tx1"/>
                </a:solidFill>
                <a:latin typeface="Arial" charset="0"/>
                <a:cs typeface="Arial" charset="0"/>
              </a:endParaRPr>
            </a:p>
          </p:txBody>
        </p:sp>
        <p:sp>
          <p:nvSpPr>
            <p:cNvPr id="10355" name="Text Box 7"/>
            <p:cNvSpPr txBox="1">
              <a:spLocks noChangeArrowheads="1"/>
            </p:cNvSpPr>
            <p:nvPr/>
          </p:nvSpPr>
          <p:spPr bwMode="gray">
            <a:xfrm>
              <a:off x="1785" y="1718"/>
              <a:ext cx="2016" cy="250"/>
            </a:xfrm>
            <a:prstGeom prst="rect">
              <a:avLst/>
            </a:prstGeom>
            <a:noFill/>
            <a:ln w="9525" algn="ctr">
              <a:noFill/>
              <a:miter lim="800000"/>
              <a:headEnd/>
              <a:tailEnd/>
            </a:ln>
          </p:spPr>
          <p:txBody>
            <a:bodyPr>
              <a:spAutoFit/>
            </a:bodyPr>
            <a:lstStyle/>
            <a:p>
              <a:pPr algn="ctr" eaLnBrk="0" hangingPunct="0"/>
              <a:r>
                <a:rPr lang="en-US" sz="2000" b="0">
                  <a:latin typeface="Arial" charset="0"/>
                  <a:cs typeface="Arial" charset="0"/>
                </a:rPr>
                <a:t> Tháng có 30 ngày</a:t>
              </a:r>
            </a:p>
          </p:txBody>
        </p:sp>
        <p:grpSp>
          <p:nvGrpSpPr>
            <p:cNvPr id="10356" name="Group 8"/>
            <p:cNvGrpSpPr>
              <a:grpSpLocks/>
            </p:cNvGrpSpPr>
            <p:nvPr/>
          </p:nvGrpSpPr>
          <p:grpSpPr bwMode="auto">
            <a:xfrm>
              <a:off x="1448" y="1682"/>
              <a:ext cx="337" cy="327"/>
              <a:chOff x="1287" y="587"/>
              <a:chExt cx="670" cy="656"/>
            </a:xfrm>
          </p:grpSpPr>
          <p:sp>
            <p:nvSpPr>
              <p:cNvPr id="10358" name="Oval 9"/>
              <p:cNvSpPr>
                <a:spLocks noChangeArrowheads="1"/>
              </p:cNvSpPr>
              <p:nvPr/>
            </p:nvSpPr>
            <p:spPr bwMode="gray">
              <a:xfrm>
                <a:off x="1287" y="588"/>
                <a:ext cx="670" cy="655"/>
              </a:xfrm>
              <a:prstGeom prst="ellipse">
                <a:avLst/>
              </a:prstGeom>
              <a:solidFill>
                <a:srgbClr val="333333"/>
              </a:solidFill>
              <a:ln w="38100" algn="ctr">
                <a:noFill/>
                <a:round/>
                <a:headEnd/>
                <a:tailEnd/>
              </a:ln>
            </p:spPr>
            <p:txBody>
              <a:bodyPr anchor="ctr">
                <a:spAutoFit/>
              </a:bodyPr>
              <a:lstStyle/>
              <a:p>
                <a:pPr algn="r" rtl="1"/>
                <a:endParaRPr lang="en-US" sz="1800" b="0">
                  <a:solidFill>
                    <a:schemeClr val="tx1"/>
                  </a:solidFill>
                  <a:latin typeface="Arial" charset="0"/>
                  <a:cs typeface="Arial" charset="0"/>
                </a:endParaRPr>
              </a:p>
            </p:txBody>
          </p:sp>
          <p:sp>
            <p:nvSpPr>
              <p:cNvPr id="10359" name="Oval 1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pPr algn="r" rtl="1"/>
                <a:endParaRPr lang="en-US" sz="1800" b="0">
                  <a:solidFill>
                    <a:schemeClr val="tx1"/>
                  </a:solidFill>
                  <a:latin typeface="Arial" charset="0"/>
                  <a:cs typeface="Arial" charset="0"/>
                </a:endParaRPr>
              </a:p>
            </p:txBody>
          </p:sp>
          <p:sp>
            <p:nvSpPr>
              <p:cNvPr id="10360" name="Oval 1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pPr algn="r" rtl="1"/>
                <a:endParaRPr lang="en-US" sz="1800" b="0">
                  <a:solidFill>
                    <a:schemeClr val="tx1"/>
                  </a:solidFill>
                  <a:latin typeface="Arial" charset="0"/>
                  <a:cs typeface="Arial" charset="0"/>
                </a:endParaRPr>
              </a:p>
            </p:txBody>
          </p:sp>
          <p:sp>
            <p:nvSpPr>
              <p:cNvPr id="10361" name="Oval 1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pPr algn="r" rtl="1"/>
                <a:endParaRPr lang="en-US" sz="1800" b="0">
                  <a:solidFill>
                    <a:schemeClr val="tx1"/>
                  </a:solidFill>
                  <a:latin typeface="Arial" charset="0"/>
                  <a:cs typeface="Arial" charset="0"/>
                </a:endParaRPr>
              </a:p>
            </p:txBody>
          </p:sp>
          <p:sp>
            <p:nvSpPr>
              <p:cNvPr id="10362" name="Oval 1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algn="ctr" eaLnBrk="0" hangingPunct="0"/>
                <a:endParaRPr lang="en-US" sz="1800" b="0">
                  <a:solidFill>
                    <a:schemeClr val="tx1"/>
                  </a:solidFill>
                  <a:latin typeface="Arial" charset="0"/>
                  <a:cs typeface="Arial" charset="0"/>
                </a:endParaRPr>
              </a:p>
            </p:txBody>
          </p:sp>
        </p:grpSp>
        <p:sp>
          <p:nvSpPr>
            <p:cNvPr id="10357" name="Text Box 14"/>
            <p:cNvSpPr txBox="1">
              <a:spLocks noChangeArrowheads="1"/>
            </p:cNvSpPr>
            <p:nvPr/>
          </p:nvSpPr>
          <p:spPr bwMode="gray">
            <a:xfrm>
              <a:off x="1497" y="1688"/>
              <a:ext cx="240" cy="288"/>
            </a:xfrm>
            <a:prstGeom prst="rect">
              <a:avLst/>
            </a:prstGeom>
            <a:noFill/>
            <a:ln w="9525" algn="ctr">
              <a:noFill/>
              <a:miter lim="800000"/>
              <a:headEnd/>
              <a:tailEnd/>
            </a:ln>
          </p:spPr>
          <p:txBody>
            <a:bodyPr>
              <a:spAutoFit/>
            </a:bodyPr>
            <a:lstStyle/>
            <a:p>
              <a:pPr algn="ctr" eaLnBrk="0" hangingPunct="0"/>
              <a:endParaRPr lang="en-US" sz="2400" b="0">
                <a:solidFill>
                  <a:srgbClr val="000000"/>
                </a:solidFill>
                <a:latin typeface="Arial" charset="0"/>
                <a:cs typeface="Arial" charset="0"/>
              </a:endParaRPr>
            </a:p>
          </p:txBody>
        </p:sp>
      </p:grpSp>
      <p:grpSp>
        <p:nvGrpSpPr>
          <p:cNvPr id="22823" name="Group 3"/>
          <p:cNvGrpSpPr>
            <a:grpSpLocks/>
          </p:cNvGrpSpPr>
          <p:nvPr/>
        </p:nvGrpSpPr>
        <p:grpSpPr bwMode="auto">
          <a:xfrm>
            <a:off x="3657600" y="4724400"/>
            <a:ext cx="5334000" cy="522288"/>
            <a:chOff x="1209" y="1680"/>
            <a:chExt cx="3360" cy="329"/>
          </a:xfrm>
        </p:grpSpPr>
        <p:sp>
          <p:nvSpPr>
            <p:cNvPr id="11365" name="AutoShape 4"/>
            <p:cNvSpPr>
              <a:spLocks noChangeArrowheads="1"/>
            </p:cNvSpPr>
            <p:nvPr/>
          </p:nvSpPr>
          <p:spPr bwMode="gray">
            <a:xfrm>
              <a:off x="1209" y="1680"/>
              <a:ext cx="3360" cy="323"/>
            </a:xfrm>
            <a:prstGeom prst="roundRect">
              <a:avLst>
                <a:gd name="adj" fmla="val 16667"/>
              </a:avLst>
            </a:prstGeom>
            <a:gradFill rotWithShape="1">
              <a:gsLst>
                <a:gs pos="0">
                  <a:srgbClr val="48BE67"/>
                </a:gs>
                <a:gs pos="100000">
                  <a:srgbClr val="BCE7C8"/>
                </a:gs>
              </a:gsLst>
              <a:lin ang="5400000" scaled="1"/>
            </a:gradFill>
            <a:ln w="9525">
              <a:noFill/>
              <a:round/>
              <a:headEnd/>
              <a:tailEnd/>
            </a:ln>
            <a:effectLst>
              <a:outerShdw dist="45791" dir="3378596" algn="ctr" rotWithShape="0">
                <a:srgbClr val="B2B2B2"/>
              </a:outerShdw>
            </a:effectLst>
          </p:spPr>
          <p:txBody>
            <a:bodyPr wrap="none" anchor="ctr"/>
            <a:lstStyle/>
            <a:p>
              <a:pPr algn="r" rtl="1">
                <a:defRPr/>
              </a:pPr>
              <a:endParaRPr lang="en-US" sz="1800" b="0">
                <a:solidFill>
                  <a:schemeClr val="tx1"/>
                </a:solidFill>
                <a:latin typeface="Arial" charset="0"/>
                <a:cs typeface="Arial" charset="0"/>
              </a:endParaRPr>
            </a:p>
          </p:txBody>
        </p:sp>
        <p:sp>
          <p:nvSpPr>
            <p:cNvPr id="10342" name="AutoShape 5"/>
            <p:cNvSpPr>
              <a:spLocks noChangeArrowheads="1"/>
            </p:cNvSpPr>
            <p:nvPr/>
          </p:nvSpPr>
          <p:spPr bwMode="gray">
            <a:xfrm>
              <a:off x="1238" y="1917"/>
              <a:ext cx="3312" cy="83"/>
            </a:xfrm>
            <a:prstGeom prst="roundRect">
              <a:avLst>
                <a:gd name="adj" fmla="val 50000"/>
              </a:avLst>
            </a:prstGeom>
            <a:gradFill rotWithShape="1">
              <a:gsLst>
                <a:gs pos="0">
                  <a:srgbClr val="9FE9AA"/>
                </a:gs>
                <a:gs pos="100000">
                  <a:srgbClr val="D6F6DB"/>
                </a:gs>
              </a:gsLst>
              <a:lin ang="5400000" scaled="1"/>
            </a:gradFill>
            <a:ln w="9525">
              <a:noFill/>
              <a:round/>
              <a:headEnd/>
              <a:tailEnd/>
            </a:ln>
          </p:spPr>
          <p:txBody>
            <a:bodyPr wrap="none" anchor="ctr"/>
            <a:lstStyle/>
            <a:p>
              <a:pPr algn="r" rtl="1"/>
              <a:endParaRPr lang="en-US" sz="1800" b="0">
                <a:solidFill>
                  <a:schemeClr val="tx1"/>
                </a:solidFill>
                <a:latin typeface="Arial" charset="0"/>
                <a:cs typeface="Arial" charset="0"/>
              </a:endParaRPr>
            </a:p>
          </p:txBody>
        </p:sp>
        <p:sp>
          <p:nvSpPr>
            <p:cNvPr id="10343" name="AutoShape 6"/>
            <p:cNvSpPr>
              <a:spLocks noChangeArrowheads="1"/>
            </p:cNvSpPr>
            <p:nvPr/>
          </p:nvSpPr>
          <p:spPr bwMode="gray">
            <a:xfrm>
              <a:off x="1238" y="1687"/>
              <a:ext cx="3312" cy="83"/>
            </a:xfrm>
            <a:prstGeom prst="roundRect">
              <a:avLst>
                <a:gd name="adj" fmla="val 50000"/>
              </a:avLst>
            </a:prstGeom>
            <a:gradFill rotWithShape="1">
              <a:gsLst>
                <a:gs pos="0">
                  <a:srgbClr val="C4EDD1"/>
                </a:gs>
                <a:gs pos="100000">
                  <a:srgbClr val="4DC976"/>
                </a:gs>
              </a:gsLst>
              <a:lin ang="5400000" scaled="1"/>
            </a:gradFill>
            <a:ln w="9525">
              <a:noFill/>
              <a:round/>
              <a:headEnd/>
              <a:tailEnd/>
            </a:ln>
          </p:spPr>
          <p:txBody>
            <a:bodyPr wrap="none" anchor="ctr"/>
            <a:lstStyle/>
            <a:p>
              <a:pPr algn="r" rtl="1"/>
              <a:endParaRPr lang="en-US" sz="1800" b="0">
                <a:solidFill>
                  <a:schemeClr val="tx1"/>
                </a:solidFill>
                <a:latin typeface="Arial" charset="0"/>
                <a:cs typeface="Arial" charset="0"/>
              </a:endParaRPr>
            </a:p>
          </p:txBody>
        </p:sp>
        <p:sp>
          <p:nvSpPr>
            <p:cNvPr id="10344" name="Text Box 7"/>
            <p:cNvSpPr txBox="1">
              <a:spLocks noChangeArrowheads="1"/>
            </p:cNvSpPr>
            <p:nvPr/>
          </p:nvSpPr>
          <p:spPr bwMode="gray">
            <a:xfrm>
              <a:off x="1785" y="1718"/>
              <a:ext cx="2016" cy="250"/>
            </a:xfrm>
            <a:prstGeom prst="rect">
              <a:avLst/>
            </a:prstGeom>
            <a:noFill/>
            <a:ln w="9525" algn="ctr">
              <a:noFill/>
              <a:miter lim="800000"/>
              <a:headEnd/>
              <a:tailEnd/>
            </a:ln>
          </p:spPr>
          <p:txBody>
            <a:bodyPr>
              <a:spAutoFit/>
            </a:bodyPr>
            <a:lstStyle/>
            <a:p>
              <a:pPr algn="ctr" eaLnBrk="0" hangingPunct="0"/>
              <a:r>
                <a:rPr lang="en-US" sz="2000" b="0">
                  <a:solidFill>
                    <a:srgbClr val="CC0066"/>
                  </a:solidFill>
                  <a:latin typeface="Arial" charset="0"/>
                  <a:cs typeface="Arial" charset="0"/>
                </a:rPr>
                <a:t>Tháng có 28 ngày</a:t>
              </a:r>
            </a:p>
          </p:txBody>
        </p:sp>
        <p:grpSp>
          <p:nvGrpSpPr>
            <p:cNvPr id="10345" name="Group 8"/>
            <p:cNvGrpSpPr>
              <a:grpSpLocks/>
            </p:cNvGrpSpPr>
            <p:nvPr/>
          </p:nvGrpSpPr>
          <p:grpSpPr bwMode="auto">
            <a:xfrm>
              <a:off x="1448" y="1682"/>
              <a:ext cx="337" cy="327"/>
              <a:chOff x="1287" y="587"/>
              <a:chExt cx="670" cy="656"/>
            </a:xfrm>
          </p:grpSpPr>
          <p:sp>
            <p:nvSpPr>
              <p:cNvPr id="10347" name="Oval 9"/>
              <p:cNvSpPr>
                <a:spLocks noChangeArrowheads="1"/>
              </p:cNvSpPr>
              <p:nvPr/>
            </p:nvSpPr>
            <p:spPr bwMode="gray">
              <a:xfrm>
                <a:off x="1287" y="588"/>
                <a:ext cx="670" cy="655"/>
              </a:xfrm>
              <a:prstGeom prst="ellipse">
                <a:avLst/>
              </a:prstGeom>
              <a:solidFill>
                <a:srgbClr val="333333"/>
              </a:solidFill>
              <a:ln w="38100" algn="ctr">
                <a:noFill/>
                <a:round/>
                <a:headEnd/>
                <a:tailEnd/>
              </a:ln>
            </p:spPr>
            <p:txBody>
              <a:bodyPr anchor="ctr">
                <a:spAutoFit/>
              </a:bodyPr>
              <a:lstStyle/>
              <a:p>
                <a:pPr algn="r" rtl="1"/>
                <a:endParaRPr lang="en-US" sz="1800" b="0">
                  <a:solidFill>
                    <a:schemeClr val="tx1"/>
                  </a:solidFill>
                  <a:latin typeface="Arial" charset="0"/>
                  <a:cs typeface="Arial" charset="0"/>
                </a:endParaRPr>
              </a:p>
            </p:txBody>
          </p:sp>
          <p:sp>
            <p:nvSpPr>
              <p:cNvPr id="10348" name="Oval 1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pPr algn="r" rtl="1"/>
                <a:endParaRPr lang="en-US" sz="1800" b="0">
                  <a:solidFill>
                    <a:schemeClr val="tx1"/>
                  </a:solidFill>
                  <a:latin typeface="Arial" charset="0"/>
                  <a:cs typeface="Arial" charset="0"/>
                </a:endParaRPr>
              </a:p>
            </p:txBody>
          </p:sp>
          <p:sp>
            <p:nvSpPr>
              <p:cNvPr id="10349" name="Oval 1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pPr algn="r" rtl="1"/>
                <a:endParaRPr lang="en-US" sz="1800" b="0">
                  <a:solidFill>
                    <a:schemeClr val="tx1"/>
                  </a:solidFill>
                  <a:latin typeface="Arial" charset="0"/>
                  <a:cs typeface="Arial" charset="0"/>
                </a:endParaRPr>
              </a:p>
            </p:txBody>
          </p:sp>
          <p:sp>
            <p:nvSpPr>
              <p:cNvPr id="10350" name="Oval 1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pPr algn="r" rtl="1"/>
                <a:endParaRPr lang="en-US" sz="1800" b="0">
                  <a:solidFill>
                    <a:schemeClr val="tx1"/>
                  </a:solidFill>
                  <a:latin typeface="Arial" charset="0"/>
                  <a:cs typeface="Arial" charset="0"/>
                </a:endParaRPr>
              </a:p>
            </p:txBody>
          </p:sp>
          <p:sp>
            <p:nvSpPr>
              <p:cNvPr id="10351" name="Oval 1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algn="ctr" eaLnBrk="0" hangingPunct="0"/>
                <a:endParaRPr lang="en-US" sz="1800" b="0">
                  <a:solidFill>
                    <a:schemeClr val="tx1"/>
                  </a:solidFill>
                  <a:latin typeface="Arial" charset="0"/>
                  <a:cs typeface="Arial" charset="0"/>
                </a:endParaRPr>
              </a:p>
            </p:txBody>
          </p:sp>
        </p:grpSp>
        <p:sp>
          <p:nvSpPr>
            <p:cNvPr id="10346" name="Text Box 14"/>
            <p:cNvSpPr txBox="1">
              <a:spLocks noChangeArrowheads="1"/>
            </p:cNvSpPr>
            <p:nvPr/>
          </p:nvSpPr>
          <p:spPr bwMode="gray">
            <a:xfrm>
              <a:off x="1497" y="1688"/>
              <a:ext cx="240" cy="288"/>
            </a:xfrm>
            <a:prstGeom prst="rect">
              <a:avLst/>
            </a:prstGeom>
            <a:noFill/>
            <a:ln w="9525" algn="ctr">
              <a:noFill/>
              <a:miter lim="800000"/>
              <a:headEnd/>
              <a:tailEnd/>
            </a:ln>
          </p:spPr>
          <p:txBody>
            <a:bodyPr>
              <a:spAutoFit/>
            </a:bodyPr>
            <a:lstStyle/>
            <a:p>
              <a:pPr algn="ctr" eaLnBrk="0" hangingPunct="0"/>
              <a:endParaRPr lang="en-US" sz="2400" b="0">
                <a:solidFill>
                  <a:srgbClr val="000000"/>
                </a:solidFill>
                <a:latin typeface="Arial" charset="0"/>
                <a:cs typeface="Arial" charset="0"/>
              </a:endParaRPr>
            </a:p>
          </p:txBody>
        </p:sp>
      </p:grpSp>
      <p:sp>
        <p:nvSpPr>
          <p:cNvPr id="22739" name="AutoShape 211"/>
          <p:cNvSpPr>
            <a:spLocks noChangeArrowheads="1"/>
          </p:cNvSpPr>
          <p:nvPr/>
        </p:nvSpPr>
        <p:spPr bwMode="auto">
          <a:xfrm>
            <a:off x="304800" y="1143000"/>
            <a:ext cx="609600" cy="609600"/>
          </a:xfrm>
          <a:prstGeom prst="hexagon">
            <a:avLst>
              <a:gd name="adj" fmla="val 25000"/>
              <a:gd name="vf" fmla="val 115470"/>
            </a:avLst>
          </a:prstGeom>
          <a:gradFill rotWithShape="1">
            <a:gsLst>
              <a:gs pos="0">
                <a:schemeClr val="hlink"/>
              </a:gs>
              <a:gs pos="100000">
                <a:srgbClr val="9966FF"/>
              </a:gs>
            </a:gsLst>
            <a:lin ang="5400000" scaled="1"/>
          </a:gradFill>
          <a:ln w="9525">
            <a:noFill/>
            <a:miter lim="800000"/>
            <a:headEnd/>
            <a:tailEnd/>
          </a:ln>
        </p:spPr>
        <p:txBody>
          <a:bodyPr wrap="none" anchor="ctr"/>
          <a:lstStyle/>
          <a:p>
            <a:pPr algn="ctr"/>
            <a:r>
              <a:rPr lang="en-US">
                <a:solidFill>
                  <a:srgbClr val="FFFF00"/>
                </a:solidFill>
                <a:latin typeface="Arial" charset="0"/>
              </a:rPr>
              <a:t>1</a:t>
            </a:r>
          </a:p>
        </p:txBody>
      </p:sp>
      <p:grpSp>
        <p:nvGrpSpPr>
          <p:cNvPr id="22825" name="Group 6"/>
          <p:cNvGrpSpPr>
            <a:grpSpLocks/>
          </p:cNvGrpSpPr>
          <p:nvPr/>
        </p:nvGrpSpPr>
        <p:grpSpPr bwMode="auto">
          <a:xfrm>
            <a:off x="2209800" y="3352800"/>
            <a:ext cx="919163" cy="1143000"/>
            <a:chOff x="4272" y="2823"/>
            <a:chExt cx="973" cy="1113"/>
          </a:xfrm>
        </p:grpSpPr>
        <p:sp>
          <p:nvSpPr>
            <p:cNvPr id="10335"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pPr algn="ctr" rtl="1"/>
              <a:endParaRPr lang="en-US" sz="1800" b="0">
                <a:solidFill>
                  <a:schemeClr val="tx1"/>
                </a:solidFill>
                <a:latin typeface="Arial" charset="0"/>
                <a:cs typeface="Arial" charset="0"/>
              </a:endParaRPr>
            </a:p>
          </p:txBody>
        </p:sp>
        <p:sp>
          <p:nvSpPr>
            <p:cNvPr id="4" name="Oval 8"/>
            <p:cNvSpPr>
              <a:spLocks noChangeArrowheads="1"/>
            </p:cNvSpPr>
            <p:nvPr/>
          </p:nvSpPr>
          <p:spPr bwMode="gray">
            <a:xfrm>
              <a:off x="4272" y="2823"/>
              <a:ext cx="973" cy="972"/>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5" name="Oval 9"/>
            <p:cNvSpPr>
              <a:spLocks noChangeArrowheads="1"/>
            </p:cNvSpPr>
            <p:nvPr/>
          </p:nvSpPr>
          <p:spPr bwMode="gray">
            <a:xfrm>
              <a:off x="4292" y="2846"/>
              <a:ext cx="929"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6" name="Oval 10"/>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pic>
          <p:nvPicPr>
            <p:cNvPr id="10339" name="Picture 11" descr="Picture1"/>
            <p:cNvPicPr>
              <a:picLocks noChangeAspect="1" noChangeArrowheads="1"/>
            </p:cNvPicPr>
            <p:nvPr/>
          </p:nvPicPr>
          <p:blipFill>
            <a:blip r:embed="rId2"/>
            <a:srcRect/>
            <a:stretch>
              <a:fillRect/>
            </a:stretch>
          </p:blipFill>
          <p:spPr bwMode="gray">
            <a:xfrm>
              <a:off x="4293" y="2880"/>
              <a:ext cx="616" cy="616"/>
            </a:xfrm>
            <a:prstGeom prst="rect">
              <a:avLst/>
            </a:prstGeom>
            <a:noFill/>
            <a:ln w="9525">
              <a:noFill/>
              <a:miter lim="800000"/>
              <a:headEnd/>
              <a:tailEnd/>
            </a:ln>
          </p:spPr>
        </p:pic>
        <p:sp>
          <p:nvSpPr>
            <p:cNvPr id="10340" name="Text Box 12"/>
            <p:cNvSpPr txBox="1">
              <a:spLocks noChangeArrowheads="1"/>
            </p:cNvSpPr>
            <p:nvPr/>
          </p:nvSpPr>
          <p:spPr bwMode="gray">
            <a:xfrm>
              <a:off x="4529" y="3214"/>
              <a:ext cx="436" cy="569"/>
            </a:xfrm>
            <a:prstGeom prst="rect">
              <a:avLst/>
            </a:prstGeom>
            <a:noFill/>
            <a:ln w="9525" algn="ctr">
              <a:noFill/>
              <a:miter lim="800000"/>
              <a:headEnd/>
              <a:tailEnd/>
            </a:ln>
          </p:spPr>
          <p:txBody>
            <a:bodyPr wrap="none">
              <a:spAutoFit/>
            </a:bodyPr>
            <a:lstStyle/>
            <a:p>
              <a:pPr algn="ctr" rtl="1"/>
              <a:r>
                <a:rPr lang="en-US" sz="3200">
                  <a:latin typeface="Arial" charset="0"/>
                  <a:cs typeface="Arial" charset="0"/>
                </a:rPr>
                <a:t>1</a:t>
              </a:r>
              <a:endParaRPr lang="en-US" sz="3200" b="0">
                <a:latin typeface="Arial" charset="0"/>
                <a:cs typeface="Arial" charset="0"/>
              </a:endParaRPr>
            </a:p>
          </p:txBody>
        </p:sp>
      </p:grpSp>
      <p:sp>
        <p:nvSpPr>
          <p:cNvPr id="22870" name="AutoShape 342"/>
          <p:cNvSpPr>
            <a:spLocks noChangeArrowheads="1"/>
          </p:cNvSpPr>
          <p:nvPr/>
        </p:nvSpPr>
        <p:spPr bwMode="auto">
          <a:xfrm>
            <a:off x="284163" y="1828800"/>
            <a:ext cx="609600" cy="609600"/>
          </a:xfrm>
          <a:prstGeom prst="hexagon">
            <a:avLst>
              <a:gd name="adj" fmla="val 25000"/>
              <a:gd name="vf" fmla="val 115470"/>
            </a:avLst>
          </a:prstGeom>
          <a:gradFill rotWithShape="1">
            <a:gsLst>
              <a:gs pos="0">
                <a:schemeClr val="hlink"/>
              </a:gs>
              <a:gs pos="100000">
                <a:srgbClr val="9966FF"/>
              </a:gs>
            </a:gsLst>
            <a:lin ang="5400000" scaled="1"/>
          </a:gradFill>
          <a:ln w="9525">
            <a:noFill/>
            <a:miter lim="800000"/>
            <a:headEnd/>
            <a:tailEnd/>
          </a:ln>
        </p:spPr>
        <p:txBody>
          <a:bodyPr wrap="none" anchor="ctr"/>
          <a:lstStyle/>
          <a:p>
            <a:pPr algn="ctr"/>
            <a:r>
              <a:rPr lang="en-US">
                <a:solidFill>
                  <a:srgbClr val="FFFF00"/>
                </a:solidFill>
                <a:latin typeface="Arial" charset="0"/>
              </a:rPr>
              <a:t>3</a:t>
            </a:r>
          </a:p>
        </p:txBody>
      </p:sp>
      <p:grpSp>
        <p:nvGrpSpPr>
          <p:cNvPr id="22826" name="Group 6"/>
          <p:cNvGrpSpPr>
            <a:grpSpLocks/>
          </p:cNvGrpSpPr>
          <p:nvPr/>
        </p:nvGrpSpPr>
        <p:grpSpPr bwMode="auto">
          <a:xfrm>
            <a:off x="3128963" y="3352800"/>
            <a:ext cx="919162" cy="1143000"/>
            <a:chOff x="4272" y="2823"/>
            <a:chExt cx="973" cy="1113"/>
          </a:xfrm>
        </p:grpSpPr>
        <p:sp>
          <p:nvSpPr>
            <p:cNvPr id="10329"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pPr algn="ctr" rtl="1"/>
              <a:endParaRPr lang="en-US" sz="1800" b="0">
                <a:solidFill>
                  <a:schemeClr val="tx1"/>
                </a:solidFill>
                <a:latin typeface="Arial" charset="0"/>
                <a:cs typeface="Arial" charset="0"/>
              </a:endParaRPr>
            </a:p>
          </p:txBody>
        </p:sp>
        <p:sp>
          <p:nvSpPr>
            <p:cNvPr id="7" name="Oval 8"/>
            <p:cNvSpPr>
              <a:spLocks noChangeArrowheads="1"/>
            </p:cNvSpPr>
            <p:nvPr/>
          </p:nvSpPr>
          <p:spPr bwMode="gray">
            <a:xfrm>
              <a:off x="4272" y="2823"/>
              <a:ext cx="973" cy="972"/>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8" name="Oval 9"/>
            <p:cNvSpPr>
              <a:spLocks noChangeArrowheads="1"/>
            </p:cNvSpPr>
            <p:nvPr/>
          </p:nvSpPr>
          <p:spPr bwMode="gray">
            <a:xfrm>
              <a:off x="4292" y="2846"/>
              <a:ext cx="929"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9" name="Oval 10"/>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pic>
          <p:nvPicPr>
            <p:cNvPr id="10333" name="Picture 11" descr="Picture1"/>
            <p:cNvPicPr>
              <a:picLocks noChangeAspect="1" noChangeArrowheads="1"/>
            </p:cNvPicPr>
            <p:nvPr/>
          </p:nvPicPr>
          <p:blipFill>
            <a:blip r:embed="rId2"/>
            <a:srcRect/>
            <a:stretch>
              <a:fillRect/>
            </a:stretch>
          </p:blipFill>
          <p:spPr bwMode="gray">
            <a:xfrm>
              <a:off x="4293" y="2880"/>
              <a:ext cx="616" cy="616"/>
            </a:xfrm>
            <a:prstGeom prst="rect">
              <a:avLst/>
            </a:prstGeom>
            <a:noFill/>
            <a:ln w="9525">
              <a:noFill/>
              <a:miter lim="800000"/>
              <a:headEnd/>
              <a:tailEnd/>
            </a:ln>
          </p:spPr>
        </p:pic>
        <p:sp>
          <p:nvSpPr>
            <p:cNvPr id="10334" name="Text Box 12"/>
            <p:cNvSpPr txBox="1">
              <a:spLocks noChangeArrowheads="1"/>
            </p:cNvSpPr>
            <p:nvPr/>
          </p:nvSpPr>
          <p:spPr bwMode="gray">
            <a:xfrm>
              <a:off x="4529" y="3214"/>
              <a:ext cx="436" cy="569"/>
            </a:xfrm>
            <a:prstGeom prst="rect">
              <a:avLst/>
            </a:prstGeom>
            <a:noFill/>
            <a:ln w="9525" algn="ctr">
              <a:noFill/>
              <a:miter lim="800000"/>
              <a:headEnd/>
              <a:tailEnd/>
            </a:ln>
          </p:spPr>
          <p:txBody>
            <a:bodyPr wrap="none">
              <a:spAutoFit/>
            </a:bodyPr>
            <a:lstStyle/>
            <a:p>
              <a:pPr algn="ctr" rtl="1"/>
              <a:r>
                <a:rPr lang="en-US" sz="3200">
                  <a:latin typeface="Arial" charset="0"/>
                  <a:cs typeface="Arial" charset="0"/>
                </a:rPr>
                <a:t>3</a:t>
              </a:r>
              <a:endParaRPr lang="en-US" sz="3200" b="0">
                <a:latin typeface="Arial" charset="0"/>
                <a:cs typeface="Arial" charset="0"/>
              </a:endParaRPr>
            </a:p>
          </p:txBody>
        </p:sp>
      </p:grpSp>
      <p:sp>
        <p:nvSpPr>
          <p:cNvPr id="22878" name="AutoShape 350"/>
          <p:cNvSpPr>
            <a:spLocks noChangeArrowheads="1"/>
          </p:cNvSpPr>
          <p:nvPr/>
        </p:nvSpPr>
        <p:spPr bwMode="auto">
          <a:xfrm>
            <a:off x="228600" y="2590800"/>
            <a:ext cx="609600" cy="609600"/>
          </a:xfrm>
          <a:prstGeom prst="hexagon">
            <a:avLst>
              <a:gd name="adj" fmla="val 25000"/>
              <a:gd name="vf" fmla="val 115470"/>
            </a:avLst>
          </a:prstGeom>
          <a:gradFill rotWithShape="1">
            <a:gsLst>
              <a:gs pos="0">
                <a:schemeClr val="hlink"/>
              </a:gs>
              <a:gs pos="100000">
                <a:srgbClr val="9966FF"/>
              </a:gs>
            </a:gsLst>
            <a:lin ang="5400000" scaled="1"/>
          </a:gradFill>
          <a:ln w="9525">
            <a:noFill/>
            <a:miter lim="800000"/>
            <a:headEnd/>
            <a:tailEnd/>
          </a:ln>
        </p:spPr>
        <p:txBody>
          <a:bodyPr wrap="none" anchor="ctr"/>
          <a:lstStyle/>
          <a:p>
            <a:pPr algn="ctr"/>
            <a:r>
              <a:rPr lang="en-US">
                <a:solidFill>
                  <a:srgbClr val="FFFF00"/>
                </a:solidFill>
                <a:latin typeface="Arial" charset="0"/>
              </a:rPr>
              <a:t>5</a:t>
            </a:r>
          </a:p>
        </p:txBody>
      </p:sp>
      <p:grpSp>
        <p:nvGrpSpPr>
          <p:cNvPr id="22827" name="Group 6"/>
          <p:cNvGrpSpPr>
            <a:grpSpLocks/>
          </p:cNvGrpSpPr>
          <p:nvPr/>
        </p:nvGrpSpPr>
        <p:grpSpPr bwMode="auto">
          <a:xfrm>
            <a:off x="4114800" y="3352800"/>
            <a:ext cx="919163" cy="1143000"/>
            <a:chOff x="4272" y="2823"/>
            <a:chExt cx="973" cy="1113"/>
          </a:xfrm>
        </p:grpSpPr>
        <p:sp>
          <p:nvSpPr>
            <p:cNvPr id="10323"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pPr algn="ctr" rtl="1"/>
              <a:endParaRPr lang="en-US" sz="1800" b="0">
                <a:solidFill>
                  <a:schemeClr val="tx1"/>
                </a:solidFill>
                <a:latin typeface="Arial" charset="0"/>
                <a:cs typeface="Arial" charset="0"/>
              </a:endParaRPr>
            </a:p>
          </p:txBody>
        </p:sp>
        <p:sp>
          <p:nvSpPr>
            <p:cNvPr id="10" name="Oval 8"/>
            <p:cNvSpPr>
              <a:spLocks noChangeArrowheads="1"/>
            </p:cNvSpPr>
            <p:nvPr/>
          </p:nvSpPr>
          <p:spPr bwMode="gray">
            <a:xfrm>
              <a:off x="4272" y="2823"/>
              <a:ext cx="973" cy="972"/>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11" name="Oval 9"/>
            <p:cNvSpPr>
              <a:spLocks noChangeArrowheads="1"/>
            </p:cNvSpPr>
            <p:nvPr/>
          </p:nvSpPr>
          <p:spPr bwMode="gray">
            <a:xfrm>
              <a:off x="4292" y="2846"/>
              <a:ext cx="929"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12" name="Oval 10"/>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pic>
          <p:nvPicPr>
            <p:cNvPr id="10327" name="Picture 11" descr="Picture1"/>
            <p:cNvPicPr>
              <a:picLocks noChangeAspect="1" noChangeArrowheads="1"/>
            </p:cNvPicPr>
            <p:nvPr/>
          </p:nvPicPr>
          <p:blipFill>
            <a:blip r:embed="rId2"/>
            <a:srcRect/>
            <a:stretch>
              <a:fillRect/>
            </a:stretch>
          </p:blipFill>
          <p:spPr bwMode="gray">
            <a:xfrm>
              <a:off x="4293" y="2880"/>
              <a:ext cx="616" cy="616"/>
            </a:xfrm>
            <a:prstGeom prst="rect">
              <a:avLst/>
            </a:prstGeom>
            <a:noFill/>
            <a:ln w="9525">
              <a:noFill/>
              <a:miter lim="800000"/>
              <a:headEnd/>
              <a:tailEnd/>
            </a:ln>
          </p:spPr>
        </p:pic>
        <p:sp>
          <p:nvSpPr>
            <p:cNvPr id="10328" name="Text Box 12"/>
            <p:cNvSpPr txBox="1">
              <a:spLocks noChangeArrowheads="1"/>
            </p:cNvSpPr>
            <p:nvPr/>
          </p:nvSpPr>
          <p:spPr bwMode="gray">
            <a:xfrm>
              <a:off x="4529" y="3214"/>
              <a:ext cx="436" cy="569"/>
            </a:xfrm>
            <a:prstGeom prst="rect">
              <a:avLst/>
            </a:prstGeom>
            <a:noFill/>
            <a:ln w="9525" algn="ctr">
              <a:noFill/>
              <a:miter lim="800000"/>
              <a:headEnd/>
              <a:tailEnd/>
            </a:ln>
          </p:spPr>
          <p:txBody>
            <a:bodyPr wrap="none">
              <a:spAutoFit/>
            </a:bodyPr>
            <a:lstStyle/>
            <a:p>
              <a:pPr algn="ctr" rtl="1"/>
              <a:r>
                <a:rPr lang="en-US" sz="3200">
                  <a:latin typeface="Arial" charset="0"/>
                  <a:cs typeface="Arial" charset="0"/>
                </a:rPr>
                <a:t>5</a:t>
              </a:r>
              <a:endParaRPr lang="en-US" sz="3200" b="0">
                <a:latin typeface="Arial" charset="0"/>
                <a:cs typeface="Arial" charset="0"/>
              </a:endParaRPr>
            </a:p>
          </p:txBody>
        </p:sp>
      </p:grpSp>
      <p:sp>
        <p:nvSpPr>
          <p:cNvPr id="22886" name="AutoShape 358"/>
          <p:cNvSpPr>
            <a:spLocks noChangeArrowheads="1"/>
          </p:cNvSpPr>
          <p:nvPr/>
        </p:nvSpPr>
        <p:spPr bwMode="auto">
          <a:xfrm>
            <a:off x="228600" y="3429000"/>
            <a:ext cx="609600" cy="609600"/>
          </a:xfrm>
          <a:prstGeom prst="hexagon">
            <a:avLst>
              <a:gd name="adj" fmla="val 25000"/>
              <a:gd name="vf" fmla="val 115470"/>
            </a:avLst>
          </a:prstGeom>
          <a:gradFill rotWithShape="1">
            <a:gsLst>
              <a:gs pos="0">
                <a:schemeClr val="hlink"/>
              </a:gs>
              <a:gs pos="100000">
                <a:srgbClr val="9966FF"/>
              </a:gs>
            </a:gsLst>
            <a:lin ang="5400000" scaled="1"/>
          </a:gradFill>
          <a:ln w="9525">
            <a:noFill/>
            <a:miter lim="800000"/>
            <a:headEnd/>
            <a:tailEnd/>
          </a:ln>
        </p:spPr>
        <p:txBody>
          <a:bodyPr wrap="none" anchor="ctr"/>
          <a:lstStyle/>
          <a:p>
            <a:pPr algn="ctr"/>
            <a:r>
              <a:rPr lang="en-US">
                <a:solidFill>
                  <a:srgbClr val="FFFF00"/>
                </a:solidFill>
                <a:latin typeface="Arial" charset="0"/>
              </a:rPr>
              <a:t>7</a:t>
            </a:r>
          </a:p>
        </p:txBody>
      </p:sp>
      <p:grpSp>
        <p:nvGrpSpPr>
          <p:cNvPr id="22828" name="Group 6"/>
          <p:cNvGrpSpPr>
            <a:grpSpLocks/>
          </p:cNvGrpSpPr>
          <p:nvPr/>
        </p:nvGrpSpPr>
        <p:grpSpPr bwMode="auto">
          <a:xfrm>
            <a:off x="5181600" y="3352800"/>
            <a:ext cx="919163" cy="1143000"/>
            <a:chOff x="4272" y="2823"/>
            <a:chExt cx="973" cy="1113"/>
          </a:xfrm>
        </p:grpSpPr>
        <p:sp>
          <p:nvSpPr>
            <p:cNvPr id="10317"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pPr algn="ctr" rtl="1"/>
              <a:endParaRPr lang="en-US" sz="1800" b="0">
                <a:solidFill>
                  <a:schemeClr val="tx1"/>
                </a:solidFill>
                <a:latin typeface="Arial" charset="0"/>
                <a:cs typeface="Arial" charset="0"/>
              </a:endParaRPr>
            </a:p>
          </p:txBody>
        </p:sp>
        <p:sp>
          <p:nvSpPr>
            <p:cNvPr id="13" name="Oval 8"/>
            <p:cNvSpPr>
              <a:spLocks noChangeArrowheads="1"/>
            </p:cNvSpPr>
            <p:nvPr/>
          </p:nvSpPr>
          <p:spPr bwMode="gray">
            <a:xfrm>
              <a:off x="4272" y="2823"/>
              <a:ext cx="973" cy="972"/>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14" name="Oval 9"/>
            <p:cNvSpPr>
              <a:spLocks noChangeArrowheads="1"/>
            </p:cNvSpPr>
            <p:nvPr/>
          </p:nvSpPr>
          <p:spPr bwMode="gray">
            <a:xfrm>
              <a:off x="4292" y="2846"/>
              <a:ext cx="929"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15" name="Oval 10"/>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pic>
          <p:nvPicPr>
            <p:cNvPr id="10321" name="Picture 11" descr="Picture1"/>
            <p:cNvPicPr>
              <a:picLocks noChangeAspect="1" noChangeArrowheads="1"/>
            </p:cNvPicPr>
            <p:nvPr/>
          </p:nvPicPr>
          <p:blipFill>
            <a:blip r:embed="rId2"/>
            <a:srcRect/>
            <a:stretch>
              <a:fillRect/>
            </a:stretch>
          </p:blipFill>
          <p:spPr bwMode="gray">
            <a:xfrm>
              <a:off x="4293" y="2880"/>
              <a:ext cx="616" cy="616"/>
            </a:xfrm>
            <a:prstGeom prst="rect">
              <a:avLst/>
            </a:prstGeom>
            <a:noFill/>
            <a:ln w="9525">
              <a:noFill/>
              <a:miter lim="800000"/>
              <a:headEnd/>
              <a:tailEnd/>
            </a:ln>
          </p:spPr>
        </p:pic>
        <p:sp>
          <p:nvSpPr>
            <p:cNvPr id="10322" name="Text Box 12"/>
            <p:cNvSpPr txBox="1">
              <a:spLocks noChangeArrowheads="1"/>
            </p:cNvSpPr>
            <p:nvPr/>
          </p:nvSpPr>
          <p:spPr bwMode="gray">
            <a:xfrm>
              <a:off x="4529" y="3214"/>
              <a:ext cx="436" cy="569"/>
            </a:xfrm>
            <a:prstGeom prst="rect">
              <a:avLst/>
            </a:prstGeom>
            <a:noFill/>
            <a:ln w="9525" algn="ctr">
              <a:noFill/>
              <a:miter lim="800000"/>
              <a:headEnd/>
              <a:tailEnd/>
            </a:ln>
          </p:spPr>
          <p:txBody>
            <a:bodyPr wrap="none">
              <a:spAutoFit/>
            </a:bodyPr>
            <a:lstStyle/>
            <a:p>
              <a:pPr algn="ctr" rtl="1"/>
              <a:r>
                <a:rPr lang="en-US" sz="3200">
                  <a:latin typeface="Arial" charset="0"/>
                  <a:cs typeface="Arial" charset="0"/>
                </a:rPr>
                <a:t>7</a:t>
              </a:r>
              <a:endParaRPr lang="en-US" sz="3200" b="0">
                <a:latin typeface="Arial" charset="0"/>
                <a:cs typeface="Arial" charset="0"/>
              </a:endParaRPr>
            </a:p>
          </p:txBody>
        </p:sp>
      </p:grpSp>
      <p:sp>
        <p:nvSpPr>
          <p:cNvPr id="22894" name="AutoShape 366"/>
          <p:cNvSpPr>
            <a:spLocks noChangeArrowheads="1"/>
          </p:cNvSpPr>
          <p:nvPr/>
        </p:nvSpPr>
        <p:spPr bwMode="auto">
          <a:xfrm>
            <a:off x="914400" y="3429000"/>
            <a:ext cx="609600" cy="609600"/>
          </a:xfrm>
          <a:prstGeom prst="hexagon">
            <a:avLst>
              <a:gd name="adj" fmla="val 25000"/>
              <a:gd name="vf" fmla="val 115470"/>
            </a:avLst>
          </a:prstGeom>
          <a:gradFill rotWithShape="1">
            <a:gsLst>
              <a:gs pos="0">
                <a:schemeClr val="hlink"/>
              </a:gs>
              <a:gs pos="100000">
                <a:srgbClr val="9966FF"/>
              </a:gs>
            </a:gsLst>
            <a:lin ang="5400000" scaled="1"/>
          </a:gradFill>
          <a:ln w="9525">
            <a:noFill/>
            <a:miter lim="800000"/>
            <a:headEnd/>
            <a:tailEnd/>
          </a:ln>
        </p:spPr>
        <p:txBody>
          <a:bodyPr wrap="none" anchor="ctr"/>
          <a:lstStyle/>
          <a:p>
            <a:pPr algn="ctr"/>
            <a:r>
              <a:rPr lang="en-US">
                <a:solidFill>
                  <a:srgbClr val="FFFF00"/>
                </a:solidFill>
                <a:latin typeface="Arial" charset="0"/>
              </a:rPr>
              <a:t>8</a:t>
            </a:r>
          </a:p>
        </p:txBody>
      </p:sp>
      <p:grpSp>
        <p:nvGrpSpPr>
          <p:cNvPr id="22829" name="Group 6"/>
          <p:cNvGrpSpPr>
            <a:grpSpLocks/>
          </p:cNvGrpSpPr>
          <p:nvPr/>
        </p:nvGrpSpPr>
        <p:grpSpPr bwMode="auto">
          <a:xfrm>
            <a:off x="6096000" y="3352800"/>
            <a:ext cx="919163" cy="1143000"/>
            <a:chOff x="4272" y="2823"/>
            <a:chExt cx="973" cy="1113"/>
          </a:xfrm>
        </p:grpSpPr>
        <p:sp>
          <p:nvSpPr>
            <p:cNvPr id="10311"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pPr algn="ctr" rtl="1"/>
              <a:endParaRPr lang="en-US" sz="1800" b="0">
                <a:solidFill>
                  <a:schemeClr val="tx1"/>
                </a:solidFill>
                <a:latin typeface="Arial" charset="0"/>
                <a:cs typeface="Arial" charset="0"/>
              </a:endParaRPr>
            </a:p>
          </p:txBody>
        </p:sp>
        <p:sp>
          <p:nvSpPr>
            <p:cNvPr id="16" name="Oval 8"/>
            <p:cNvSpPr>
              <a:spLocks noChangeArrowheads="1"/>
            </p:cNvSpPr>
            <p:nvPr/>
          </p:nvSpPr>
          <p:spPr bwMode="gray">
            <a:xfrm>
              <a:off x="4272" y="2823"/>
              <a:ext cx="973" cy="972"/>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17" name="Oval 9"/>
            <p:cNvSpPr>
              <a:spLocks noChangeArrowheads="1"/>
            </p:cNvSpPr>
            <p:nvPr/>
          </p:nvSpPr>
          <p:spPr bwMode="gray">
            <a:xfrm>
              <a:off x="4292" y="2846"/>
              <a:ext cx="929"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18" name="Oval 10"/>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pic>
          <p:nvPicPr>
            <p:cNvPr id="10315" name="Picture 11" descr="Picture1"/>
            <p:cNvPicPr>
              <a:picLocks noChangeAspect="1" noChangeArrowheads="1"/>
            </p:cNvPicPr>
            <p:nvPr/>
          </p:nvPicPr>
          <p:blipFill>
            <a:blip r:embed="rId2"/>
            <a:srcRect/>
            <a:stretch>
              <a:fillRect/>
            </a:stretch>
          </p:blipFill>
          <p:spPr bwMode="gray">
            <a:xfrm>
              <a:off x="4293" y="2880"/>
              <a:ext cx="616" cy="616"/>
            </a:xfrm>
            <a:prstGeom prst="rect">
              <a:avLst/>
            </a:prstGeom>
            <a:noFill/>
            <a:ln w="9525">
              <a:noFill/>
              <a:miter lim="800000"/>
              <a:headEnd/>
              <a:tailEnd/>
            </a:ln>
          </p:spPr>
        </p:pic>
        <p:sp>
          <p:nvSpPr>
            <p:cNvPr id="10316" name="Text Box 12"/>
            <p:cNvSpPr txBox="1">
              <a:spLocks noChangeArrowheads="1"/>
            </p:cNvSpPr>
            <p:nvPr/>
          </p:nvSpPr>
          <p:spPr bwMode="gray">
            <a:xfrm>
              <a:off x="4529" y="3214"/>
              <a:ext cx="436" cy="569"/>
            </a:xfrm>
            <a:prstGeom prst="rect">
              <a:avLst/>
            </a:prstGeom>
            <a:noFill/>
            <a:ln w="9525" algn="ctr">
              <a:noFill/>
              <a:miter lim="800000"/>
              <a:headEnd/>
              <a:tailEnd/>
            </a:ln>
          </p:spPr>
          <p:txBody>
            <a:bodyPr wrap="none">
              <a:spAutoFit/>
            </a:bodyPr>
            <a:lstStyle/>
            <a:p>
              <a:pPr algn="ctr" rtl="1"/>
              <a:r>
                <a:rPr lang="en-US" sz="3200">
                  <a:latin typeface="Arial" charset="0"/>
                  <a:cs typeface="Arial" charset="0"/>
                </a:rPr>
                <a:t>8</a:t>
              </a:r>
              <a:endParaRPr lang="en-US" sz="3200" b="0">
                <a:latin typeface="Arial" charset="0"/>
                <a:cs typeface="Arial" charset="0"/>
              </a:endParaRPr>
            </a:p>
          </p:txBody>
        </p:sp>
      </p:grpSp>
      <p:sp>
        <p:nvSpPr>
          <p:cNvPr id="22902" name="AutoShape 374"/>
          <p:cNvSpPr>
            <a:spLocks noChangeArrowheads="1"/>
          </p:cNvSpPr>
          <p:nvPr/>
        </p:nvSpPr>
        <p:spPr bwMode="auto">
          <a:xfrm>
            <a:off x="914400" y="4267200"/>
            <a:ext cx="609600" cy="609600"/>
          </a:xfrm>
          <a:prstGeom prst="hexagon">
            <a:avLst>
              <a:gd name="adj" fmla="val 25000"/>
              <a:gd name="vf" fmla="val 115470"/>
            </a:avLst>
          </a:prstGeom>
          <a:gradFill rotWithShape="1">
            <a:gsLst>
              <a:gs pos="0">
                <a:schemeClr val="hlink"/>
              </a:gs>
              <a:gs pos="100000">
                <a:srgbClr val="9966FF"/>
              </a:gs>
            </a:gsLst>
            <a:lin ang="5400000" scaled="1"/>
          </a:gradFill>
          <a:ln w="9525">
            <a:noFill/>
            <a:miter lim="800000"/>
            <a:headEnd/>
            <a:tailEnd/>
          </a:ln>
        </p:spPr>
        <p:txBody>
          <a:bodyPr wrap="none" anchor="ctr"/>
          <a:lstStyle/>
          <a:p>
            <a:pPr algn="ctr"/>
            <a:r>
              <a:rPr lang="en-US">
                <a:solidFill>
                  <a:srgbClr val="FFFF00"/>
                </a:solidFill>
                <a:latin typeface="Arial" charset="0"/>
              </a:rPr>
              <a:t>10</a:t>
            </a:r>
          </a:p>
        </p:txBody>
      </p:sp>
      <p:grpSp>
        <p:nvGrpSpPr>
          <p:cNvPr id="22830" name="Group 6"/>
          <p:cNvGrpSpPr>
            <a:grpSpLocks/>
          </p:cNvGrpSpPr>
          <p:nvPr/>
        </p:nvGrpSpPr>
        <p:grpSpPr bwMode="auto">
          <a:xfrm>
            <a:off x="7081838" y="3352800"/>
            <a:ext cx="919162" cy="1143000"/>
            <a:chOff x="4272" y="2823"/>
            <a:chExt cx="973" cy="1113"/>
          </a:xfrm>
        </p:grpSpPr>
        <p:sp>
          <p:nvSpPr>
            <p:cNvPr id="10305"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pPr algn="ctr" rtl="1"/>
              <a:endParaRPr lang="en-US" sz="1800" b="0">
                <a:solidFill>
                  <a:schemeClr val="tx1"/>
                </a:solidFill>
                <a:latin typeface="Arial" charset="0"/>
                <a:cs typeface="Arial" charset="0"/>
              </a:endParaRPr>
            </a:p>
          </p:txBody>
        </p:sp>
        <p:sp>
          <p:nvSpPr>
            <p:cNvPr id="19" name="Oval 8"/>
            <p:cNvSpPr>
              <a:spLocks noChangeArrowheads="1"/>
            </p:cNvSpPr>
            <p:nvPr/>
          </p:nvSpPr>
          <p:spPr bwMode="gray">
            <a:xfrm>
              <a:off x="4272" y="2823"/>
              <a:ext cx="973" cy="972"/>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20" name="Oval 9"/>
            <p:cNvSpPr>
              <a:spLocks noChangeArrowheads="1"/>
            </p:cNvSpPr>
            <p:nvPr/>
          </p:nvSpPr>
          <p:spPr bwMode="gray">
            <a:xfrm>
              <a:off x="4292" y="2846"/>
              <a:ext cx="929"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21" name="Oval 10"/>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pic>
          <p:nvPicPr>
            <p:cNvPr id="10309" name="Picture 11" descr="Picture1"/>
            <p:cNvPicPr>
              <a:picLocks noChangeAspect="1" noChangeArrowheads="1"/>
            </p:cNvPicPr>
            <p:nvPr/>
          </p:nvPicPr>
          <p:blipFill>
            <a:blip r:embed="rId2"/>
            <a:srcRect/>
            <a:stretch>
              <a:fillRect/>
            </a:stretch>
          </p:blipFill>
          <p:spPr bwMode="gray">
            <a:xfrm>
              <a:off x="4293" y="2880"/>
              <a:ext cx="616" cy="616"/>
            </a:xfrm>
            <a:prstGeom prst="rect">
              <a:avLst/>
            </a:prstGeom>
            <a:noFill/>
            <a:ln w="9525">
              <a:noFill/>
              <a:miter lim="800000"/>
              <a:headEnd/>
              <a:tailEnd/>
            </a:ln>
          </p:spPr>
        </p:pic>
        <p:sp>
          <p:nvSpPr>
            <p:cNvPr id="10310" name="Text Box 12"/>
            <p:cNvSpPr txBox="1">
              <a:spLocks noChangeArrowheads="1"/>
            </p:cNvSpPr>
            <p:nvPr/>
          </p:nvSpPr>
          <p:spPr bwMode="gray">
            <a:xfrm>
              <a:off x="4409" y="3214"/>
              <a:ext cx="677" cy="569"/>
            </a:xfrm>
            <a:prstGeom prst="rect">
              <a:avLst/>
            </a:prstGeom>
            <a:noFill/>
            <a:ln w="9525" algn="ctr">
              <a:noFill/>
              <a:miter lim="800000"/>
              <a:headEnd/>
              <a:tailEnd/>
            </a:ln>
          </p:spPr>
          <p:txBody>
            <a:bodyPr wrap="none">
              <a:spAutoFit/>
            </a:bodyPr>
            <a:lstStyle/>
            <a:p>
              <a:pPr algn="ctr" rtl="1"/>
              <a:r>
                <a:rPr lang="en-US" sz="3200">
                  <a:latin typeface="Arial" charset="0"/>
                  <a:cs typeface="Arial" charset="0"/>
                </a:rPr>
                <a:t>10</a:t>
              </a:r>
              <a:endParaRPr lang="en-US" sz="3200" b="0">
                <a:latin typeface="Arial" charset="0"/>
                <a:cs typeface="Arial" charset="0"/>
              </a:endParaRPr>
            </a:p>
          </p:txBody>
        </p:sp>
      </p:grpSp>
      <p:sp>
        <p:nvSpPr>
          <p:cNvPr id="22910" name="AutoShape 382"/>
          <p:cNvSpPr>
            <a:spLocks noChangeArrowheads="1"/>
          </p:cNvSpPr>
          <p:nvPr/>
        </p:nvSpPr>
        <p:spPr bwMode="auto">
          <a:xfrm>
            <a:off x="900113" y="5105400"/>
            <a:ext cx="609600" cy="609600"/>
          </a:xfrm>
          <a:prstGeom prst="hexagon">
            <a:avLst>
              <a:gd name="adj" fmla="val 25000"/>
              <a:gd name="vf" fmla="val 115470"/>
            </a:avLst>
          </a:prstGeom>
          <a:gradFill rotWithShape="1">
            <a:gsLst>
              <a:gs pos="0">
                <a:schemeClr val="hlink"/>
              </a:gs>
              <a:gs pos="100000">
                <a:srgbClr val="9966FF"/>
              </a:gs>
            </a:gsLst>
            <a:lin ang="5400000" scaled="1"/>
          </a:gradFill>
          <a:ln w="9525">
            <a:noFill/>
            <a:miter lim="800000"/>
            <a:headEnd/>
            <a:tailEnd/>
          </a:ln>
        </p:spPr>
        <p:txBody>
          <a:bodyPr wrap="none" anchor="ctr"/>
          <a:lstStyle/>
          <a:p>
            <a:pPr algn="ctr"/>
            <a:r>
              <a:rPr lang="en-US">
                <a:solidFill>
                  <a:srgbClr val="FFFF00"/>
                </a:solidFill>
                <a:latin typeface="Arial" charset="0"/>
              </a:rPr>
              <a:t>12</a:t>
            </a:r>
          </a:p>
        </p:txBody>
      </p:sp>
      <p:grpSp>
        <p:nvGrpSpPr>
          <p:cNvPr id="22831" name="Group 6"/>
          <p:cNvGrpSpPr>
            <a:grpSpLocks/>
          </p:cNvGrpSpPr>
          <p:nvPr/>
        </p:nvGrpSpPr>
        <p:grpSpPr bwMode="auto">
          <a:xfrm>
            <a:off x="8072438" y="3352800"/>
            <a:ext cx="919162" cy="1143000"/>
            <a:chOff x="4272" y="2823"/>
            <a:chExt cx="973" cy="1113"/>
          </a:xfrm>
        </p:grpSpPr>
        <p:sp>
          <p:nvSpPr>
            <p:cNvPr id="10299"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pPr algn="ctr" rtl="1"/>
              <a:endParaRPr lang="en-US" sz="1800" b="0">
                <a:solidFill>
                  <a:schemeClr val="tx1"/>
                </a:solidFill>
                <a:latin typeface="Arial" charset="0"/>
                <a:cs typeface="Arial" charset="0"/>
              </a:endParaRPr>
            </a:p>
          </p:txBody>
        </p:sp>
        <p:sp>
          <p:nvSpPr>
            <p:cNvPr id="22" name="Oval 8"/>
            <p:cNvSpPr>
              <a:spLocks noChangeArrowheads="1"/>
            </p:cNvSpPr>
            <p:nvPr/>
          </p:nvSpPr>
          <p:spPr bwMode="gray">
            <a:xfrm>
              <a:off x="4272" y="2823"/>
              <a:ext cx="973" cy="972"/>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23" name="Oval 9"/>
            <p:cNvSpPr>
              <a:spLocks noChangeArrowheads="1"/>
            </p:cNvSpPr>
            <p:nvPr/>
          </p:nvSpPr>
          <p:spPr bwMode="gray">
            <a:xfrm>
              <a:off x="4292" y="2846"/>
              <a:ext cx="929"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24" name="Oval 10"/>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pic>
          <p:nvPicPr>
            <p:cNvPr id="10303" name="Picture 11" descr="Picture1"/>
            <p:cNvPicPr>
              <a:picLocks noChangeAspect="1" noChangeArrowheads="1"/>
            </p:cNvPicPr>
            <p:nvPr/>
          </p:nvPicPr>
          <p:blipFill>
            <a:blip r:embed="rId2"/>
            <a:srcRect/>
            <a:stretch>
              <a:fillRect/>
            </a:stretch>
          </p:blipFill>
          <p:spPr bwMode="gray">
            <a:xfrm>
              <a:off x="4293" y="2880"/>
              <a:ext cx="616" cy="616"/>
            </a:xfrm>
            <a:prstGeom prst="rect">
              <a:avLst/>
            </a:prstGeom>
            <a:noFill/>
            <a:ln w="9525">
              <a:noFill/>
              <a:miter lim="800000"/>
              <a:headEnd/>
              <a:tailEnd/>
            </a:ln>
          </p:spPr>
        </p:pic>
        <p:sp>
          <p:nvSpPr>
            <p:cNvPr id="10304" name="Text Box 12"/>
            <p:cNvSpPr txBox="1">
              <a:spLocks noChangeArrowheads="1"/>
            </p:cNvSpPr>
            <p:nvPr/>
          </p:nvSpPr>
          <p:spPr bwMode="gray">
            <a:xfrm>
              <a:off x="4409" y="3214"/>
              <a:ext cx="677" cy="569"/>
            </a:xfrm>
            <a:prstGeom prst="rect">
              <a:avLst/>
            </a:prstGeom>
            <a:noFill/>
            <a:ln w="9525" algn="ctr">
              <a:noFill/>
              <a:miter lim="800000"/>
              <a:headEnd/>
              <a:tailEnd/>
            </a:ln>
          </p:spPr>
          <p:txBody>
            <a:bodyPr wrap="none">
              <a:spAutoFit/>
            </a:bodyPr>
            <a:lstStyle/>
            <a:p>
              <a:pPr algn="ctr" rtl="1"/>
              <a:r>
                <a:rPr lang="en-US" sz="3200">
                  <a:latin typeface="Arial" charset="0"/>
                  <a:cs typeface="Arial" charset="0"/>
                </a:rPr>
                <a:t>12</a:t>
              </a:r>
              <a:endParaRPr lang="en-US" sz="3200" b="0">
                <a:latin typeface="Arial" charset="0"/>
                <a:cs typeface="Arial" charset="0"/>
              </a:endParaRPr>
            </a:p>
          </p:txBody>
        </p:sp>
      </p:grpSp>
      <p:sp>
        <p:nvSpPr>
          <p:cNvPr id="22942" name="AutoShape 414"/>
          <p:cNvSpPr>
            <a:spLocks noChangeArrowheads="1"/>
          </p:cNvSpPr>
          <p:nvPr/>
        </p:nvSpPr>
        <p:spPr bwMode="auto">
          <a:xfrm>
            <a:off x="969963" y="1884363"/>
            <a:ext cx="609600" cy="609600"/>
          </a:xfrm>
          <a:prstGeom prst="hexagon">
            <a:avLst>
              <a:gd name="adj" fmla="val 25000"/>
              <a:gd name="vf" fmla="val 115470"/>
            </a:avLst>
          </a:prstGeom>
          <a:gradFill rotWithShape="1">
            <a:gsLst>
              <a:gs pos="0">
                <a:schemeClr val="hlink"/>
              </a:gs>
              <a:gs pos="100000">
                <a:srgbClr val="9966FF"/>
              </a:gs>
            </a:gsLst>
            <a:lin ang="5400000" scaled="1"/>
          </a:gradFill>
          <a:ln w="9525">
            <a:noFill/>
            <a:miter lim="800000"/>
            <a:headEnd/>
            <a:tailEnd/>
          </a:ln>
        </p:spPr>
        <p:txBody>
          <a:bodyPr wrap="none" anchor="ctr"/>
          <a:lstStyle/>
          <a:p>
            <a:pPr algn="ctr"/>
            <a:r>
              <a:rPr lang="en-US">
                <a:solidFill>
                  <a:srgbClr val="FFFF00"/>
                </a:solidFill>
                <a:latin typeface="Arial" charset="0"/>
              </a:rPr>
              <a:t>4</a:t>
            </a:r>
          </a:p>
        </p:txBody>
      </p:sp>
      <p:grpSp>
        <p:nvGrpSpPr>
          <p:cNvPr id="22832" name="Group 6"/>
          <p:cNvGrpSpPr>
            <a:grpSpLocks/>
          </p:cNvGrpSpPr>
          <p:nvPr/>
        </p:nvGrpSpPr>
        <p:grpSpPr bwMode="auto">
          <a:xfrm>
            <a:off x="3733800" y="1143000"/>
            <a:ext cx="919163" cy="1143000"/>
            <a:chOff x="4272" y="2823"/>
            <a:chExt cx="973" cy="1113"/>
          </a:xfrm>
        </p:grpSpPr>
        <p:sp>
          <p:nvSpPr>
            <p:cNvPr id="10293"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pPr algn="ctr" rtl="1"/>
              <a:endParaRPr lang="en-US" sz="1800" b="0">
                <a:solidFill>
                  <a:schemeClr val="tx1"/>
                </a:solidFill>
                <a:latin typeface="Arial" charset="0"/>
                <a:cs typeface="Arial" charset="0"/>
              </a:endParaRPr>
            </a:p>
          </p:txBody>
        </p:sp>
        <p:sp>
          <p:nvSpPr>
            <p:cNvPr id="25" name="Oval 8"/>
            <p:cNvSpPr>
              <a:spLocks noChangeArrowheads="1"/>
            </p:cNvSpPr>
            <p:nvPr/>
          </p:nvSpPr>
          <p:spPr bwMode="gray">
            <a:xfrm>
              <a:off x="4272" y="2823"/>
              <a:ext cx="973" cy="972"/>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26" name="Oval 9"/>
            <p:cNvSpPr>
              <a:spLocks noChangeArrowheads="1"/>
            </p:cNvSpPr>
            <p:nvPr/>
          </p:nvSpPr>
          <p:spPr bwMode="gray">
            <a:xfrm>
              <a:off x="4292" y="2846"/>
              <a:ext cx="929"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27" name="Oval 10"/>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pic>
          <p:nvPicPr>
            <p:cNvPr id="10297" name="Picture 11" descr="Picture1"/>
            <p:cNvPicPr>
              <a:picLocks noChangeAspect="1" noChangeArrowheads="1"/>
            </p:cNvPicPr>
            <p:nvPr/>
          </p:nvPicPr>
          <p:blipFill>
            <a:blip r:embed="rId2"/>
            <a:srcRect/>
            <a:stretch>
              <a:fillRect/>
            </a:stretch>
          </p:blipFill>
          <p:spPr bwMode="gray">
            <a:xfrm>
              <a:off x="4293" y="2880"/>
              <a:ext cx="616" cy="616"/>
            </a:xfrm>
            <a:prstGeom prst="rect">
              <a:avLst/>
            </a:prstGeom>
            <a:noFill/>
            <a:ln w="9525">
              <a:noFill/>
              <a:miter lim="800000"/>
              <a:headEnd/>
              <a:tailEnd/>
            </a:ln>
          </p:spPr>
        </p:pic>
        <p:sp>
          <p:nvSpPr>
            <p:cNvPr id="10298" name="Text Box 12"/>
            <p:cNvSpPr txBox="1">
              <a:spLocks noChangeArrowheads="1"/>
            </p:cNvSpPr>
            <p:nvPr/>
          </p:nvSpPr>
          <p:spPr bwMode="gray">
            <a:xfrm>
              <a:off x="4529" y="3214"/>
              <a:ext cx="436" cy="569"/>
            </a:xfrm>
            <a:prstGeom prst="rect">
              <a:avLst/>
            </a:prstGeom>
            <a:noFill/>
            <a:ln w="9525" algn="ctr">
              <a:noFill/>
              <a:miter lim="800000"/>
              <a:headEnd/>
              <a:tailEnd/>
            </a:ln>
          </p:spPr>
          <p:txBody>
            <a:bodyPr wrap="none">
              <a:spAutoFit/>
            </a:bodyPr>
            <a:lstStyle/>
            <a:p>
              <a:pPr algn="ctr" rtl="1"/>
              <a:r>
                <a:rPr lang="en-US" sz="3200">
                  <a:solidFill>
                    <a:srgbClr val="FFFFCC"/>
                  </a:solidFill>
                  <a:latin typeface="Arial" charset="0"/>
                  <a:cs typeface="Arial" charset="0"/>
                </a:rPr>
                <a:t>4</a:t>
              </a:r>
              <a:endParaRPr lang="en-US" sz="3200" b="0">
                <a:solidFill>
                  <a:srgbClr val="FFFFCC"/>
                </a:solidFill>
                <a:latin typeface="Arial" charset="0"/>
                <a:cs typeface="Arial" charset="0"/>
              </a:endParaRPr>
            </a:p>
          </p:txBody>
        </p:sp>
      </p:grpSp>
      <p:sp>
        <p:nvSpPr>
          <p:cNvPr id="22950" name="AutoShape 422"/>
          <p:cNvSpPr>
            <a:spLocks noChangeArrowheads="1"/>
          </p:cNvSpPr>
          <p:nvPr/>
        </p:nvSpPr>
        <p:spPr bwMode="auto">
          <a:xfrm>
            <a:off x="935038" y="2611438"/>
            <a:ext cx="609600" cy="609600"/>
          </a:xfrm>
          <a:prstGeom prst="hexagon">
            <a:avLst>
              <a:gd name="adj" fmla="val 25000"/>
              <a:gd name="vf" fmla="val 115470"/>
            </a:avLst>
          </a:prstGeom>
          <a:gradFill rotWithShape="1">
            <a:gsLst>
              <a:gs pos="0">
                <a:schemeClr val="hlink"/>
              </a:gs>
              <a:gs pos="100000">
                <a:srgbClr val="9966FF"/>
              </a:gs>
            </a:gsLst>
            <a:lin ang="5400000" scaled="1"/>
          </a:gradFill>
          <a:ln w="9525">
            <a:noFill/>
            <a:miter lim="800000"/>
            <a:headEnd/>
            <a:tailEnd/>
          </a:ln>
        </p:spPr>
        <p:txBody>
          <a:bodyPr wrap="none" anchor="ctr"/>
          <a:lstStyle/>
          <a:p>
            <a:pPr algn="ctr"/>
            <a:r>
              <a:rPr lang="en-US">
                <a:solidFill>
                  <a:srgbClr val="FFFF00"/>
                </a:solidFill>
                <a:latin typeface="Arial" charset="0"/>
              </a:rPr>
              <a:t>6</a:t>
            </a:r>
          </a:p>
        </p:txBody>
      </p:sp>
      <p:grpSp>
        <p:nvGrpSpPr>
          <p:cNvPr id="22833" name="Group 6"/>
          <p:cNvGrpSpPr>
            <a:grpSpLocks/>
          </p:cNvGrpSpPr>
          <p:nvPr/>
        </p:nvGrpSpPr>
        <p:grpSpPr bwMode="auto">
          <a:xfrm>
            <a:off x="4795838" y="1143000"/>
            <a:ext cx="919162" cy="1143000"/>
            <a:chOff x="4272" y="2823"/>
            <a:chExt cx="973" cy="1113"/>
          </a:xfrm>
        </p:grpSpPr>
        <p:sp>
          <p:nvSpPr>
            <p:cNvPr id="10287"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pPr algn="ctr" rtl="1"/>
              <a:endParaRPr lang="en-US" sz="1800" b="0">
                <a:solidFill>
                  <a:schemeClr val="tx1"/>
                </a:solidFill>
                <a:latin typeface="Arial" charset="0"/>
                <a:cs typeface="Arial" charset="0"/>
              </a:endParaRPr>
            </a:p>
          </p:txBody>
        </p:sp>
        <p:sp>
          <p:nvSpPr>
            <p:cNvPr id="28" name="Oval 8"/>
            <p:cNvSpPr>
              <a:spLocks noChangeArrowheads="1"/>
            </p:cNvSpPr>
            <p:nvPr/>
          </p:nvSpPr>
          <p:spPr bwMode="gray">
            <a:xfrm>
              <a:off x="4272" y="2823"/>
              <a:ext cx="973" cy="972"/>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29" name="Oval 9"/>
            <p:cNvSpPr>
              <a:spLocks noChangeArrowheads="1"/>
            </p:cNvSpPr>
            <p:nvPr/>
          </p:nvSpPr>
          <p:spPr bwMode="gray">
            <a:xfrm>
              <a:off x="4292" y="2846"/>
              <a:ext cx="929"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30" name="Oval 10"/>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pic>
          <p:nvPicPr>
            <p:cNvPr id="10291" name="Picture 11" descr="Picture1"/>
            <p:cNvPicPr>
              <a:picLocks noChangeAspect="1" noChangeArrowheads="1"/>
            </p:cNvPicPr>
            <p:nvPr/>
          </p:nvPicPr>
          <p:blipFill>
            <a:blip r:embed="rId2"/>
            <a:srcRect/>
            <a:stretch>
              <a:fillRect/>
            </a:stretch>
          </p:blipFill>
          <p:spPr bwMode="gray">
            <a:xfrm>
              <a:off x="4293" y="2880"/>
              <a:ext cx="616" cy="616"/>
            </a:xfrm>
            <a:prstGeom prst="rect">
              <a:avLst/>
            </a:prstGeom>
            <a:noFill/>
            <a:ln w="9525">
              <a:noFill/>
              <a:miter lim="800000"/>
              <a:headEnd/>
              <a:tailEnd/>
            </a:ln>
          </p:spPr>
        </p:pic>
        <p:sp>
          <p:nvSpPr>
            <p:cNvPr id="10292" name="Text Box 12"/>
            <p:cNvSpPr txBox="1">
              <a:spLocks noChangeArrowheads="1"/>
            </p:cNvSpPr>
            <p:nvPr/>
          </p:nvSpPr>
          <p:spPr bwMode="gray">
            <a:xfrm>
              <a:off x="4529" y="3214"/>
              <a:ext cx="436" cy="569"/>
            </a:xfrm>
            <a:prstGeom prst="rect">
              <a:avLst/>
            </a:prstGeom>
            <a:noFill/>
            <a:ln w="9525" algn="ctr">
              <a:noFill/>
              <a:miter lim="800000"/>
              <a:headEnd/>
              <a:tailEnd/>
            </a:ln>
          </p:spPr>
          <p:txBody>
            <a:bodyPr wrap="none">
              <a:spAutoFit/>
            </a:bodyPr>
            <a:lstStyle/>
            <a:p>
              <a:pPr algn="ctr" rtl="1"/>
              <a:r>
                <a:rPr lang="en-US" sz="3200">
                  <a:solidFill>
                    <a:srgbClr val="FFFFCC"/>
                  </a:solidFill>
                  <a:latin typeface="Arial" charset="0"/>
                  <a:cs typeface="Arial" charset="0"/>
                </a:rPr>
                <a:t>6</a:t>
              </a:r>
              <a:endParaRPr lang="en-US" sz="3200" b="0">
                <a:solidFill>
                  <a:srgbClr val="FFFFCC"/>
                </a:solidFill>
                <a:latin typeface="Arial" charset="0"/>
                <a:cs typeface="Arial" charset="0"/>
              </a:endParaRPr>
            </a:p>
          </p:txBody>
        </p:sp>
      </p:grpSp>
      <p:sp>
        <p:nvSpPr>
          <p:cNvPr id="22958" name="AutoShape 430"/>
          <p:cNvSpPr>
            <a:spLocks noChangeArrowheads="1"/>
          </p:cNvSpPr>
          <p:nvPr/>
        </p:nvSpPr>
        <p:spPr bwMode="auto">
          <a:xfrm>
            <a:off x="228600" y="4267200"/>
            <a:ext cx="609600" cy="609600"/>
          </a:xfrm>
          <a:prstGeom prst="hexagon">
            <a:avLst>
              <a:gd name="adj" fmla="val 25000"/>
              <a:gd name="vf" fmla="val 115470"/>
            </a:avLst>
          </a:prstGeom>
          <a:gradFill rotWithShape="1">
            <a:gsLst>
              <a:gs pos="0">
                <a:schemeClr val="hlink"/>
              </a:gs>
              <a:gs pos="100000">
                <a:srgbClr val="9966FF"/>
              </a:gs>
            </a:gsLst>
            <a:lin ang="5400000" scaled="1"/>
          </a:gradFill>
          <a:ln w="9525">
            <a:noFill/>
            <a:miter lim="800000"/>
            <a:headEnd/>
            <a:tailEnd/>
          </a:ln>
        </p:spPr>
        <p:txBody>
          <a:bodyPr wrap="none" anchor="ctr"/>
          <a:lstStyle/>
          <a:p>
            <a:pPr algn="ctr"/>
            <a:r>
              <a:rPr lang="en-US">
                <a:solidFill>
                  <a:srgbClr val="FFFF00"/>
                </a:solidFill>
                <a:latin typeface="Arial" charset="0"/>
              </a:rPr>
              <a:t>9</a:t>
            </a:r>
          </a:p>
        </p:txBody>
      </p:sp>
      <p:grpSp>
        <p:nvGrpSpPr>
          <p:cNvPr id="22834" name="Group 6"/>
          <p:cNvGrpSpPr>
            <a:grpSpLocks/>
          </p:cNvGrpSpPr>
          <p:nvPr/>
        </p:nvGrpSpPr>
        <p:grpSpPr bwMode="auto">
          <a:xfrm>
            <a:off x="5862638" y="1143000"/>
            <a:ext cx="919162" cy="1143000"/>
            <a:chOff x="4272" y="2823"/>
            <a:chExt cx="973" cy="1113"/>
          </a:xfrm>
        </p:grpSpPr>
        <p:sp>
          <p:nvSpPr>
            <p:cNvPr id="10281"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pPr algn="ctr" rtl="1"/>
              <a:endParaRPr lang="en-US" sz="1800" b="0">
                <a:solidFill>
                  <a:schemeClr val="tx1"/>
                </a:solidFill>
                <a:latin typeface="Arial" charset="0"/>
                <a:cs typeface="Arial" charset="0"/>
              </a:endParaRPr>
            </a:p>
          </p:txBody>
        </p:sp>
        <p:sp>
          <p:nvSpPr>
            <p:cNvPr id="31" name="Oval 8"/>
            <p:cNvSpPr>
              <a:spLocks noChangeArrowheads="1"/>
            </p:cNvSpPr>
            <p:nvPr/>
          </p:nvSpPr>
          <p:spPr bwMode="gray">
            <a:xfrm>
              <a:off x="4272" y="2823"/>
              <a:ext cx="973" cy="972"/>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22816" name="Oval 9"/>
            <p:cNvSpPr>
              <a:spLocks noChangeArrowheads="1"/>
            </p:cNvSpPr>
            <p:nvPr/>
          </p:nvSpPr>
          <p:spPr bwMode="gray">
            <a:xfrm>
              <a:off x="4292" y="2846"/>
              <a:ext cx="929"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22817" name="Oval 10"/>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pic>
          <p:nvPicPr>
            <p:cNvPr id="10285" name="Picture 11" descr="Picture1"/>
            <p:cNvPicPr>
              <a:picLocks noChangeAspect="1" noChangeArrowheads="1"/>
            </p:cNvPicPr>
            <p:nvPr/>
          </p:nvPicPr>
          <p:blipFill>
            <a:blip r:embed="rId2"/>
            <a:srcRect/>
            <a:stretch>
              <a:fillRect/>
            </a:stretch>
          </p:blipFill>
          <p:spPr bwMode="gray">
            <a:xfrm>
              <a:off x="4293" y="2880"/>
              <a:ext cx="616" cy="616"/>
            </a:xfrm>
            <a:prstGeom prst="rect">
              <a:avLst/>
            </a:prstGeom>
            <a:noFill/>
            <a:ln w="9525">
              <a:noFill/>
              <a:miter lim="800000"/>
              <a:headEnd/>
              <a:tailEnd/>
            </a:ln>
          </p:spPr>
        </p:pic>
        <p:sp>
          <p:nvSpPr>
            <p:cNvPr id="10286" name="Text Box 12"/>
            <p:cNvSpPr txBox="1">
              <a:spLocks noChangeArrowheads="1"/>
            </p:cNvSpPr>
            <p:nvPr/>
          </p:nvSpPr>
          <p:spPr bwMode="gray">
            <a:xfrm>
              <a:off x="4529" y="3214"/>
              <a:ext cx="436" cy="569"/>
            </a:xfrm>
            <a:prstGeom prst="rect">
              <a:avLst/>
            </a:prstGeom>
            <a:noFill/>
            <a:ln w="9525" algn="ctr">
              <a:noFill/>
              <a:miter lim="800000"/>
              <a:headEnd/>
              <a:tailEnd/>
            </a:ln>
          </p:spPr>
          <p:txBody>
            <a:bodyPr wrap="none">
              <a:spAutoFit/>
            </a:bodyPr>
            <a:lstStyle/>
            <a:p>
              <a:pPr algn="ctr" rtl="1"/>
              <a:r>
                <a:rPr lang="en-US" sz="3200">
                  <a:solidFill>
                    <a:srgbClr val="FFFFCC"/>
                  </a:solidFill>
                  <a:latin typeface="Arial" charset="0"/>
                  <a:cs typeface="Arial" charset="0"/>
                </a:rPr>
                <a:t>9</a:t>
              </a:r>
              <a:endParaRPr lang="en-US" sz="3200" b="0">
                <a:solidFill>
                  <a:srgbClr val="FFFFCC"/>
                </a:solidFill>
                <a:latin typeface="Arial" charset="0"/>
                <a:cs typeface="Arial" charset="0"/>
              </a:endParaRPr>
            </a:p>
          </p:txBody>
        </p:sp>
      </p:grpSp>
      <p:sp>
        <p:nvSpPr>
          <p:cNvPr id="22966" name="AutoShape 438"/>
          <p:cNvSpPr>
            <a:spLocks noChangeArrowheads="1"/>
          </p:cNvSpPr>
          <p:nvPr/>
        </p:nvSpPr>
        <p:spPr bwMode="auto">
          <a:xfrm>
            <a:off x="228600" y="5105400"/>
            <a:ext cx="609600" cy="609600"/>
          </a:xfrm>
          <a:prstGeom prst="hexagon">
            <a:avLst>
              <a:gd name="adj" fmla="val 25000"/>
              <a:gd name="vf" fmla="val 115470"/>
            </a:avLst>
          </a:prstGeom>
          <a:gradFill rotWithShape="1">
            <a:gsLst>
              <a:gs pos="0">
                <a:schemeClr val="hlink"/>
              </a:gs>
              <a:gs pos="100000">
                <a:srgbClr val="9966FF"/>
              </a:gs>
            </a:gsLst>
            <a:lin ang="5400000" scaled="1"/>
          </a:gradFill>
          <a:ln w="9525">
            <a:noFill/>
            <a:miter lim="800000"/>
            <a:headEnd/>
            <a:tailEnd/>
          </a:ln>
        </p:spPr>
        <p:txBody>
          <a:bodyPr wrap="none" anchor="ctr"/>
          <a:lstStyle/>
          <a:p>
            <a:pPr algn="ctr"/>
            <a:r>
              <a:rPr lang="en-US">
                <a:solidFill>
                  <a:srgbClr val="FFFF00"/>
                </a:solidFill>
                <a:latin typeface="Arial" charset="0"/>
              </a:rPr>
              <a:t>11</a:t>
            </a:r>
          </a:p>
        </p:txBody>
      </p:sp>
      <p:grpSp>
        <p:nvGrpSpPr>
          <p:cNvPr id="22835" name="Group 6"/>
          <p:cNvGrpSpPr>
            <a:grpSpLocks/>
          </p:cNvGrpSpPr>
          <p:nvPr/>
        </p:nvGrpSpPr>
        <p:grpSpPr bwMode="auto">
          <a:xfrm>
            <a:off x="7005638" y="1143000"/>
            <a:ext cx="919162" cy="1143000"/>
            <a:chOff x="4272" y="2823"/>
            <a:chExt cx="973" cy="1113"/>
          </a:xfrm>
        </p:grpSpPr>
        <p:sp>
          <p:nvSpPr>
            <p:cNvPr id="10275"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pPr algn="ctr" rtl="1"/>
              <a:endParaRPr lang="en-US" sz="1800" b="0">
                <a:solidFill>
                  <a:schemeClr val="tx1"/>
                </a:solidFill>
                <a:latin typeface="Arial" charset="0"/>
                <a:cs typeface="Arial" charset="0"/>
              </a:endParaRPr>
            </a:p>
          </p:txBody>
        </p:sp>
        <p:sp>
          <p:nvSpPr>
            <p:cNvPr id="22818" name="Oval 8"/>
            <p:cNvSpPr>
              <a:spLocks noChangeArrowheads="1"/>
            </p:cNvSpPr>
            <p:nvPr/>
          </p:nvSpPr>
          <p:spPr bwMode="gray">
            <a:xfrm>
              <a:off x="4272" y="2823"/>
              <a:ext cx="973" cy="972"/>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22819" name="Oval 9"/>
            <p:cNvSpPr>
              <a:spLocks noChangeArrowheads="1"/>
            </p:cNvSpPr>
            <p:nvPr/>
          </p:nvSpPr>
          <p:spPr bwMode="gray">
            <a:xfrm>
              <a:off x="4292" y="2846"/>
              <a:ext cx="929"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22820" name="Oval 10"/>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pic>
          <p:nvPicPr>
            <p:cNvPr id="10279" name="Picture 11" descr="Picture1"/>
            <p:cNvPicPr>
              <a:picLocks noChangeAspect="1" noChangeArrowheads="1"/>
            </p:cNvPicPr>
            <p:nvPr/>
          </p:nvPicPr>
          <p:blipFill>
            <a:blip r:embed="rId2"/>
            <a:srcRect/>
            <a:stretch>
              <a:fillRect/>
            </a:stretch>
          </p:blipFill>
          <p:spPr bwMode="gray">
            <a:xfrm>
              <a:off x="4293" y="2880"/>
              <a:ext cx="616" cy="616"/>
            </a:xfrm>
            <a:prstGeom prst="rect">
              <a:avLst/>
            </a:prstGeom>
            <a:noFill/>
            <a:ln w="9525">
              <a:noFill/>
              <a:miter lim="800000"/>
              <a:headEnd/>
              <a:tailEnd/>
            </a:ln>
          </p:spPr>
        </p:pic>
        <p:sp>
          <p:nvSpPr>
            <p:cNvPr id="10280" name="Text Box 12"/>
            <p:cNvSpPr txBox="1">
              <a:spLocks noChangeArrowheads="1"/>
            </p:cNvSpPr>
            <p:nvPr/>
          </p:nvSpPr>
          <p:spPr bwMode="gray">
            <a:xfrm>
              <a:off x="4421" y="3214"/>
              <a:ext cx="653" cy="569"/>
            </a:xfrm>
            <a:prstGeom prst="rect">
              <a:avLst/>
            </a:prstGeom>
            <a:noFill/>
            <a:ln w="9525" algn="ctr">
              <a:noFill/>
              <a:miter lim="800000"/>
              <a:headEnd/>
              <a:tailEnd/>
            </a:ln>
          </p:spPr>
          <p:txBody>
            <a:bodyPr wrap="none">
              <a:spAutoFit/>
            </a:bodyPr>
            <a:lstStyle/>
            <a:p>
              <a:pPr algn="ctr" rtl="1"/>
              <a:r>
                <a:rPr lang="en-US" sz="3200">
                  <a:solidFill>
                    <a:srgbClr val="FFFFCC"/>
                  </a:solidFill>
                  <a:latin typeface="Arial" charset="0"/>
                  <a:cs typeface="Arial" charset="0"/>
                </a:rPr>
                <a:t>11</a:t>
              </a:r>
              <a:endParaRPr lang="en-US" sz="3200" b="0">
                <a:solidFill>
                  <a:srgbClr val="FFFFCC"/>
                </a:solidFill>
                <a:latin typeface="Arial" charset="0"/>
                <a:cs typeface="Arial" charset="0"/>
              </a:endParaRPr>
            </a:p>
          </p:txBody>
        </p:sp>
      </p:grpSp>
      <p:sp>
        <p:nvSpPr>
          <p:cNvPr id="22974" name="AutoShape 446"/>
          <p:cNvSpPr>
            <a:spLocks noChangeArrowheads="1"/>
          </p:cNvSpPr>
          <p:nvPr/>
        </p:nvSpPr>
        <p:spPr bwMode="auto">
          <a:xfrm>
            <a:off x="990600" y="1143000"/>
            <a:ext cx="609600" cy="609600"/>
          </a:xfrm>
          <a:prstGeom prst="hexagon">
            <a:avLst>
              <a:gd name="adj" fmla="val 25000"/>
              <a:gd name="vf" fmla="val 115470"/>
            </a:avLst>
          </a:prstGeom>
          <a:gradFill rotWithShape="1">
            <a:gsLst>
              <a:gs pos="0">
                <a:schemeClr val="hlink"/>
              </a:gs>
              <a:gs pos="100000">
                <a:srgbClr val="9966FF"/>
              </a:gs>
            </a:gsLst>
            <a:lin ang="5400000" scaled="1"/>
          </a:gradFill>
          <a:ln w="9525">
            <a:noFill/>
            <a:miter lim="800000"/>
            <a:headEnd/>
            <a:tailEnd/>
          </a:ln>
        </p:spPr>
        <p:txBody>
          <a:bodyPr wrap="none" anchor="ctr"/>
          <a:lstStyle/>
          <a:p>
            <a:pPr algn="ctr"/>
            <a:r>
              <a:rPr lang="en-US">
                <a:solidFill>
                  <a:srgbClr val="FFFF00"/>
                </a:solidFill>
                <a:latin typeface="Arial" charset="0"/>
              </a:rPr>
              <a:t>2</a:t>
            </a:r>
          </a:p>
        </p:txBody>
      </p:sp>
      <p:grpSp>
        <p:nvGrpSpPr>
          <p:cNvPr id="22836" name="Group 6"/>
          <p:cNvGrpSpPr>
            <a:grpSpLocks/>
          </p:cNvGrpSpPr>
          <p:nvPr/>
        </p:nvGrpSpPr>
        <p:grpSpPr bwMode="auto">
          <a:xfrm>
            <a:off x="5481638" y="5486400"/>
            <a:ext cx="919162" cy="1143000"/>
            <a:chOff x="4272" y="2823"/>
            <a:chExt cx="973" cy="1113"/>
          </a:xfrm>
        </p:grpSpPr>
        <p:sp>
          <p:nvSpPr>
            <p:cNvPr id="10269"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pPr algn="ctr" rtl="1"/>
              <a:endParaRPr lang="en-US" sz="1800" b="0">
                <a:solidFill>
                  <a:schemeClr val="tx1"/>
                </a:solidFill>
                <a:latin typeface="Arial" charset="0"/>
                <a:cs typeface="Arial" charset="0"/>
              </a:endParaRPr>
            </a:p>
          </p:txBody>
        </p:sp>
        <p:sp>
          <p:nvSpPr>
            <p:cNvPr id="80904" name="Oval 8"/>
            <p:cNvSpPr>
              <a:spLocks noChangeArrowheads="1"/>
            </p:cNvSpPr>
            <p:nvPr/>
          </p:nvSpPr>
          <p:spPr bwMode="gray">
            <a:xfrm>
              <a:off x="4272" y="2823"/>
              <a:ext cx="973" cy="972"/>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80905" name="Oval 9"/>
            <p:cNvSpPr>
              <a:spLocks noChangeArrowheads="1"/>
            </p:cNvSpPr>
            <p:nvPr/>
          </p:nvSpPr>
          <p:spPr bwMode="gray">
            <a:xfrm>
              <a:off x="4292" y="2846"/>
              <a:ext cx="929"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80906" name="Oval 10"/>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pic>
          <p:nvPicPr>
            <p:cNvPr id="10273" name="Picture 11" descr="Picture1"/>
            <p:cNvPicPr>
              <a:picLocks noChangeAspect="1" noChangeArrowheads="1"/>
            </p:cNvPicPr>
            <p:nvPr/>
          </p:nvPicPr>
          <p:blipFill>
            <a:blip r:embed="rId2"/>
            <a:srcRect/>
            <a:stretch>
              <a:fillRect/>
            </a:stretch>
          </p:blipFill>
          <p:spPr bwMode="gray">
            <a:xfrm>
              <a:off x="4293" y="2880"/>
              <a:ext cx="616" cy="616"/>
            </a:xfrm>
            <a:prstGeom prst="rect">
              <a:avLst/>
            </a:prstGeom>
            <a:noFill/>
            <a:ln w="9525">
              <a:noFill/>
              <a:miter lim="800000"/>
              <a:headEnd/>
              <a:tailEnd/>
            </a:ln>
          </p:spPr>
        </p:pic>
        <p:sp>
          <p:nvSpPr>
            <p:cNvPr id="10274" name="Text Box 12"/>
            <p:cNvSpPr txBox="1">
              <a:spLocks noChangeArrowheads="1"/>
            </p:cNvSpPr>
            <p:nvPr/>
          </p:nvSpPr>
          <p:spPr bwMode="gray">
            <a:xfrm>
              <a:off x="4529" y="3214"/>
              <a:ext cx="436" cy="569"/>
            </a:xfrm>
            <a:prstGeom prst="rect">
              <a:avLst/>
            </a:prstGeom>
            <a:noFill/>
            <a:ln w="9525" algn="ctr">
              <a:noFill/>
              <a:miter lim="800000"/>
              <a:headEnd/>
              <a:tailEnd/>
            </a:ln>
          </p:spPr>
          <p:txBody>
            <a:bodyPr wrap="none">
              <a:spAutoFit/>
            </a:bodyPr>
            <a:lstStyle/>
            <a:p>
              <a:pPr algn="ctr" rtl="1"/>
              <a:r>
                <a:rPr lang="en-US" sz="3200">
                  <a:latin typeface="Arial" charset="0"/>
                  <a:cs typeface="Arial" charset="0"/>
                </a:rPr>
                <a:t>2</a:t>
              </a:r>
              <a:endParaRPr lang="en-US" sz="3200" b="0">
                <a:latin typeface="Arial" charset="0"/>
                <a:cs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821"/>
                                        </p:tgtEl>
                                        <p:attrNameLst>
                                          <p:attrName>style.visibility</p:attrName>
                                        </p:attrNameLst>
                                      </p:cBhvr>
                                      <p:to>
                                        <p:strVal val="visible"/>
                                      </p:to>
                                    </p:set>
                                    <p:animEffect transition="in" filter="box(in)">
                                      <p:cBhvr>
                                        <p:cTn id="7" dur="500"/>
                                        <p:tgtEl>
                                          <p:spTgt spid="228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2823"/>
                                        </p:tgtEl>
                                        <p:attrNameLst>
                                          <p:attrName>style.visibility</p:attrName>
                                        </p:attrNameLst>
                                      </p:cBhvr>
                                      <p:to>
                                        <p:strVal val="visible"/>
                                      </p:to>
                                    </p:set>
                                    <p:animEffect transition="in" filter="box(in)">
                                      <p:cBhvr>
                                        <p:cTn id="17" dur="500"/>
                                        <p:tgtEl>
                                          <p:spTgt spid="228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2739"/>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22825"/>
                                        </p:tgtEl>
                                        <p:attrNameLst>
                                          <p:attrName>style.visibility</p:attrName>
                                        </p:attrNameLst>
                                      </p:cBhvr>
                                      <p:to>
                                        <p:strVal val="visible"/>
                                      </p:to>
                                    </p:set>
                                    <p:animEffect transition="in" filter="box(in)">
                                      <p:cBhvr>
                                        <p:cTn id="23" dur="500"/>
                                        <p:tgtEl>
                                          <p:spTgt spid="228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xit" presetSubtype="16" fill="hold" nodeType="clickEffect">
                                  <p:stCondLst>
                                    <p:cond delay="0"/>
                                  </p:stCondLst>
                                  <p:childTnLst>
                                    <p:animEffect transition="out" filter="box(in)">
                                      <p:cBhvr>
                                        <p:cTn id="27" dur="500"/>
                                        <p:tgtEl>
                                          <p:spTgt spid="22825"/>
                                        </p:tgtEl>
                                      </p:cBhvr>
                                    </p:animEffect>
                                    <p:set>
                                      <p:cBhvr>
                                        <p:cTn id="28" dur="1" fill="hold">
                                          <p:stCondLst>
                                            <p:cond delay="499"/>
                                          </p:stCondLst>
                                        </p:cTn>
                                        <p:tgtEl>
                                          <p:spTgt spid="22825"/>
                                        </p:tgtEl>
                                        <p:attrNameLst>
                                          <p:attrName>style.visibility</p:attrName>
                                        </p:attrNameLst>
                                      </p:cBhvr>
                                      <p:to>
                                        <p:strVal val="hidden"/>
                                      </p:to>
                                    </p:set>
                                  </p:childTnLst>
                                </p:cTn>
                              </p:par>
                            </p:childTnLst>
                          </p:cTn>
                        </p:par>
                      </p:childTnLst>
                    </p:cTn>
                  </p:par>
                </p:childTnLst>
              </p:cTn>
              <p:nextCondLst>
                <p:cond evt="onClick" delay="0">
                  <p:tgtEl>
                    <p:spTgt spid="22739"/>
                  </p:tgtEl>
                </p:cond>
              </p:nextCondLst>
            </p:seq>
            <p:seq concurrent="1" nextAc="seek">
              <p:cTn id="29" restart="whenNotActive" fill="hold" evtFilter="cancelBubble" nodeType="interactiveSeq">
                <p:stCondLst>
                  <p:cond evt="onClick" delay="0">
                    <p:tgtEl>
                      <p:spTgt spid="22870"/>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22826"/>
                                        </p:tgtEl>
                                        <p:attrNameLst>
                                          <p:attrName>style.visibility</p:attrName>
                                        </p:attrNameLst>
                                      </p:cBhvr>
                                      <p:to>
                                        <p:strVal val="visible"/>
                                      </p:to>
                                    </p:set>
                                    <p:animEffect transition="in" filter="box(in)">
                                      <p:cBhvr>
                                        <p:cTn id="34" dur="500"/>
                                        <p:tgtEl>
                                          <p:spTgt spid="2282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xit" presetSubtype="16" fill="hold" nodeType="clickEffect">
                                  <p:stCondLst>
                                    <p:cond delay="0"/>
                                  </p:stCondLst>
                                  <p:childTnLst>
                                    <p:animEffect transition="out" filter="box(in)">
                                      <p:cBhvr>
                                        <p:cTn id="38" dur="500"/>
                                        <p:tgtEl>
                                          <p:spTgt spid="22826"/>
                                        </p:tgtEl>
                                      </p:cBhvr>
                                    </p:animEffect>
                                    <p:set>
                                      <p:cBhvr>
                                        <p:cTn id="39" dur="1" fill="hold">
                                          <p:stCondLst>
                                            <p:cond delay="499"/>
                                          </p:stCondLst>
                                        </p:cTn>
                                        <p:tgtEl>
                                          <p:spTgt spid="22826"/>
                                        </p:tgtEl>
                                        <p:attrNameLst>
                                          <p:attrName>style.visibility</p:attrName>
                                        </p:attrNameLst>
                                      </p:cBhvr>
                                      <p:to>
                                        <p:strVal val="hidden"/>
                                      </p:to>
                                    </p:set>
                                  </p:childTnLst>
                                </p:cTn>
                              </p:par>
                            </p:childTnLst>
                          </p:cTn>
                        </p:par>
                      </p:childTnLst>
                    </p:cTn>
                  </p:par>
                </p:childTnLst>
              </p:cTn>
              <p:nextCondLst>
                <p:cond evt="onClick" delay="0">
                  <p:tgtEl>
                    <p:spTgt spid="22870"/>
                  </p:tgtEl>
                </p:cond>
              </p:nextCondLst>
            </p:seq>
            <p:seq concurrent="1" nextAc="seek">
              <p:cTn id="40" restart="whenNotActive" fill="hold" evtFilter="cancelBubble" nodeType="interactiveSeq">
                <p:stCondLst>
                  <p:cond evt="onClick" delay="0">
                    <p:tgtEl>
                      <p:spTgt spid="22878"/>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4" presetClass="entr" presetSubtype="16" fill="hold" nodeType="clickEffect">
                                  <p:stCondLst>
                                    <p:cond delay="0"/>
                                  </p:stCondLst>
                                  <p:childTnLst>
                                    <p:set>
                                      <p:cBhvr>
                                        <p:cTn id="44" dur="1" fill="hold">
                                          <p:stCondLst>
                                            <p:cond delay="0"/>
                                          </p:stCondLst>
                                        </p:cTn>
                                        <p:tgtEl>
                                          <p:spTgt spid="22827"/>
                                        </p:tgtEl>
                                        <p:attrNameLst>
                                          <p:attrName>style.visibility</p:attrName>
                                        </p:attrNameLst>
                                      </p:cBhvr>
                                      <p:to>
                                        <p:strVal val="visible"/>
                                      </p:to>
                                    </p:set>
                                    <p:animEffect transition="in" filter="box(in)">
                                      <p:cBhvr>
                                        <p:cTn id="45" dur="500"/>
                                        <p:tgtEl>
                                          <p:spTgt spid="2282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xit" presetSubtype="16" fill="hold" nodeType="clickEffect">
                                  <p:stCondLst>
                                    <p:cond delay="0"/>
                                  </p:stCondLst>
                                  <p:childTnLst>
                                    <p:animEffect transition="out" filter="box(in)">
                                      <p:cBhvr>
                                        <p:cTn id="49" dur="500"/>
                                        <p:tgtEl>
                                          <p:spTgt spid="22827"/>
                                        </p:tgtEl>
                                      </p:cBhvr>
                                    </p:animEffect>
                                    <p:set>
                                      <p:cBhvr>
                                        <p:cTn id="50" dur="1" fill="hold">
                                          <p:stCondLst>
                                            <p:cond delay="499"/>
                                          </p:stCondLst>
                                        </p:cTn>
                                        <p:tgtEl>
                                          <p:spTgt spid="22827"/>
                                        </p:tgtEl>
                                        <p:attrNameLst>
                                          <p:attrName>style.visibility</p:attrName>
                                        </p:attrNameLst>
                                      </p:cBhvr>
                                      <p:to>
                                        <p:strVal val="hidden"/>
                                      </p:to>
                                    </p:set>
                                  </p:childTnLst>
                                </p:cTn>
                              </p:par>
                            </p:childTnLst>
                          </p:cTn>
                        </p:par>
                      </p:childTnLst>
                    </p:cTn>
                  </p:par>
                </p:childTnLst>
              </p:cTn>
              <p:nextCondLst>
                <p:cond evt="onClick" delay="0">
                  <p:tgtEl>
                    <p:spTgt spid="22878"/>
                  </p:tgtEl>
                </p:cond>
              </p:nextCondLst>
            </p:seq>
            <p:seq concurrent="1" nextAc="seek">
              <p:cTn id="51" restart="whenNotActive" fill="hold" evtFilter="cancelBubble" nodeType="interactiveSeq">
                <p:stCondLst>
                  <p:cond evt="onClick" delay="0">
                    <p:tgtEl>
                      <p:spTgt spid="22886"/>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4" presetClass="entr" presetSubtype="16" fill="hold" nodeType="clickEffect">
                                  <p:stCondLst>
                                    <p:cond delay="0"/>
                                  </p:stCondLst>
                                  <p:childTnLst>
                                    <p:set>
                                      <p:cBhvr>
                                        <p:cTn id="55" dur="1" fill="hold">
                                          <p:stCondLst>
                                            <p:cond delay="0"/>
                                          </p:stCondLst>
                                        </p:cTn>
                                        <p:tgtEl>
                                          <p:spTgt spid="22828"/>
                                        </p:tgtEl>
                                        <p:attrNameLst>
                                          <p:attrName>style.visibility</p:attrName>
                                        </p:attrNameLst>
                                      </p:cBhvr>
                                      <p:to>
                                        <p:strVal val="visible"/>
                                      </p:to>
                                    </p:set>
                                    <p:animEffect transition="in" filter="box(in)">
                                      <p:cBhvr>
                                        <p:cTn id="56" dur="500"/>
                                        <p:tgtEl>
                                          <p:spTgt spid="2282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xit" presetSubtype="16" fill="hold" nodeType="clickEffect">
                                  <p:stCondLst>
                                    <p:cond delay="0"/>
                                  </p:stCondLst>
                                  <p:childTnLst>
                                    <p:animEffect transition="out" filter="box(in)">
                                      <p:cBhvr>
                                        <p:cTn id="60" dur="500"/>
                                        <p:tgtEl>
                                          <p:spTgt spid="22828"/>
                                        </p:tgtEl>
                                      </p:cBhvr>
                                    </p:animEffect>
                                    <p:set>
                                      <p:cBhvr>
                                        <p:cTn id="61" dur="1" fill="hold">
                                          <p:stCondLst>
                                            <p:cond delay="499"/>
                                          </p:stCondLst>
                                        </p:cTn>
                                        <p:tgtEl>
                                          <p:spTgt spid="22828"/>
                                        </p:tgtEl>
                                        <p:attrNameLst>
                                          <p:attrName>style.visibility</p:attrName>
                                        </p:attrNameLst>
                                      </p:cBhvr>
                                      <p:to>
                                        <p:strVal val="hidden"/>
                                      </p:to>
                                    </p:set>
                                  </p:childTnLst>
                                </p:cTn>
                              </p:par>
                            </p:childTnLst>
                          </p:cTn>
                        </p:par>
                      </p:childTnLst>
                    </p:cTn>
                  </p:par>
                </p:childTnLst>
              </p:cTn>
              <p:nextCondLst>
                <p:cond evt="onClick" delay="0">
                  <p:tgtEl>
                    <p:spTgt spid="22886"/>
                  </p:tgtEl>
                </p:cond>
              </p:nextCondLst>
            </p:seq>
            <p:seq concurrent="1" nextAc="seek">
              <p:cTn id="62" restart="whenNotActive" fill="hold" evtFilter="cancelBubble" nodeType="interactiveSeq">
                <p:stCondLst>
                  <p:cond evt="onClick" delay="0">
                    <p:tgtEl>
                      <p:spTgt spid="22894"/>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4" presetClass="entr" presetSubtype="16" fill="hold" nodeType="clickEffect">
                                  <p:stCondLst>
                                    <p:cond delay="0"/>
                                  </p:stCondLst>
                                  <p:childTnLst>
                                    <p:set>
                                      <p:cBhvr>
                                        <p:cTn id="66" dur="1" fill="hold">
                                          <p:stCondLst>
                                            <p:cond delay="0"/>
                                          </p:stCondLst>
                                        </p:cTn>
                                        <p:tgtEl>
                                          <p:spTgt spid="22829"/>
                                        </p:tgtEl>
                                        <p:attrNameLst>
                                          <p:attrName>style.visibility</p:attrName>
                                        </p:attrNameLst>
                                      </p:cBhvr>
                                      <p:to>
                                        <p:strVal val="visible"/>
                                      </p:to>
                                    </p:set>
                                    <p:animEffect transition="in" filter="box(in)">
                                      <p:cBhvr>
                                        <p:cTn id="67" dur="500"/>
                                        <p:tgtEl>
                                          <p:spTgt spid="2282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xit" presetSubtype="16" fill="hold" nodeType="clickEffect">
                                  <p:stCondLst>
                                    <p:cond delay="0"/>
                                  </p:stCondLst>
                                  <p:childTnLst>
                                    <p:animEffect transition="out" filter="box(in)">
                                      <p:cBhvr>
                                        <p:cTn id="71" dur="500"/>
                                        <p:tgtEl>
                                          <p:spTgt spid="22829"/>
                                        </p:tgtEl>
                                      </p:cBhvr>
                                    </p:animEffect>
                                    <p:set>
                                      <p:cBhvr>
                                        <p:cTn id="72" dur="1" fill="hold">
                                          <p:stCondLst>
                                            <p:cond delay="499"/>
                                          </p:stCondLst>
                                        </p:cTn>
                                        <p:tgtEl>
                                          <p:spTgt spid="22829"/>
                                        </p:tgtEl>
                                        <p:attrNameLst>
                                          <p:attrName>style.visibility</p:attrName>
                                        </p:attrNameLst>
                                      </p:cBhvr>
                                      <p:to>
                                        <p:strVal val="hidden"/>
                                      </p:to>
                                    </p:set>
                                  </p:childTnLst>
                                </p:cTn>
                              </p:par>
                            </p:childTnLst>
                          </p:cTn>
                        </p:par>
                      </p:childTnLst>
                    </p:cTn>
                  </p:par>
                </p:childTnLst>
              </p:cTn>
              <p:nextCondLst>
                <p:cond evt="onClick" delay="0">
                  <p:tgtEl>
                    <p:spTgt spid="22894"/>
                  </p:tgtEl>
                </p:cond>
              </p:nextCondLst>
            </p:seq>
            <p:seq concurrent="1" nextAc="seek">
              <p:cTn id="73" restart="whenNotActive" fill="hold" evtFilter="cancelBubble" nodeType="interactiveSeq">
                <p:stCondLst>
                  <p:cond evt="onClick" delay="0">
                    <p:tgtEl>
                      <p:spTgt spid="22902"/>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4" presetClass="entr" presetSubtype="16" fill="hold" nodeType="clickEffect">
                                  <p:stCondLst>
                                    <p:cond delay="0"/>
                                  </p:stCondLst>
                                  <p:childTnLst>
                                    <p:set>
                                      <p:cBhvr>
                                        <p:cTn id="77" dur="1" fill="hold">
                                          <p:stCondLst>
                                            <p:cond delay="0"/>
                                          </p:stCondLst>
                                        </p:cTn>
                                        <p:tgtEl>
                                          <p:spTgt spid="22830"/>
                                        </p:tgtEl>
                                        <p:attrNameLst>
                                          <p:attrName>style.visibility</p:attrName>
                                        </p:attrNameLst>
                                      </p:cBhvr>
                                      <p:to>
                                        <p:strVal val="visible"/>
                                      </p:to>
                                    </p:set>
                                    <p:animEffect transition="in" filter="box(in)">
                                      <p:cBhvr>
                                        <p:cTn id="78" dur="500"/>
                                        <p:tgtEl>
                                          <p:spTgt spid="2283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4" presetClass="exit" presetSubtype="16" fill="hold" nodeType="clickEffect">
                                  <p:stCondLst>
                                    <p:cond delay="0"/>
                                  </p:stCondLst>
                                  <p:childTnLst>
                                    <p:animEffect transition="out" filter="box(in)">
                                      <p:cBhvr>
                                        <p:cTn id="82" dur="500"/>
                                        <p:tgtEl>
                                          <p:spTgt spid="22830"/>
                                        </p:tgtEl>
                                      </p:cBhvr>
                                    </p:animEffect>
                                    <p:set>
                                      <p:cBhvr>
                                        <p:cTn id="83" dur="1" fill="hold">
                                          <p:stCondLst>
                                            <p:cond delay="499"/>
                                          </p:stCondLst>
                                        </p:cTn>
                                        <p:tgtEl>
                                          <p:spTgt spid="22830"/>
                                        </p:tgtEl>
                                        <p:attrNameLst>
                                          <p:attrName>style.visibility</p:attrName>
                                        </p:attrNameLst>
                                      </p:cBhvr>
                                      <p:to>
                                        <p:strVal val="hidden"/>
                                      </p:to>
                                    </p:set>
                                  </p:childTnLst>
                                </p:cTn>
                              </p:par>
                            </p:childTnLst>
                          </p:cTn>
                        </p:par>
                      </p:childTnLst>
                    </p:cTn>
                  </p:par>
                </p:childTnLst>
              </p:cTn>
              <p:nextCondLst>
                <p:cond evt="onClick" delay="0">
                  <p:tgtEl>
                    <p:spTgt spid="22902"/>
                  </p:tgtEl>
                </p:cond>
              </p:nextCondLst>
            </p:seq>
            <p:seq concurrent="1" nextAc="seek">
              <p:cTn id="84" restart="whenNotActive" fill="hold" evtFilter="cancelBubble" nodeType="interactiveSeq">
                <p:stCondLst>
                  <p:cond evt="onClick" delay="0">
                    <p:tgtEl>
                      <p:spTgt spid="22910"/>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4" presetClass="entr" presetSubtype="16" fill="hold" nodeType="clickEffect">
                                  <p:stCondLst>
                                    <p:cond delay="0"/>
                                  </p:stCondLst>
                                  <p:childTnLst>
                                    <p:set>
                                      <p:cBhvr>
                                        <p:cTn id="88" dur="1" fill="hold">
                                          <p:stCondLst>
                                            <p:cond delay="0"/>
                                          </p:stCondLst>
                                        </p:cTn>
                                        <p:tgtEl>
                                          <p:spTgt spid="22831"/>
                                        </p:tgtEl>
                                        <p:attrNameLst>
                                          <p:attrName>style.visibility</p:attrName>
                                        </p:attrNameLst>
                                      </p:cBhvr>
                                      <p:to>
                                        <p:strVal val="visible"/>
                                      </p:to>
                                    </p:set>
                                    <p:animEffect transition="in" filter="box(in)">
                                      <p:cBhvr>
                                        <p:cTn id="89" dur="500"/>
                                        <p:tgtEl>
                                          <p:spTgt spid="22831"/>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4" presetClass="exit" presetSubtype="16" fill="hold" nodeType="clickEffect">
                                  <p:stCondLst>
                                    <p:cond delay="0"/>
                                  </p:stCondLst>
                                  <p:childTnLst>
                                    <p:animEffect transition="out" filter="box(in)">
                                      <p:cBhvr>
                                        <p:cTn id="93" dur="500"/>
                                        <p:tgtEl>
                                          <p:spTgt spid="22831"/>
                                        </p:tgtEl>
                                      </p:cBhvr>
                                    </p:animEffect>
                                    <p:set>
                                      <p:cBhvr>
                                        <p:cTn id="94" dur="1" fill="hold">
                                          <p:stCondLst>
                                            <p:cond delay="499"/>
                                          </p:stCondLst>
                                        </p:cTn>
                                        <p:tgtEl>
                                          <p:spTgt spid="22831"/>
                                        </p:tgtEl>
                                        <p:attrNameLst>
                                          <p:attrName>style.visibility</p:attrName>
                                        </p:attrNameLst>
                                      </p:cBhvr>
                                      <p:to>
                                        <p:strVal val="hidden"/>
                                      </p:to>
                                    </p:set>
                                  </p:childTnLst>
                                </p:cTn>
                              </p:par>
                            </p:childTnLst>
                          </p:cTn>
                        </p:par>
                      </p:childTnLst>
                    </p:cTn>
                  </p:par>
                </p:childTnLst>
              </p:cTn>
              <p:nextCondLst>
                <p:cond evt="onClick" delay="0">
                  <p:tgtEl>
                    <p:spTgt spid="22910"/>
                  </p:tgtEl>
                </p:cond>
              </p:nextCondLst>
            </p:seq>
            <p:seq concurrent="1" nextAc="seek">
              <p:cTn id="95" restart="whenNotActive" fill="hold" evtFilter="cancelBubble" nodeType="interactiveSeq">
                <p:stCondLst>
                  <p:cond evt="onClick" delay="0">
                    <p:tgtEl>
                      <p:spTgt spid="22942"/>
                    </p:tgtEl>
                  </p:cond>
                </p:stCondLst>
                <p:endSync evt="end" delay="0">
                  <p:rtn val="all"/>
                </p:endSync>
                <p:childTnLst>
                  <p:par>
                    <p:cTn id="96" fill="hold" nodeType="clickPar">
                      <p:stCondLst>
                        <p:cond delay="0"/>
                      </p:stCondLst>
                      <p:childTnLst>
                        <p:par>
                          <p:cTn id="97" fill="hold" nodeType="withGroup">
                            <p:stCondLst>
                              <p:cond delay="0"/>
                            </p:stCondLst>
                            <p:childTnLst>
                              <p:par>
                                <p:cTn id="98" presetID="4" presetClass="entr" presetSubtype="16" fill="hold" nodeType="clickEffect">
                                  <p:stCondLst>
                                    <p:cond delay="0"/>
                                  </p:stCondLst>
                                  <p:childTnLst>
                                    <p:set>
                                      <p:cBhvr>
                                        <p:cTn id="99" dur="1" fill="hold">
                                          <p:stCondLst>
                                            <p:cond delay="0"/>
                                          </p:stCondLst>
                                        </p:cTn>
                                        <p:tgtEl>
                                          <p:spTgt spid="22832"/>
                                        </p:tgtEl>
                                        <p:attrNameLst>
                                          <p:attrName>style.visibility</p:attrName>
                                        </p:attrNameLst>
                                      </p:cBhvr>
                                      <p:to>
                                        <p:strVal val="visible"/>
                                      </p:to>
                                    </p:set>
                                    <p:animEffect transition="in" filter="box(in)">
                                      <p:cBhvr>
                                        <p:cTn id="100" dur="500"/>
                                        <p:tgtEl>
                                          <p:spTgt spid="22832"/>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 presetClass="exit" presetSubtype="16" fill="hold" nodeType="clickEffect">
                                  <p:stCondLst>
                                    <p:cond delay="0"/>
                                  </p:stCondLst>
                                  <p:childTnLst>
                                    <p:animEffect transition="out" filter="box(in)">
                                      <p:cBhvr>
                                        <p:cTn id="104" dur="500"/>
                                        <p:tgtEl>
                                          <p:spTgt spid="22832"/>
                                        </p:tgtEl>
                                      </p:cBhvr>
                                    </p:animEffect>
                                    <p:set>
                                      <p:cBhvr>
                                        <p:cTn id="105" dur="1" fill="hold">
                                          <p:stCondLst>
                                            <p:cond delay="499"/>
                                          </p:stCondLst>
                                        </p:cTn>
                                        <p:tgtEl>
                                          <p:spTgt spid="22832"/>
                                        </p:tgtEl>
                                        <p:attrNameLst>
                                          <p:attrName>style.visibility</p:attrName>
                                        </p:attrNameLst>
                                      </p:cBhvr>
                                      <p:to>
                                        <p:strVal val="hidden"/>
                                      </p:to>
                                    </p:set>
                                  </p:childTnLst>
                                </p:cTn>
                              </p:par>
                            </p:childTnLst>
                          </p:cTn>
                        </p:par>
                      </p:childTnLst>
                    </p:cTn>
                  </p:par>
                </p:childTnLst>
              </p:cTn>
              <p:nextCondLst>
                <p:cond evt="onClick" delay="0">
                  <p:tgtEl>
                    <p:spTgt spid="22942"/>
                  </p:tgtEl>
                </p:cond>
              </p:nextCondLst>
            </p:seq>
            <p:seq concurrent="1" nextAc="seek">
              <p:cTn id="106" restart="whenNotActive" fill="hold" evtFilter="cancelBubble" nodeType="interactiveSeq">
                <p:stCondLst>
                  <p:cond evt="onClick" delay="0">
                    <p:tgtEl>
                      <p:spTgt spid="22950"/>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4" presetClass="entr" presetSubtype="16" fill="hold" nodeType="clickEffect">
                                  <p:stCondLst>
                                    <p:cond delay="0"/>
                                  </p:stCondLst>
                                  <p:childTnLst>
                                    <p:set>
                                      <p:cBhvr>
                                        <p:cTn id="110" dur="1" fill="hold">
                                          <p:stCondLst>
                                            <p:cond delay="0"/>
                                          </p:stCondLst>
                                        </p:cTn>
                                        <p:tgtEl>
                                          <p:spTgt spid="22833"/>
                                        </p:tgtEl>
                                        <p:attrNameLst>
                                          <p:attrName>style.visibility</p:attrName>
                                        </p:attrNameLst>
                                      </p:cBhvr>
                                      <p:to>
                                        <p:strVal val="visible"/>
                                      </p:to>
                                    </p:set>
                                    <p:animEffect transition="in" filter="box(in)">
                                      <p:cBhvr>
                                        <p:cTn id="111" dur="500"/>
                                        <p:tgtEl>
                                          <p:spTgt spid="22833"/>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 presetClass="exit" presetSubtype="16" fill="hold" nodeType="clickEffect">
                                  <p:stCondLst>
                                    <p:cond delay="0"/>
                                  </p:stCondLst>
                                  <p:childTnLst>
                                    <p:animEffect transition="out" filter="box(in)">
                                      <p:cBhvr>
                                        <p:cTn id="115" dur="500"/>
                                        <p:tgtEl>
                                          <p:spTgt spid="22833"/>
                                        </p:tgtEl>
                                      </p:cBhvr>
                                    </p:animEffect>
                                    <p:set>
                                      <p:cBhvr>
                                        <p:cTn id="116" dur="1" fill="hold">
                                          <p:stCondLst>
                                            <p:cond delay="499"/>
                                          </p:stCondLst>
                                        </p:cTn>
                                        <p:tgtEl>
                                          <p:spTgt spid="22833"/>
                                        </p:tgtEl>
                                        <p:attrNameLst>
                                          <p:attrName>style.visibility</p:attrName>
                                        </p:attrNameLst>
                                      </p:cBhvr>
                                      <p:to>
                                        <p:strVal val="hidden"/>
                                      </p:to>
                                    </p:set>
                                  </p:childTnLst>
                                </p:cTn>
                              </p:par>
                            </p:childTnLst>
                          </p:cTn>
                        </p:par>
                      </p:childTnLst>
                    </p:cTn>
                  </p:par>
                </p:childTnLst>
              </p:cTn>
              <p:nextCondLst>
                <p:cond evt="onClick" delay="0">
                  <p:tgtEl>
                    <p:spTgt spid="22950"/>
                  </p:tgtEl>
                </p:cond>
              </p:nextCondLst>
            </p:seq>
            <p:seq concurrent="1" nextAc="seek">
              <p:cTn id="117" restart="whenNotActive" fill="hold" evtFilter="cancelBubble" nodeType="interactiveSeq">
                <p:stCondLst>
                  <p:cond evt="onClick" delay="0">
                    <p:tgtEl>
                      <p:spTgt spid="22958"/>
                    </p:tgtEl>
                  </p:cond>
                </p:stCondLst>
                <p:endSync evt="end" delay="0">
                  <p:rtn val="all"/>
                </p:endSync>
                <p:childTnLst>
                  <p:par>
                    <p:cTn id="118" fill="hold" nodeType="clickPar">
                      <p:stCondLst>
                        <p:cond delay="0"/>
                      </p:stCondLst>
                      <p:childTnLst>
                        <p:par>
                          <p:cTn id="119" fill="hold" nodeType="withGroup">
                            <p:stCondLst>
                              <p:cond delay="0"/>
                            </p:stCondLst>
                            <p:childTnLst>
                              <p:par>
                                <p:cTn id="120" presetID="4" presetClass="entr" presetSubtype="16" fill="hold" nodeType="clickEffect">
                                  <p:stCondLst>
                                    <p:cond delay="0"/>
                                  </p:stCondLst>
                                  <p:childTnLst>
                                    <p:set>
                                      <p:cBhvr>
                                        <p:cTn id="121" dur="1" fill="hold">
                                          <p:stCondLst>
                                            <p:cond delay="0"/>
                                          </p:stCondLst>
                                        </p:cTn>
                                        <p:tgtEl>
                                          <p:spTgt spid="22834"/>
                                        </p:tgtEl>
                                        <p:attrNameLst>
                                          <p:attrName>style.visibility</p:attrName>
                                        </p:attrNameLst>
                                      </p:cBhvr>
                                      <p:to>
                                        <p:strVal val="visible"/>
                                      </p:to>
                                    </p:set>
                                    <p:animEffect transition="in" filter="box(in)">
                                      <p:cBhvr>
                                        <p:cTn id="122" dur="500"/>
                                        <p:tgtEl>
                                          <p:spTgt spid="22834"/>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 presetClass="exit" presetSubtype="16" fill="hold" nodeType="clickEffect">
                                  <p:stCondLst>
                                    <p:cond delay="0"/>
                                  </p:stCondLst>
                                  <p:childTnLst>
                                    <p:animEffect transition="out" filter="box(in)">
                                      <p:cBhvr>
                                        <p:cTn id="126" dur="500"/>
                                        <p:tgtEl>
                                          <p:spTgt spid="22834"/>
                                        </p:tgtEl>
                                      </p:cBhvr>
                                    </p:animEffect>
                                    <p:set>
                                      <p:cBhvr>
                                        <p:cTn id="127" dur="1" fill="hold">
                                          <p:stCondLst>
                                            <p:cond delay="499"/>
                                          </p:stCondLst>
                                        </p:cTn>
                                        <p:tgtEl>
                                          <p:spTgt spid="22834"/>
                                        </p:tgtEl>
                                        <p:attrNameLst>
                                          <p:attrName>style.visibility</p:attrName>
                                        </p:attrNameLst>
                                      </p:cBhvr>
                                      <p:to>
                                        <p:strVal val="hidden"/>
                                      </p:to>
                                    </p:set>
                                  </p:childTnLst>
                                </p:cTn>
                              </p:par>
                            </p:childTnLst>
                          </p:cTn>
                        </p:par>
                      </p:childTnLst>
                    </p:cTn>
                  </p:par>
                </p:childTnLst>
              </p:cTn>
              <p:nextCondLst>
                <p:cond evt="onClick" delay="0">
                  <p:tgtEl>
                    <p:spTgt spid="22958"/>
                  </p:tgtEl>
                </p:cond>
              </p:nextCondLst>
            </p:seq>
            <p:seq concurrent="1" nextAc="seek">
              <p:cTn id="128" restart="whenNotActive" fill="hold" evtFilter="cancelBubble" nodeType="interactiveSeq">
                <p:stCondLst>
                  <p:cond evt="onClick" delay="0">
                    <p:tgtEl>
                      <p:spTgt spid="22966"/>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4" presetClass="entr" presetSubtype="16" fill="hold" nodeType="clickEffect">
                                  <p:stCondLst>
                                    <p:cond delay="0"/>
                                  </p:stCondLst>
                                  <p:childTnLst>
                                    <p:set>
                                      <p:cBhvr>
                                        <p:cTn id="132" dur="1" fill="hold">
                                          <p:stCondLst>
                                            <p:cond delay="0"/>
                                          </p:stCondLst>
                                        </p:cTn>
                                        <p:tgtEl>
                                          <p:spTgt spid="22835"/>
                                        </p:tgtEl>
                                        <p:attrNameLst>
                                          <p:attrName>style.visibility</p:attrName>
                                        </p:attrNameLst>
                                      </p:cBhvr>
                                      <p:to>
                                        <p:strVal val="visible"/>
                                      </p:to>
                                    </p:set>
                                    <p:animEffect transition="in" filter="box(in)">
                                      <p:cBhvr>
                                        <p:cTn id="133" dur="500"/>
                                        <p:tgtEl>
                                          <p:spTgt spid="22835"/>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4" presetClass="exit" presetSubtype="16" fill="hold" nodeType="clickEffect">
                                  <p:stCondLst>
                                    <p:cond delay="0"/>
                                  </p:stCondLst>
                                  <p:childTnLst>
                                    <p:animEffect transition="out" filter="box(in)">
                                      <p:cBhvr>
                                        <p:cTn id="137" dur="500"/>
                                        <p:tgtEl>
                                          <p:spTgt spid="22835"/>
                                        </p:tgtEl>
                                      </p:cBhvr>
                                    </p:animEffect>
                                    <p:set>
                                      <p:cBhvr>
                                        <p:cTn id="138" dur="1" fill="hold">
                                          <p:stCondLst>
                                            <p:cond delay="499"/>
                                          </p:stCondLst>
                                        </p:cTn>
                                        <p:tgtEl>
                                          <p:spTgt spid="22835"/>
                                        </p:tgtEl>
                                        <p:attrNameLst>
                                          <p:attrName>style.visibility</p:attrName>
                                        </p:attrNameLst>
                                      </p:cBhvr>
                                      <p:to>
                                        <p:strVal val="hidden"/>
                                      </p:to>
                                    </p:set>
                                  </p:childTnLst>
                                </p:cTn>
                              </p:par>
                            </p:childTnLst>
                          </p:cTn>
                        </p:par>
                      </p:childTnLst>
                    </p:cTn>
                  </p:par>
                </p:childTnLst>
              </p:cTn>
              <p:nextCondLst>
                <p:cond evt="onClick" delay="0">
                  <p:tgtEl>
                    <p:spTgt spid="22966"/>
                  </p:tgtEl>
                </p:cond>
              </p:nextCondLst>
            </p:seq>
            <p:seq concurrent="1" nextAc="seek">
              <p:cTn id="139" restart="whenNotActive" fill="hold" evtFilter="cancelBubble" nodeType="interactiveSeq">
                <p:stCondLst>
                  <p:cond evt="onClick" delay="0">
                    <p:tgtEl>
                      <p:spTgt spid="22974"/>
                    </p:tgtEl>
                  </p:cond>
                </p:stCondLst>
                <p:endSync evt="end" delay="0">
                  <p:rtn val="all"/>
                </p:endSync>
                <p:childTnLst>
                  <p:par>
                    <p:cTn id="140" fill="hold" nodeType="clickPar">
                      <p:stCondLst>
                        <p:cond delay="0"/>
                      </p:stCondLst>
                      <p:childTnLst>
                        <p:par>
                          <p:cTn id="141" fill="hold" nodeType="withGroup">
                            <p:stCondLst>
                              <p:cond delay="0"/>
                            </p:stCondLst>
                            <p:childTnLst>
                              <p:par>
                                <p:cTn id="142" presetID="4" presetClass="entr" presetSubtype="16" fill="hold" nodeType="clickEffect">
                                  <p:stCondLst>
                                    <p:cond delay="0"/>
                                  </p:stCondLst>
                                  <p:childTnLst>
                                    <p:set>
                                      <p:cBhvr>
                                        <p:cTn id="143" dur="1" fill="hold">
                                          <p:stCondLst>
                                            <p:cond delay="0"/>
                                          </p:stCondLst>
                                        </p:cTn>
                                        <p:tgtEl>
                                          <p:spTgt spid="22836"/>
                                        </p:tgtEl>
                                        <p:attrNameLst>
                                          <p:attrName>style.visibility</p:attrName>
                                        </p:attrNameLst>
                                      </p:cBhvr>
                                      <p:to>
                                        <p:strVal val="visible"/>
                                      </p:to>
                                    </p:set>
                                    <p:animEffect transition="in" filter="box(in)">
                                      <p:cBhvr>
                                        <p:cTn id="144" dur="500"/>
                                        <p:tgtEl>
                                          <p:spTgt spid="22836"/>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4" presetClass="exit" presetSubtype="16" fill="hold" nodeType="clickEffect">
                                  <p:stCondLst>
                                    <p:cond delay="0"/>
                                  </p:stCondLst>
                                  <p:childTnLst>
                                    <p:animEffect transition="out" filter="box(in)">
                                      <p:cBhvr>
                                        <p:cTn id="148" dur="500"/>
                                        <p:tgtEl>
                                          <p:spTgt spid="22836"/>
                                        </p:tgtEl>
                                      </p:cBhvr>
                                    </p:animEffect>
                                    <p:set>
                                      <p:cBhvr>
                                        <p:cTn id="149" dur="1" fill="hold">
                                          <p:stCondLst>
                                            <p:cond delay="499"/>
                                          </p:stCondLst>
                                        </p:cTn>
                                        <p:tgtEl>
                                          <p:spTgt spid="22836"/>
                                        </p:tgtEl>
                                        <p:attrNameLst>
                                          <p:attrName>style.visibility</p:attrName>
                                        </p:attrNameLst>
                                      </p:cBhvr>
                                      <p:to>
                                        <p:strVal val="hidden"/>
                                      </p:to>
                                    </p:set>
                                  </p:childTnLst>
                                </p:cTn>
                              </p:par>
                            </p:childTnLst>
                          </p:cTn>
                        </p:par>
                      </p:childTnLst>
                    </p:cTn>
                  </p:par>
                </p:childTnLst>
              </p:cTn>
              <p:nextCondLst>
                <p:cond evt="onClick" delay="0">
                  <p:tgtEl>
                    <p:spTgt spid="2297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6"/>
          <p:cNvGrpSpPr>
            <a:grpSpLocks/>
          </p:cNvGrpSpPr>
          <p:nvPr/>
        </p:nvGrpSpPr>
        <p:grpSpPr bwMode="auto">
          <a:xfrm>
            <a:off x="381000" y="3171825"/>
            <a:ext cx="1066800" cy="1385888"/>
            <a:chOff x="4272" y="2823"/>
            <a:chExt cx="973" cy="1113"/>
          </a:xfrm>
        </p:grpSpPr>
        <p:sp>
          <p:nvSpPr>
            <p:cNvPr id="11380"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pPr algn="ctr" rtl="1"/>
              <a:endParaRPr lang="en-US" sz="1800" b="0">
                <a:solidFill>
                  <a:srgbClr val="FFFF00"/>
                </a:solidFill>
                <a:latin typeface="Arial" charset="0"/>
                <a:cs typeface="Arial" charset="0"/>
              </a:endParaRPr>
            </a:p>
          </p:txBody>
        </p:sp>
        <p:sp>
          <p:nvSpPr>
            <p:cNvPr id="2" name="Oval 8"/>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a:defRPr/>
              </a:pPr>
              <a:endParaRPr lang="en-US" sz="1800" b="0">
                <a:solidFill>
                  <a:srgbClr val="FFFF00"/>
                </a:solidFill>
                <a:latin typeface="Arial"/>
                <a:cs typeface="Arial" charset="0"/>
              </a:endParaRPr>
            </a:p>
          </p:txBody>
        </p:sp>
        <p:sp>
          <p:nvSpPr>
            <p:cNvPr id="3" name="Oval 9"/>
            <p:cNvSpPr>
              <a:spLocks noChangeArrowheads="1"/>
            </p:cNvSpPr>
            <p:nvPr/>
          </p:nvSpPr>
          <p:spPr bwMode="gray">
            <a:xfrm>
              <a:off x="4294" y="2846"/>
              <a:ext cx="927"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a:defRPr/>
              </a:pPr>
              <a:endParaRPr lang="en-US" sz="1800" b="0">
                <a:solidFill>
                  <a:srgbClr val="FFFF00"/>
                </a:solidFill>
                <a:latin typeface="Arial"/>
                <a:cs typeface="Arial" charset="0"/>
              </a:endParaRPr>
            </a:p>
          </p:txBody>
        </p:sp>
        <p:sp>
          <p:nvSpPr>
            <p:cNvPr id="4" name="Oval 10"/>
            <p:cNvSpPr>
              <a:spLocks noChangeArrowheads="1"/>
            </p:cNvSpPr>
            <p:nvPr/>
          </p:nvSpPr>
          <p:spPr bwMode="gray">
            <a:xfrm>
              <a:off x="4328" y="2880"/>
              <a:ext cx="840"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a:defRPr/>
              </a:pPr>
              <a:endParaRPr lang="en-US" sz="1800" b="0">
                <a:solidFill>
                  <a:srgbClr val="FFFF00"/>
                </a:solidFill>
                <a:latin typeface="Arial"/>
                <a:cs typeface="Arial" charset="0"/>
              </a:endParaRPr>
            </a:p>
          </p:txBody>
        </p:sp>
        <p:pic>
          <p:nvPicPr>
            <p:cNvPr id="11384" name="Picture 11" descr="Picture1"/>
            <p:cNvPicPr>
              <a:picLocks noChangeAspect="1" noChangeArrowheads="1"/>
            </p:cNvPicPr>
            <p:nvPr/>
          </p:nvPicPr>
          <p:blipFill>
            <a:blip r:embed="rId2"/>
            <a:srcRect/>
            <a:stretch>
              <a:fillRect/>
            </a:stretch>
          </p:blipFill>
          <p:spPr bwMode="gray">
            <a:xfrm>
              <a:off x="4293" y="2880"/>
              <a:ext cx="616" cy="616"/>
            </a:xfrm>
            <a:prstGeom prst="rect">
              <a:avLst/>
            </a:prstGeom>
            <a:noFill/>
            <a:ln w="9525">
              <a:noFill/>
              <a:miter lim="800000"/>
              <a:headEnd/>
              <a:tailEnd/>
            </a:ln>
          </p:spPr>
        </p:pic>
        <p:sp>
          <p:nvSpPr>
            <p:cNvPr id="11385" name="Text Box 12"/>
            <p:cNvSpPr txBox="1">
              <a:spLocks noChangeArrowheads="1"/>
            </p:cNvSpPr>
            <p:nvPr/>
          </p:nvSpPr>
          <p:spPr bwMode="gray">
            <a:xfrm>
              <a:off x="4560" y="3214"/>
              <a:ext cx="376" cy="470"/>
            </a:xfrm>
            <a:prstGeom prst="rect">
              <a:avLst/>
            </a:prstGeom>
            <a:noFill/>
            <a:ln w="9525" algn="ctr">
              <a:noFill/>
              <a:miter lim="800000"/>
              <a:headEnd/>
              <a:tailEnd/>
            </a:ln>
          </p:spPr>
          <p:txBody>
            <a:bodyPr wrap="none">
              <a:spAutoFit/>
            </a:bodyPr>
            <a:lstStyle/>
            <a:p>
              <a:pPr algn="ctr" rtl="1"/>
              <a:r>
                <a:rPr lang="en-US" sz="3200">
                  <a:solidFill>
                    <a:srgbClr val="FFFF00"/>
                  </a:solidFill>
                  <a:latin typeface="Arial" charset="0"/>
                  <a:cs typeface="Arial" charset="0"/>
                </a:rPr>
                <a:t>1</a:t>
              </a:r>
              <a:endParaRPr lang="en-US" sz="3200" b="0">
                <a:solidFill>
                  <a:srgbClr val="FFFF00"/>
                </a:solidFill>
                <a:latin typeface="Arial" charset="0"/>
                <a:cs typeface="Arial" charset="0"/>
              </a:endParaRPr>
            </a:p>
          </p:txBody>
        </p:sp>
      </p:grpSp>
      <p:grpSp>
        <p:nvGrpSpPr>
          <p:cNvPr id="24" name="Group 6"/>
          <p:cNvGrpSpPr>
            <a:grpSpLocks/>
          </p:cNvGrpSpPr>
          <p:nvPr/>
        </p:nvGrpSpPr>
        <p:grpSpPr bwMode="auto">
          <a:xfrm>
            <a:off x="1600200" y="3233738"/>
            <a:ext cx="1066800" cy="1385887"/>
            <a:chOff x="4272" y="2823"/>
            <a:chExt cx="973" cy="1113"/>
          </a:xfrm>
        </p:grpSpPr>
        <p:sp>
          <p:nvSpPr>
            <p:cNvPr id="11374"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pPr algn="ctr" rtl="1"/>
              <a:endParaRPr lang="en-US" sz="1800" b="0">
                <a:solidFill>
                  <a:srgbClr val="FFFF00"/>
                </a:solidFill>
                <a:latin typeface="Arial" charset="0"/>
                <a:cs typeface="Arial" charset="0"/>
              </a:endParaRPr>
            </a:p>
          </p:txBody>
        </p:sp>
        <p:sp>
          <p:nvSpPr>
            <p:cNvPr id="5" name="Oval 8"/>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a:defRPr/>
              </a:pPr>
              <a:endParaRPr lang="en-US" sz="1800" b="0">
                <a:solidFill>
                  <a:srgbClr val="FFFF00"/>
                </a:solidFill>
                <a:latin typeface="Arial"/>
                <a:cs typeface="Arial" charset="0"/>
              </a:endParaRPr>
            </a:p>
          </p:txBody>
        </p:sp>
        <p:sp>
          <p:nvSpPr>
            <p:cNvPr id="6" name="Oval 9"/>
            <p:cNvSpPr>
              <a:spLocks noChangeArrowheads="1"/>
            </p:cNvSpPr>
            <p:nvPr/>
          </p:nvSpPr>
          <p:spPr bwMode="gray">
            <a:xfrm>
              <a:off x="4294" y="2846"/>
              <a:ext cx="927"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a:defRPr/>
              </a:pPr>
              <a:endParaRPr lang="en-US" sz="1800" b="0">
                <a:solidFill>
                  <a:srgbClr val="FFFF00"/>
                </a:solidFill>
                <a:latin typeface="Arial"/>
                <a:cs typeface="Arial" charset="0"/>
              </a:endParaRPr>
            </a:p>
          </p:txBody>
        </p:sp>
        <p:sp>
          <p:nvSpPr>
            <p:cNvPr id="7" name="Oval 10"/>
            <p:cNvSpPr>
              <a:spLocks noChangeArrowheads="1"/>
            </p:cNvSpPr>
            <p:nvPr/>
          </p:nvSpPr>
          <p:spPr bwMode="gray">
            <a:xfrm>
              <a:off x="4328" y="2880"/>
              <a:ext cx="840"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a:defRPr/>
              </a:pPr>
              <a:endParaRPr lang="en-US" sz="1800" b="0">
                <a:solidFill>
                  <a:srgbClr val="FFFF00"/>
                </a:solidFill>
                <a:latin typeface="Arial"/>
                <a:cs typeface="Arial" charset="0"/>
              </a:endParaRPr>
            </a:p>
          </p:txBody>
        </p:sp>
        <p:pic>
          <p:nvPicPr>
            <p:cNvPr id="11378" name="Picture 11" descr="Picture1"/>
            <p:cNvPicPr>
              <a:picLocks noChangeAspect="1" noChangeArrowheads="1"/>
            </p:cNvPicPr>
            <p:nvPr/>
          </p:nvPicPr>
          <p:blipFill>
            <a:blip r:embed="rId2"/>
            <a:srcRect/>
            <a:stretch>
              <a:fillRect/>
            </a:stretch>
          </p:blipFill>
          <p:spPr bwMode="gray">
            <a:xfrm>
              <a:off x="4293" y="2880"/>
              <a:ext cx="616" cy="616"/>
            </a:xfrm>
            <a:prstGeom prst="rect">
              <a:avLst/>
            </a:prstGeom>
            <a:noFill/>
            <a:ln w="9525">
              <a:noFill/>
              <a:miter lim="800000"/>
              <a:headEnd/>
              <a:tailEnd/>
            </a:ln>
          </p:spPr>
        </p:pic>
        <p:sp>
          <p:nvSpPr>
            <p:cNvPr id="11379" name="Text Box 12"/>
            <p:cNvSpPr txBox="1">
              <a:spLocks noChangeArrowheads="1"/>
            </p:cNvSpPr>
            <p:nvPr/>
          </p:nvSpPr>
          <p:spPr bwMode="gray">
            <a:xfrm>
              <a:off x="4560" y="3214"/>
              <a:ext cx="376" cy="470"/>
            </a:xfrm>
            <a:prstGeom prst="rect">
              <a:avLst/>
            </a:prstGeom>
            <a:noFill/>
            <a:ln w="9525" algn="ctr">
              <a:noFill/>
              <a:miter lim="800000"/>
              <a:headEnd/>
              <a:tailEnd/>
            </a:ln>
          </p:spPr>
          <p:txBody>
            <a:bodyPr wrap="none">
              <a:spAutoFit/>
            </a:bodyPr>
            <a:lstStyle/>
            <a:p>
              <a:pPr algn="ctr" rtl="1"/>
              <a:r>
                <a:rPr lang="en-US" sz="3200">
                  <a:solidFill>
                    <a:srgbClr val="FFFF00"/>
                  </a:solidFill>
                  <a:latin typeface="Arial" charset="0"/>
                  <a:cs typeface="Arial" charset="0"/>
                </a:rPr>
                <a:t>3</a:t>
              </a:r>
              <a:endParaRPr lang="en-US" sz="3200" b="0">
                <a:solidFill>
                  <a:srgbClr val="FFFF00"/>
                </a:solidFill>
                <a:latin typeface="Arial" charset="0"/>
                <a:cs typeface="Arial" charset="0"/>
              </a:endParaRPr>
            </a:p>
          </p:txBody>
        </p:sp>
      </p:grpSp>
      <p:grpSp>
        <p:nvGrpSpPr>
          <p:cNvPr id="12323" name="Group 6"/>
          <p:cNvGrpSpPr>
            <a:grpSpLocks/>
          </p:cNvGrpSpPr>
          <p:nvPr/>
        </p:nvGrpSpPr>
        <p:grpSpPr bwMode="auto">
          <a:xfrm>
            <a:off x="2819400" y="3248025"/>
            <a:ext cx="1066800" cy="1385888"/>
            <a:chOff x="4272" y="2823"/>
            <a:chExt cx="973" cy="1113"/>
          </a:xfrm>
        </p:grpSpPr>
        <p:sp>
          <p:nvSpPr>
            <p:cNvPr id="11368"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pPr algn="ctr" rtl="1"/>
              <a:endParaRPr lang="en-US" sz="1800" b="0">
                <a:solidFill>
                  <a:srgbClr val="FFFF00"/>
                </a:solidFill>
                <a:latin typeface="Arial" charset="0"/>
                <a:cs typeface="Arial" charset="0"/>
              </a:endParaRPr>
            </a:p>
          </p:txBody>
        </p:sp>
        <p:sp>
          <p:nvSpPr>
            <p:cNvPr id="8" name="Oval 8"/>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a:defRPr/>
              </a:pPr>
              <a:endParaRPr lang="en-US" sz="1800" b="0">
                <a:solidFill>
                  <a:srgbClr val="FFFF00"/>
                </a:solidFill>
                <a:latin typeface="Arial"/>
                <a:cs typeface="Arial" charset="0"/>
              </a:endParaRPr>
            </a:p>
          </p:txBody>
        </p:sp>
        <p:sp>
          <p:nvSpPr>
            <p:cNvPr id="9" name="Oval 9"/>
            <p:cNvSpPr>
              <a:spLocks noChangeArrowheads="1"/>
            </p:cNvSpPr>
            <p:nvPr/>
          </p:nvSpPr>
          <p:spPr bwMode="gray">
            <a:xfrm>
              <a:off x="4294" y="2846"/>
              <a:ext cx="927"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a:defRPr/>
              </a:pPr>
              <a:endParaRPr lang="en-US" sz="1800" b="0">
                <a:solidFill>
                  <a:srgbClr val="FFFF00"/>
                </a:solidFill>
                <a:latin typeface="Arial"/>
                <a:cs typeface="Arial" charset="0"/>
              </a:endParaRPr>
            </a:p>
          </p:txBody>
        </p:sp>
        <p:sp>
          <p:nvSpPr>
            <p:cNvPr id="10" name="Oval 10"/>
            <p:cNvSpPr>
              <a:spLocks noChangeArrowheads="1"/>
            </p:cNvSpPr>
            <p:nvPr/>
          </p:nvSpPr>
          <p:spPr bwMode="gray">
            <a:xfrm>
              <a:off x="4328" y="2880"/>
              <a:ext cx="840"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a:defRPr/>
              </a:pPr>
              <a:endParaRPr lang="en-US" sz="1800" b="0">
                <a:solidFill>
                  <a:srgbClr val="FFFF00"/>
                </a:solidFill>
                <a:latin typeface="Arial"/>
                <a:cs typeface="Arial" charset="0"/>
              </a:endParaRPr>
            </a:p>
          </p:txBody>
        </p:sp>
        <p:pic>
          <p:nvPicPr>
            <p:cNvPr id="11372" name="Picture 11" descr="Picture1"/>
            <p:cNvPicPr>
              <a:picLocks noChangeAspect="1" noChangeArrowheads="1"/>
            </p:cNvPicPr>
            <p:nvPr/>
          </p:nvPicPr>
          <p:blipFill>
            <a:blip r:embed="rId2"/>
            <a:srcRect/>
            <a:stretch>
              <a:fillRect/>
            </a:stretch>
          </p:blipFill>
          <p:spPr bwMode="gray">
            <a:xfrm>
              <a:off x="4293" y="2880"/>
              <a:ext cx="616" cy="616"/>
            </a:xfrm>
            <a:prstGeom prst="rect">
              <a:avLst/>
            </a:prstGeom>
            <a:noFill/>
            <a:ln w="9525">
              <a:noFill/>
              <a:miter lim="800000"/>
              <a:headEnd/>
              <a:tailEnd/>
            </a:ln>
          </p:spPr>
        </p:pic>
        <p:sp>
          <p:nvSpPr>
            <p:cNvPr id="11373" name="Text Box 12"/>
            <p:cNvSpPr txBox="1">
              <a:spLocks noChangeArrowheads="1"/>
            </p:cNvSpPr>
            <p:nvPr/>
          </p:nvSpPr>
          <p:spPr bwMode="gray">
            <a:xfrm>
              <a:off x="4560" y="3214"/>
              <a:ext cx="376" cy="470"/>
            </a:xfrm>
            <a:prstGeom prst="rect">
              <a:avLst/>
            </a:prstGeom>
            <a:noFill/>
            <a:ln w="9525" algn="ctr">
              <a:noFill/>
              <a:miter lim="800000"/>
              <a:headEnd/>
              <a:tailEnd/>
            </a:ln>
          </p:spPr>
          <p:txBody>
            <a:bodyPr wrap="none">
              <a:spAutoFit/>
            </a:bodyPr>
            <a:lstStyle/>
            <a:p>
              <a:pPr algn="ctr" rtl="1"/>
              <a:r>
                <a:rPr lang="en-US" sz="3200">
                  <a:solidFill>
                    <a:srgbClr val="FFFF00"/>
                  </a:solidFill>
                  <a:latin typeface="Arial" charset="0"/>
                  <a:cs typeface="Arial" charset="0"/>
                </a:rPr>
                <a:t>5</a:t>
              </a:r>
              <a:endParaRPr lang="en-US" sz="3200" b="0">
                <a:solidFill>
                  <a:srgbClr val="FFFF00"/>
                </a:solidFill>
                <a:latin typeface="Arial" charset="0"/>
                <a:cs typeface="Arial" charset="0"/>
              </a:endParaRPr>
            </a:p>
          </p:txBody>
        </p:sp>
      </p:grpSp>
      <p:grpSp>
        <p:nvGrpSpPr>
          <p:cNvPr id="12324" name="Group 6"/>
          <p:cNvGrpSpPr>
            <a:grpSpLocks/>
          </p:cNvGrpSpPr>
          <p:nvPr/>
        </p:nvGrpSpPr>
        <p:grpSpPr bwMode="auto">
          <a:xfrm>
            <a:off x="4038600" y="3233738"/>
            <a:ext cx="1066800" cy="1385887"/>
            <a:chOff x="4272" y="2823"/>
            <a:chExt cx="973" cy="1113"/>
          </a:xfrm>
        </p:grpSpPr>
        <p:sp>
          <p:nvSpPr>
            <p:cNvPr id="11362"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pPr algn="ctr" rtl="1"/>
              <a:endParaRPr lang="en-US" sz="1800" b="0">
                <a:solidFill>
                  <a:srgbClr val="FFFF00"/>
                </a:solidFill>
                <a:latin typeface="Arial" charset="0"/>
                <a:cs typeface="Arial" charset="0"/>
              </a:endParaRPr>
            </a:p>
          </p:txBody>
        </p:sp>
        <p:sp>
          <p:nvSpPr>
            <p:cNvPr id="11" name="Oval 8"/>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a:defRPr/>
              </a:pPr>
              <a:endParaRPr lang="en-US" sz="1800" b="0">
                <a:solidFill>
                  <a:srgbClr val="FFFF00"/>
                </a:solidFill>
                <a:latin typeface="Arial"/>
                <a:cs typeface="Arial" charset="0"/>
              </a:endParaRPr>
            </a:p>
          </p:txBody>
        </p:sp>
        <p:sp>
          <p:nvSpPr>
            <p:cNvPr id="12" name="Oval 9"/>
            <p:cNvSpPr>
              <a:spLocks noChangeArrowheads="1"/>
            </p:cNvSpPr>
            <p:nvPr/>
          </p:nvSpPr>
          <p:spPr bwMode="gray">
            <a:xfrm>
              <a:off x="4294" y="2846"/>
              <a:ext cx="927"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a:defRPr/>
              </a:pPr>
              <a:endParaRPr lang="en-US" sz="1800" b="0">
                <a:solidFill>
                  <a:srgbClr val="FFFF00"/>
                </a:solidFill>
                <a:latin typeface="Arial"/>
                <a:cs typeface="Arial" charset="0"/>
              </a:endParaRPr>
            </a:p>
          </p:txBody>
        </p:sp>
        <p:sp>
          <p:nvSpPr>
            <p:cNvPr id="13" name="Oval 10"/>
            <p:cNvSpPr>
              <a:spLocks noChangeArrowheads="1"/>
            </p:cNvSpPr>
            <p:nvPr/>
          </p:nvSpPr>
          <p:spPr bwMode="gray">
            <a:xfrm>
              <a:off x="4328" y="2880"/>
              <a:ext cx="840"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a:defRPr/>
              </a:pPr>
              <a:endParaRPr lang="en-US" sz="1800" b="0">
                <a:solidFill>
                  <a:srgbClr val="FFFF00"/>
                </a:solidFill>
                <a:latin typeface="Arial"/>
                <a:cs typeface="Arial" charset="0"/>
              </a:endParaRPr>
            </a:p>
          </p:txBody>
        </p:sp>
        <p:pic>
          <p:nvPicPr>
            <p:cNvPr id="11366" name="Picture 11" descr="Picture1"/>
            <p:cNvPicPr>
              <a:picLocks noChangeAspect="1" noChangeArrowheads="1"/>
            </p:cNvPicPr>
            <p:nvPr/>
          </p:nvPicPr>
          <p:blipFill>
            <a:blip r:embed="rId2"/>
            <a:srcRect/>
            <a:stretch>
              <a:fillRect/>
            </a:stretch>
          </p:blipFill>
          <p:spPr bwMode="gray">
            <a:xfrm>
              <a:off x="4293" y="2880"/>
              <a:ext cx="616" cy="616"/>
            </a:xfrm>
            <a:prstGeom prst="rect">
              <a:avLst/>
            </a:prstGeom>
            <a:noFill/>
            <a:ln w="9525">
              <a:noFill/>
              <a:miter lim="800000"/>
              <a:headEnd/>
              <a:tailEnd/>
            </a:ln>
          </p:spPr>
        </p:pic>
        <p:sp>
          <p:nvSpPr>
            <p:cNvPr id="11367" name="Text Box 12"/>
            <p:cNvSpPr txBox="1">
              <a:spLocks noChangeArrowheads="1"/>
            </p:cNvSpPr>
            <p:nvPr/>
          </p:nvSpPr>
          <p:spPr bwMode="gray">
            <a:xfrm>
              <a:off x="4560" y="3214"/>
              <a:ext cx="376" cy="470"/>
            </a:xfrm>
            <a:prstGeom prst="rect">
              <a:avLst/>
            </a:prstGeom>
            <a:noFill/>
            <a:ln w="9525" algn="ctr">
              <a:noFill/>
              <a:miter lim="800000"/>
              <a:headEnd/>
              <a:tailEnd/>
            </a:ln>
          </p:spPr>
          <p:txBody>
            <a:bodyPr wrap="none">
              <a:spAutoFit/>
            </a:bodyPr>
            <a:lstStyle/>
            <a:p>
              <a:pPr algn="ctr" rtl="1"/>
              <a:r>
                <a:rPr lang="en-US" sz="3200">
                  <a:solidFill>
                    <a:srgbClr val="FFFF00"/>
                  </a:solidFill>
                  <a:latin typeface="Arial" charset="0"/>
                  <a:cs typeface="Arial" charset="0"/>
                </a:rPr>
                <a:t>7</a:t>
              </a:r>
              <a:endParaRPr lang="en-US" sz="3200" b="0">
                <a:solidFill>
                  <a:srgbClr val="FFFF00"/>
                </a:solidFill>
                <a:latin typeface="Arial" charset="0"/>
                <a:cs typeface="Arial" charset="0"/>
              </a:endParaRPr>
            </a:p>
          </p:txBody>
        </p:sp>
      </p:grpSp>
      <p:grpSp>
        <p:nvGrpSpPr>
          <p:cNvPr id="12325" name="Group 6"/>
          <p:cNvGrpSpPr>
            <a:grpSpLocks/>
          </p:cNvGrpSpPr>
          <p:nvPr/>
        </p:nvGrpSpPr>
        <p:grpSpPr bwMode="auto">
          <a:xfrm>
            <a:off x="5257800" y="3233738"/>
            <a:ext cx="1066800" cy="1385887"/>
            <a:chOff x="4272" y="2823"/>
            <a:chExt cx="973" cy="1113"/>
          </a:xfrm>
        </p:grpSpPr>
        <p:sp>
          <p:nvSpPr>
            <p:cNvPr id="11356"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pPr algn="ctr" rtl="1"/>
              <a:endParaRPr lang="en-US" sz="1800" b="0">
                <a:solidFill>
                  <a:srgbClr val="FFFF00"/>
                </a:solidFill>
                <a:latin typeface="Arial" charset="0"/>
                <a:cs typeface="Arial" charset="0"/>
              </a:endParaRPr>
            </a:p>
          </p:txBody>
        </p:sp>
        <p:sp>
          <p:nvSpPr>
            <p:cNvPr id="14" name="Oval 8"/>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a:defRPr/>
              </a:pPr>
              <a:endParaRPr lang="en-US" sz="1800" b="0">
                <a:solidFill>
                  <a:srgbClr val="FFFF00"/>
                </a:solidFill>
                <a:latin typeface="Arial"/>
                <a:cs typeface="Arial" charset="0"/>
              </a:endParaRPr>
            </a:p>
          </p:txBody>
        </p:sp>
        <p:sp>
          <p:nvSpPr>
            <p:cNvPr id="15" name="Oval 9"/>
            <p:cNvSpPr>
              <a:spLocks noChangeArrowheads="1"/>
            </p:cNvSpPr>
            <p:nvPr/>
          </p:nvSpPr>
          <p:spPr bwMode="gray">
            <a:xfrm>
              <a:off x="4294" y="2846"/>
              <a:ext cx="927"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a:defRPr/>
              </a:pPr>
              <a:endParaRPr lang="en-US" sz="1800" b="0">
                <a:solidFill>
                  <a:srgbClr val="FFFF00"/>
                </a:solidFill>
                <a:latin typeface="Arial"/>
                <a:cs typeface="Arial" charset="0"/>
              </a:endParaRPr>
            </a:p>
          </p:txBody>
        </p:sp>
        <p:sp>
          <p:nvSpPr>
            <p:cNvPr id="16" name="Oval 10"/>
            <p:cNvSpPr>
              <a:spLocks noChangeArrowheads="1"/>
            </p:cNvSpPr>
            <p:nvPr/>
          </p:nvSpPr>
          <p:spPr bwMode="gray">
            <a:xfrm>
              <a:off x="4328" y="2880"/>
              <a:ext cx="840"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a:defRPr/>
              </a:pPr>
              <a:endParaRPr lang="en-US" sz="1800" b="0">
                <a:solidFill>
                  <a:srgbClr val="FFFF00"/>
                </a:solidFill>
                <a:latin typeface="Arial"/>
                <a:cs typeface="Arial" charset="0"/>
              </a:endParaRPr>
            </a:p>
          </p:txBody>
        </p:sp>
        <p:pic>
          <p:nvPicPr>
            <p:cNvPr id="11360" name="Picture 11" descr="Picture1"/>
            <p:cNvPicPr>
              <a:picLocks noChangeAspect="1" noChangeArrowheads="1"/>
            </p:cNvPicPr>
            <p:nvPr/>
          </p:nvPicPr>
          <p:blipFill>
            <a:blip r:embed="rId2"/>
            <a:srcRect/>
            <a:stretch>
              <a:fillRect/>
            </a:stretch>
          </p:blipFill>
          <p:spPr bwMode="gray">
            <a:xfrm>
              <a:off x="4293" y="2880"/>
              <a:ext cx="616" cy="616"/>
            </a:xfrm>
            <a:prstGeom prst="rect">
              <a:avLst/>
            </a:prstGeom>
            <a:noFill/>
            <a:ln w="9525">
              <a:noFill/>
              <a:miter lim="800000"/>
              <a:headEnd/>
              <a:tailEnd/>
            </a:ln>
          </p:spPr>
        </p:pic>
        <p:sp>
          <p:nvSpPr>
            <p:cNvPr id="11361" name="Text Box 12"/>
            <p:cNvSpPr txBox="1">
              <a:spLocks noChangeArrowheads="1"/>
            </p:cNvSpPr>
            <p:nvPr/>
          </p:nvSpPr>
          <p:spPr bwMode="gray">
            <a:xfrm>
              <a:off x="4560" y="3214"/>
              <a:ext cx="376" cy="470"/>
            </a:xfrm>
            <a:prstGeom prst="rect">
              <a:avLst/>
            </a:prstGeom>
            <a:noFill/>
            <a:ln w="9525" algn="ctr">
              <a:noFill/>
              <a:miter lim="800000"/>
              <a:headEnd/>
              <a:tailEnd/>
            </a:ln>
          </p:spPr>
          <p:txBody>
            <a:bodyPr wrap="none">
              <a:spAutoFit/>
            </a:bodyPr>
            <a:lstStyle/>
            <a:p>
              <a:pPr algn="ctr" rtl="1"/>
              <a:r>
                <a:rPr lang="en-US" sz="3200">
                  <a:solidFill>
                    <a:srgbClr val="FFFF00"/>
                  </a:solidFill>
                  <a:latin typeface="Arial" charset="0"/>
                  <a:cs typeface="Arial" charset="0"/>
                </a:rPr>
                <a:t>8</a:t>
              </a:r>
              <a:endParaRPr lang="en-US" sz="3200" b="0">
                <a:solidFill>
                  <a:srgbClr val="FFFF00"/>
                </a:solidFill>
                <a:latin typeface="Arial" charset="0"/>
                <a:cs typeface="Arial" charset="0"/>
              </a:endParaRPr>
            </a:p>
          </p:txBody>
        </p:sp>
      </p:grpSp>
      <p:grpSp>
        <p:nvGrpSpPr>
          <p:cNvPr id="12329" name="Group 6"/>
          <p:cNvGrpSpPr>
            <a:grpSpLocks/>
          </p:cNvGrpSpPr>
          <p:nvPr/>
        </p:nvGrpSpPr>
        <p:grpSpPr bwMode="auto">
          <a:xfrm>
            <a:off x="6477000" y="3248025"/>
            <a:ext cx="1066800" cy="1385888"/>
            <a:chOff x="4272" y="2823"/>
            <a:chExt cx="973" cy="1113"/>
          </a:xfrm>
        </p:grpSpPr>
        <p:sp>
          <p:nvSpPr>
            <p:cNvPr id="11350"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pPr algn="ctr" rtl="1"/>
              <a:endParaRPr lang="en-US" sz="1800" b="0">
                <a:solidFill>
                  <a:srgbClr val="FFFF00"/>
                </a:solidFill>
                <a:latin typeface="Arial" charset="0"/>
                <a:cs typeface="Arial" charset="0"/>
              </a:endParaRPr>
            </a:p>
          </p:txBody>
        </p:sp>
        <p:sp>
          <p:nvSpPr>
            <p:cNvPr id="17" name="Oval 8"/>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a:defRPr/>
              </a:pPr>
              <a:endParaRPr lang="en-US" sz="1800" b="0">
                <a:solidFill>
                  <a:srgbClr val="FFFF00"/>
                </a:solidFill>
                <a:latin typeface="Arial"/>
                <a:cs typeface="Arial" charset="0"/>
              </a:endParaRPr>
            </a:p>
          </p:txBody>
        </p:sp>
        <p:sp>
          <p:nvSpPr>
            <p:cNvPr id="18" name="Oval 9"/>
            <p:cNvSpPr>
              <a:spLocks noChangeArrowheads="1"/>
            </p:cNvSpPr>
            <p:nvPr/>
          </p:nvSpPr>
          <p:spPr bwMode="gray">
            <a:xfrm>
              <a:off x="4294" y="2846"/>
              <a:ext cx="927"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a:defRPr/>
              </a:pPr>
              <a:endParaRPr lang="en-US" sz="1800" b="0">
                <a:solidFill>
                  <a:srgbClr val="FFFF00"/>
                </a:solidFill>
                <a:latin typeface="Arial"/>
                <a:cs typeface="Arial" charset="0"/>
              </a:endParaRPr>
            </a:p>
          </p:txBody>
        </p:sp>
        <p:sp>
          <p:nvSpPr>
            <p:cNvPr id="19" name="Oval 10"/>
            <p:cNvSpPr>
              <a:spLocks noChangeArrowheads="1"/>
            </p:cNvSpPr>
            <p:nvPr/>
          </p:nvSpPr>
          <p:spPr bwMode="gray">
            <a:xfrm>
              <a:off x="4328" y="2880"/>
              <a:ext cx="840"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a:defRPr/>
              </a:pPr>
              <a:endParaRPr lang="en-US" sz="1800" b="0">
                <a:solidFill>
                  <a:srgbClr val="FFFF00"/>
                </a:solidFill>
                <a:latin typeface="Arial"/>
                <a:cs typeface="Arial" charset="0"/>
              </a:endParaRPr>
            </a:p>
          </p:txBody>
        </p:sp>
        <p:pic>
          <p:nvPicPr>
            <p:cNvPr id="11354" name="Picture 11" descr="Picture1"/>
            <p:cNvPicPr>
              <a:picLocks noChangeAspect="1" noChangeArrowheads="1"/>
            </p:cNvPicPr>
            <p:nvPr/>
          </p:nvPicPr>
          <p:blipFill>
            <a:blip r:embed="rId2"/>
            <a:srcRect/>
            <a:stretch>
              <a:fillRect/>
            </a:stretch>
          </p:blipFill>
          <p:spPr bwMode="gray">
            <a:xfrm>
              <a:off x="4293" y="2880"/>
              <a:ext cx="616" cy="616"/>
            </a:xfrm>
            <a:prstGeom prst="rect">
              <a:avLst/>
            </a:prstGeom>
            <a:noFill/>
            <a:ln w="9525">
              <a:noFill/>
              <a:miter lim="800000"/>
              <a:headEnd/>
              <a:tailEnd/>
            </a:ln>
          </p:spPr>
        </p:pic>
        <p:sp>
          <p:nvSpPr>
            <p:cNvPr id="11355" name="Text Box 12"/>
            <p:cNvSpPr txBox="1">
              <a:spLocks noChangeArrowheads="1"/>
            </p:cNvSpPr>
            <p:nvPr/>
          </p:nvSpPr>
          <p:spPr bwMode="gray">
            <a:xfrm>
              <a:off x="4457" y="3214"/>
              <a:ext cx="584" cy="470"/>
            </a:xfrm>
            <a:prstGeom prst="rect">
              <a:avLst/>
            </a:prstGeom>
            <a:noFill/>
            <a:ln w="9525" algn="ctr">
              <a:noFill/>
              <a:miter lim="800000"/>
              <a:headEnd/>
              <a:tailEnd/>
            </a:ln>
          </p:spPr>
          <p:txBody>
            <a:bodyPr wrap="none">
              <a:spAutoFit/>
            </a:bodyPr>
            <a:lstStyle/>
            <a:p>
              <a:pPr algn="ctr" rtl="1"/>
              <a:r>
                <a:rPr lang="en-US" sz="3200">
                  <a:solidFill>
                    <a:srgbClr val="FFFF00"/>
                  </a:solidFill>
                  <a:latin typeface="Arial" charset="0"/>
                  <a:cs typeface="Arial" charset="0"/>
                </a:rPr>
                <a:t>10</a:t>
              </a:r>
              <a:endParaRPr lang="en-US" sz="3200" b="0">
                <a:solidFill>
                  <a:srgbClr val="FFFF00"/>
                </a:solidFill>
                <a:latin typeface="Arial" charset="0"/>
                <a:cs typeface="Arial" charset="0"/>
              </a:endParaRPr>
            </a:p>
          </p:txBody>
        </p:sp>
      </p:grpSp>
      <p:grpSp>
        <p:nvGrpSpPr>
          <p:cNvPr id="12330" name="Group 6"/>
          <p:cNvGrpSpPr>
            <a:grpSpLocks/>
          </p:cNvGrpSpPr>
          <p:nvPr/>
        </p:nvGrpSpPr>
        <p:grpSpPr bwMode="auto">
          <a:xfrm>
            <a:off x="7772400" y="3262313"/>
            <a:ext cx="1066800" cy="1385887"/>
            <a:chOff x="4272" y="2823"/>
            <a:chExt cx="973" cy="1113"/>
          </a:xfrm>
        </p:grpSpPr>
        <p:sp>
          <p:nvSpPr>
            <p:cNvPr id="11344"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pPr algn="ctr" rtl="1"/>
              <a:endParaRPr lang="en-US" sz="1800" b="0">
                <a:solidFill>
                  <a:srgbClr val="FFFF00"/>
                </a:solidFill>
                <a:latin typeface="Arial" charset="0"/>
                <a:cs typeface="Arial" charset="0"/>
              </a:endParaRPr>
            </a:p>
          </p:txBody>
        </p:sp>
        <p:sp>
          <p:nvSpPr>
            <p:cNvPr id="20" name="Oval 8"/>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a:defRPr/>
              </a:pPr>
              <a:endParaRPr lang="en-US" sz="1800" b="0">
                <a:solidFill>
                  <a:srgbClr val="FFFF00"/>
                </a:solidFill>
                <a:latin typeface="Arial"/>
                <a:cs typeface="Arial" charset="0"/>
              </a:endParaRPr>
            </a:p>
          </p:txBody>
        </p:sp>
        <p:sp>
          <p:nvSpPr>
            <p:cNvPr id="21" name="Oval 9"/>
            <p:cNvSpPr>
              <a:spLocks noChangeArrowheads="1"/>
            </p:cNvSpPr>
            <p:nvPr/>
          </p:nvSpPr>
          <p:spPr bwMode="gray">
            <a:xfrm>
              <a:off x="4294" y="2846"/>
              <a:ext cx="927"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a:defRPr/>
              </a:pPr>
              <a:endParaRPr lang="en-US" sz="1800" b="0">
                <a:solidFill>
                  <a:srgbClr val="FFFF00"/>
                </a:solidFill>
                <a:latin typeface="Arial"/>
                <a:cs typeface="Arial" charset="0"/>
              </a:endParaRPr>
            </a:p>
          </p:txBody>
        </p:sp>
        <p:sp>
          <p:nvSpPr>
            <p:cNvPr id="22" name="Oval 10"/>
            <p:cNvSpPr>
              <a:spLocks noChangeArrowheads="1"/>
            </p:cNvSpPr>
            <p:nvPr/>
          </p:nvSpPr>
          <p:spPr bwMode="gray">
            <a:xfrm>
              <a:off x="4328" y="2880"/>
              <a:ext cx="840"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a:defRPr/>
              </a:pPr>
              <a:endParaRPr lang="en-US" sz="1800" b="0">
                <a:solidFill>
                  <a:srgbClr val="FFFF00"/>
                </a:solidFill>
                <a:latin typeface="Arial"/>
                <a:cs typeface="Arial" charset="0"/>
              </a:endParaRPr>
            </a:p>
          </p:txBody>
        </p:sp>
        <p:pic>
          <p:nvPicPr>
            <p:cNvPr id="11348" name="Picture 11" descr="Picture1"/>
            <p:cNvPicPr>
              <a:picLocks noChangeAspect="1" noChangeArrowheads="1"/>
            </p:cNvPicPr>
            <p:nvPr/>
          </p:nvPicPr>
          <p:blipFill>
            <a:blip r:embed="rId2"/>
            <a:srcRect/>
            <a:stretch>
              <a:fillRect/>
            </a:stretch>
          </p:blipFill>
          <p:spPr bwMode="gray">
            <a:xfrm>
              <a:off x="4293" y="2880"/>
              <a:ext cx="616" cy="616"/>
            </a:xfrm>
            <a:prstGeom prst="rect">
              <a:avLst/>
            </a:prstGeom>
            <a:noFill/>
            <a:ln w="9525">
              <a:noFill/>
              <a:miter lim="800000"/>
              <a:headEnd/>
              <a:tailEnd/>
            </a:ln>
          </p:spPr>
        </p:pic>
        <p:sp>
          <p:nvSpPr>
            <p:cNvPr id="11349" name="Text Box 12"/>
            <p:cNvSpPr txBox="1">
              <a:spLocks noChangeArrowheads="1"/>
            </p:cNvSpPr>
            <p:nvPr/>
          </p:nvSpPr>
          <p:spPr bwMode="gray">
            <a:xfrm>
              <a:off x="4457" y="3214"/>
              <a:ext cx="584" cy="470"/>
            </a:xfrm>
            <a:prstGeom prst="rect">
              <a:avLst/>
            </a:prstGeom>
            <a:noFill/>
            <a:ln w="9525" algn="ctr">
              <a:noFill/>
              <a:miter lim="800000"/>
              <a:headEnd/>
              <a:tailEnd/>
            </a:ln>
          </p:spPr>
          <p:txBody>
            <a:bodyPr wrap="none">
              <a:spAutoFit/>
            </a:bodyPr>
            <a:lstStyle/>
            <a:p>
              <a:pPr algn="ctr" rtl="1"/>
              <a:r>
                <a:rPr lang="en-US" sz="3200">
                  <a:solidFill>
                    <a:srgbClr val="FFFF00"/>
                  </a:solidFill>
                  <a:latin typeface="Arial" charset="0"/>
                  <a:cs typeface="Arial" charset="0"/>
                </a:rPr>
                <a:t>12</a:t>
              </a:r>
              <a:endParaRPr lang="en-US" sz="3200" b="0">
                <a:solidFill>
                  <a:srgbClr val="FFFF00"/>
                </a:solidFill>
                <a:latin typeface="Arial" charset="0"/>
                <a:cs typeface="Arial" charset="0"/>
              </a:endParaRPr>
            </a:p>
          </p:txBody>
        </p:sp>
      </p:grpSp>
      <p:grpSp>
        <p:nvGrpSpPr>
          <p:cNvPr id="12331" name="Group 3"/>
          <p:cNvGrpSpPr>
            <a:grpSpLocks/>
          </p:cNvGrpSpPr>
          <p:nvPr/>
        </p:nvGrpSpPr>
        <p:grpSpPr bwMode="auto">
          <a:xfrm>
            <a:off x="1371600" y="2514600"/>
            <a:ext cx="5334000" cy="522288"/>
            <a:chOff x="1209" y="1680"/>
            <a:chExt cx="3360" cy="329"/>
          </a:xfrm>
        </p:grpSpPr>
        <p:sp>
          <p:nvSpPr>
            <p:cNvPr id="12357" name="AutoShape 4"/>
            <p:cNvSpPr>
              <a:spLocks noChangeArrowheads="1"/>
            </p:cNvSpPr>
            <p:nvPr/>
          </p:nvSpPr>
          <p:spPr bwMode="gray">
            <a:xfrm>
              <a:off x="1209" y="1680"/>
              <a:ext cx="3360" cy="323"/>
            </a:xfrm>
            <a:prstGeom prst="roundRect">
              <a:avLst>
                <a:gd name="adj" fmla="val 16667"/>
              </a:avLst>
            </a:prstGeom>
            <a:gradFill rotWithShape="1">
              <a:gsLst>
                <a:gs pos="0">
                  <a:srgbClr val="48BE67"/>
                </a:gs>
                <a:gs pos="100000">
                  <a:srgbClr val="BCE7C8"/>
                </a:gs>
              </a:gsLst>
              <a:lin ang="5400000" scaled="1"/>
            </a:gradFill>
            <a:ln w="9525">
              <a:noFill/>
              <a:round/>
              <a:headEnd/>
              <a:tailEnd/>
            </a:ln>
            <a:effectLst>
              <a:outerShdw dist="45791" dir="3378596" algn="ctr" rotWithShape="0">
                <a:srgbClr val="B2B2B2"/>
              </a:outerShdw>
            </a:effectLst>
          </p:spPr>
          <p:txBody>
            <a:bodyPr wrap="none" anchor="ctr"/>
            <a:lstStyle/>
            <a:p>
              <a:pPr algn="r" rtl="1">
                <a:defRPr/>
              </a:pPr>
              <a:endParaRPr lang="en-US" sz="1800" b="0">
                <a:solidFill>
                  <a:schemeClr val="tx1"/>
                </a:solidFill>
                <a:latin typeface="Arial" charset="0"/>
                <a:cs typeface="Arial" charset="0"/>
              </a:endParaRPr>
            </a:p>
          </p:txBody>
        </p:sp>
        <p:sp>
          <p:nvSpPr>
            <p:cNvPr id="11334" name="AutoShape 5"/>
            <p:cNvSpPr>
              <a:spLocks noChangeArrowheads="1"/>
            </p:cNvSpPr>
            <p:nvPr/>
          </p:nvSpPr>
          <p:spPr bwMode="gray">
            <a:xfrm>
              <a:off x="1238" y="1917"/>
              <a:ext cx="3312" cy="83"/>
            </a:xfrm>
            <a:prstGeom prst="roundRect">
              <a:avLst>
                <a:gd name="adj" fmla="val 50000"/>
              </a:avLst>
            </a:prstGeom>
            <a:gradFill rotWithShape="1">
              <a:gsLst>
                <a:gs pos="0">
                  <a:srgbClr val="9FE9AA"/>
                </a:gs>
                <a:gs pos="100000">
                  <a:srgbClr val="D6F6DB"/>
                </a:gs>
              </a:gsLst>
              <a:lin ang="5400000" scaled="1"/>
            </a:gradFill>
            <a:ln w="9525">
              <a:noFill/>
              <a:round/>
              <a:headEnd/>
              <a:tailEnd/>
            </a:ln>
          </p:spPr>
          <p:txBody>
            <a:bodyPr wrap="none" anchor="ctr"/>
            <a:lstStyle/>
            <a:p>
              <a:pPr algn="r" rtl="1"/>
              <a:endParaRPr lang="en-US" sz="1800" b="0">
                <a:solidFill>
                  <a:schemeClr val="tx1"/>
                </a:solidFill>
                <a:latin typeface="Arial" charset="0"/>
                <a:cs typeface="Arial" charset="0"/>
              </a:endParaRPr>
            </a:p>
          </p:txBody>
        </p:sp>
        <p:sp>
          <p:nvSpPr>
            <p:cNvPr id="11335" name="AutoShape 6"/>
            <p:cNvSpPr>
              <a:spLocks noChangeArrowheads="1"/>
            </p:cNvSpPr>
            <p:nvPr/>
          </p:nvSpPr>
          <p:spPr bwMode="gray">
            <a:xfrm>
              <a:off x="1238" y="1687"/>
              <a:ext cx="3312" cy="83"/>
            </a:xfrm>
            <a:prstGeom prst="roundRect">
              <a:avLst>
                <a:gd name="adj" fmla="val 50000"/>
              </a:avLst>
            </a:prstGeom>
            <a:gradFill rotWithShape="1">
              <a:gsLst>
                <a:gs pos="0">
                  <a:srgbClr val="C4EDD1"/>
                </a:gs>
                <a:gs pos="100000">
                  <a:srgbClr val="4DC976"/>
                </a:gs>
              </a:gsLst>
              <a:lin ang="5400000" scaled="1"/>
            </a:gradFill>
            <a:ln w="9525">
              <a:noFill/>
              <a:round/>
              <a:headEnd/>
              <a:tailEnd/>
            </a:ln>
          </p:spPr>
          <p:txBody>
            <a:bodyPr wrap="none" anchor="ctr"/>
            <a:lstStyle/>
            <a:p>
              <a:pPr algn="r" rtl="1"/>
              <a:endParaRPr lang="en-US" sz="1800" b="0">
                <a:solidFill>
                  <a:schemeClr val="tx1"/>
                </a:solidFill>
                <a:latin typeface="Arial" charset="0"/>
                <a:cs typeface="Arial" charset="0"/>
              </a:endParaRPr>
            </a:p>
          </p:txBody>
        </p:sp>
        <p:sp>
          <p:nvSpPr>
            <p:cNvPr id="11336" name="Text Box 7"/>
            <p:cNvSpPr txBox="1">
              <a:spLocks noChangeArrowheads="1"/>
            </p:cNvSpPr>
            <p:nvPr/>
          </p:nvSpPr>
          <p:spPr bwMode="gray">
            <a:xfrm>
              <a:off x="1785" y="1718"/>
              <a:ext cx="2016" cy="250"/>
            </a:xfrm>
            <a:prstGeom prst="rect">
              <a:avLst/>
            </a:prstGeom>
            <a:noFill/>
            <a:ln w="9525" algn="ctr">
              <a:noFill/>
              <a:miter lim="800000"/>
              <a:headEnd/>
              <a:tailEnd/>
            </a:ln>
          </p:spPr>
          <p:txBody>
            <a:bodyPr>
              <a:spAutoFit/>
            </a:bodyPr>
            <a:lstStyle/>
            <a:p>
              <a:pPr algn="ctr" eaLnBrk="0" hangingPunct="0"/>
              <a:r>
                <a:rPr lang="en-US" sz="2000" b="0">
                  <a:solidFill>
                    <a:srgbClr val="FFFF00"/>
                  </a:solidFill>
                  <a:latin typeface="Arial" charset="0"/>
                  <a:cs typeface="Arial" charset="0"/>
                </a:rPr>
                <a:t>Những tháng có 31 ngày</a:t>
              </a:r>
            </a:p>
          </p:txBody>
        </p:sp>
        <p:grpSp>
          <p:nvGrpSpPr>
            <p:cNvPr id="11337" name="Group 8"/>
            <p:cNvGrpSpPr>
              <a:grpSpLocks/>
            </p:cNvGrpSpPr>
            <p:nvPr/>
          </p:nvGrpSpPr>
          <p:grpSpPr bwMode="auto">
            <a:xfrm>
              <a:off x="1448" y="1682"/>
              <a:ext cx="337" cy="327"/>
              <a:chOff x="1287" y="587"/>
              <a:chExt cx="670" cy="656"/>
            </a:xfrm>
          </p:grpSpPr>
          <p:sp>
            <p:nvSpPr>
              <p:cNvPr id="11339" name="Oval 9"/>
              <p:cNvSpPr>
                <a:spLocks noChangeArrowheads="1"/>
              </p:cNvSpPr>
              <p:nvPr/>
            </p:nvSpPr>
            <p:spPr bwMode="gray">
              <a:xfrm>
                <a:off x="1287" y="588"/>
                <a:ext cx="670" cy="655"/>
              </a:xfrm>
              <a:prstGeom prst="ellipse">
                <a:avLst/>
              </a:prstGeom>
              <a:solidFill>
                <a:srgbClr val="333333"/>
              </a:solidFill>
              <a:ln w="38100" algn="ctr">
                <a:noFill/>
                <a:round/>
                <a:headEnd/>
                <a:tailEnd/>
              </a:ln>
            </p:spPr>
            <p:txBody>
              <a:bodyPr anchor="ctr">
                <a:spAutoFit/>
              </a:bodyPr>
              <a:lstStyle/>
              <a:p>
                <a:pPr algn="r" rtl="1"/>
                <a:endParaRPr lang="en-US" sz="1800" b="0">
                  <a:solidFill>
                    <a:schemeClr val="tx1"/>
                  </a:solidFill>
                  <a:latin typeface="Arial" charset="0"/>
                  <a:cs typeface="Arial" charset="0"/>
                </a:endParaRPr>
              </a:p>
            </p:txBody>
          </p:sp>
          <p:sp>
            <p:nvSpPr>
              <p:cNvPr id="11340" name="Oval 1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pPr algn="r" rtl="1"/>
                <a:endParaRPr lang="en-US" sz="1800" b="0">
                  <a:solidFill>
                    <a:schemeClr val="tx1"/>
                  </a:solidFill>
                  <a:latin typeface="Arial" charset="0"/>
                  <a:cs typeface="Arial" charset="0"/>
                </a:endParaRPr>
              </a:p>
            </p:txBody>
          </p:sp>
          <p:sp>
            <p:nvSpPr>
              <p:cNvPr id="11341" name="Oval 1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pPr algn="r" rtl="1"/>
                <a:endParaRPr lang="en-US" sz="1800" b="0">
                  <a:solidFill>
                    <a:schemeClr val="tx1"/>
                  </a:solidFill>
                  <a:latin typeface="Arial" charset="0"/>
                  <a:cs typeface="Arial" charset="0"/>
                </a:endParaRPr>
              </a:p>
            </p:txBody>
          </p:sp>
          <p:sp>
            <p:nvSpPr>
              <p:cNvPr id="11342" name="Oval 1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pPr algn="r" rtl="1"/>
                <a:endParaRPr lang="en-US" sz="1800" b="0">
                  <a:solidFill>
                    <a:schemeClr val="tx1"/>
                  </a:solidFill>
                  <a:latin typeface="Arial" charset="0"/>
                  <a:cs typeface="Arial" charset="0"/>
                </a:endParaRPr>
              </a:p>
            </p:txBody>
          </p:sp>
          <p:sp>
            <p:nvSpPr>
              <p:cNvPr id="11343" name="Oval 1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algn="ctr" eaLnBrk="0" hangingPunct="0"/>
                <a:endParaRPr lang="en-US" sz="1800" b="0">
                  <a:solidFill>
                    <a:schemeClr val="tx1"/>
                  </a:solidFill>
                  <a:latin typeface="Arial" charset="0"/>
                  <a:cs typeface="Arial" charset="0"/>
                </a:endParaRPr>
              </a:p>
            </p:txBody>
          </p:sp>
        </p:grpSp>
        <p:sp>
          <p:nvSpPr>
            <p:cNvPr id="11338" name="Text Box 14"/>
            <p:cNvSpPr txBox="1">
              <a:spLocks noChangeArrowheads="1"/>
            </p:cNvSpPr>
            <p:nvPr/>
          </p:nvSpPr>
          <p:spPr bwMode="gray">
            <a:xfrm>
              <a:off x="1497" y="1688"/>
              <a:ext cx="240" cy="288"/>
            </a:xfrm>
            <a:prstGeom prst="rect">
              <a:avLst/>
            </a:prstGeom>
            <a:noFill/>
            <a:ln w="9525" algn="ctr">
              <a:noFill/>
              <a:miter lim="800000"/>
              <a:headEnd/>
              <a:tailEnd/>
            </a:ln>
          </p:spPr>
          <p:txBody>
            <a:bodyPr>
              <a:spAutoFit/>
            </a:bodyPr>
            <a:lstStyle/>
            <a:p>
              <a:pPr algn="ctr" eaLnBrk="0" hangingPunct="0"/>
              <a:endParaRPr lang="en-US" sz="2400" b="0">
                <a:solidFill>
                  <a:srgbClr val="000000"/>
                </a:solidFill>
                <a:latin typeface="Arial" charset="0"/>
                <a:cs typeface="Arial" charset="0"/>
              </a:endParaRPr>
            </a:p>
          </p:txBody>
        </p:sp>
      </p:grpSp>
      <p:grpSp>
        <p:nvGrpSpPr>
          <p:cNvPr id="12336" name="Group 3"/>
          <p:cNvGrpSpPr>
            <a:grpSpLocks/>
          </p:cNvGrpSpPr>
          <p:nvPr/>
        </p:nvGrpSpPr>
        <p:grpSpPr bwMode="auto">
          <a:xfrm>
            <a:off x="1371600" y="304800"/>
            <a:ext cx="5334000" cy="522288"/>
            <a:chOff x="1209" y="1680"/>
            <a:chExt cx="3360" cy="329"/>
          </a:xfrm>
        </p:grpSpPr>
        <p:sp>
          <p:nvSpPr>
            <p:cNvPr id="12346" name="AutoShape 4"/>
            <p:cNvSpPr>
              <a:spLocks noChangeArrowheads="1"/>
            </p:cNvSpPr>
            <p:nvPr/>
          </p:nvSpPr>
          <p:spPr bwMode="gray">
            <a:xfrm>
              <a:off x="1209" y="1680"/>
              <a:ext cx="3360" cy="323"/>
            </a:xfrm>
            <a:prstGeom prst="roundRect">
              <a:avLst>
                <a:gd name="adj" fmla="val 16667"/>
              </a:avLst>
            </a:prstGeom>
            <a:gradFill rotWithShape="1">
              <a:gsLst>
                <a:gs pos="0">
                  <a:srgbClr val="48BE67"/>
                </a:gs>
                <a:gs pos="100000">
                  <a:srgbClr val="BCE7C8"/>
                </a:gs>
              </a:gsLst>
              <a:lin ang="5400000" scaled="1"/>
            </a:gradFill>
            <a:ln w="9525">
              <a:noFill/>
              <a:round/>
              <a:headEnd/>
              <a:tailEnd/>
            </a:ln>
            <a:effectLst>
              <a:outerShdw dist="45791" dir="3378596" algn="ctr" rotWithShape="0">
                <a:srgbClr val="B2B2B2"/>
              </a:outerShdw>
            </a:effectLst>
          </p:spPr>
          <p:txBody>
            <a:bodyPr wrap="none" anchor="ctr"/>
            <a:lstStyle/>
            <a:p>
              <a:pPr algn="r" rtl="1">
                <a:defRPr/>
              </a:pPr>
              <a:endParaRPr lang="en-US" sz="1800" b="0">
                <a:solidFill>
                  <a:schemeClr val="tx1"/>
                </a:solidFill>
                <a:latin typeface="Arial" charset="0"/>
                <a:cs typeface="Arial" charset="0"/>
              </a:endParaRPr>
            </a:p>
          </p:txBody>
        </p:sp>
        <p:sp>
          <p:nvSpPr>
            <p:cNvPr id="11323" name="AutoShape 5"/>
            <p:cNvSpPr>
              <a:spLocks noChangeArrowheads="1"/>
            </p:cNvSpPr>
            <p:nvPr/>
          </p:nvSpPr>
          <p:spPr bwMode="gray">
            <a:xfrm>
              <a:off x="1238" y="1917"/>
              <a:ext cx="3312" cy="83"/>
            </a:xfrm>
            <a:prstGeom prst="roundRect">
              <a:avLst>
                <a:gd name="adj" fmla="val 50000"/>
              </a:avLst>
            </a:prstGeom>
            <a:gradFill rotWithShape="1">
              <a:gsLst>
                <a:gs pos="0">
                  <a:srgbClr val="9FE9AA"/>
                </a:gs>
                <a:gs pos="100000">
                  <a:srgbClr val="D6F6DB"/>
                </a:gs>
              </a:gsLst>
              <a:lin ang="5400000" scaled="1"/>
            </a:gradFill>
            <a:ln w="9525">
              <a:noFill/>
              <a:round/>
              <a:headEnd/>
              <a:tailEnd/>
            </a:ln>
          </p:spPr>
          <p:txBody>
            <a:bodyPr wrap="none" anchor="ctr"/>
            <a:lstStyle/>
            <a:p>
              <a:pPr algn="r" rtl="1"/>
              <a:endParaRPr lang="en-US" sz="1800" b="0">
                <a:solidFill>
                  <a:schemeClr val="tx1"/>
                </a:solidFill>
                <a:latin typeface="Arial" charset="0"/>
                <a:cs typeface="Arial" charset="0"/>
              </a:endParaRPr>
            </a:p>
          </p:txBody>
        </p:sp>
        <p:sp>
          <p:nvSpPr>
            <p:cNvPr id="11324" name="AutoShape 6"/>
            <p:cNvSpPr>
              <a:spLocks noChangeArrowheads="1"/>
            </p:cNvSpPr>
            <p:nvPr/>
          </p:nvSpPr>
          <p:spPr bwMode="gray">
            <a:xfrm>
              <a:off x="1238" y="1687"/>
              <a:ext cx="3312" cy="83"/>
            </a:xfrm>
            <a:prstGeom prst="roundRect">
              <a:avLst>
                <a:gd name="adj" fmla="val 50000"/>
              </a:avLst>
            </a:prstGeom>
            <a:gradFill rotWithShape="1">
              <a:gsLst>
                <a:gs pos="0">
                  <a:srgbClr val="C4EDD1"/>
                </a:gs>
                <a:gs pos="100000">
                  <a:srgbClr val="4DC976"/>
                </a:gs>
              </a:gsLst>
              <a:lin ang="5400000" scaled="1"/>
            </a:gradFill>
            <a:ln w="9525">
              <a:noFill/>
              <a:round/>
              <a:headEnd/>
              <a:tailEnd/>
            </a:ln>
          </p:spPr>
          <p:txBody>
            <a:bodyPr wrap="none" anchor="ctr"/>
            <a:lstStyle/>
            <a:p>
              <a:pPr algn="r" rtl="1"/>
              <a:endParaRPr lang="en-US" sz="1800" b="0">
                <a:solidFill>
                  <a:schemeClr val="tx1"/>
                </a:solidFill>
                <a:latin typeface="Arial" charset="0"/>
                <a:cs typeface="Arial" charset="0"/>
              </a:endParaRPr>
            </a:p>
          </p:txBody>
        </p:sp>
        <p:sp>
          <p:nvSpPr>
            <p:cNvPr id="11325" name="Text Box 7"/>
            <p:cNvSpPr txBox="1">
              <a:spLocks noChangeArrowheads="1"/>
            </p:cNvSpPr>
            <p:nvPr/>
          </p:nvSpPr>
          <p:spPr bwMode="gray">
            <a:xfrm>
              <a:off x="1785" y="1718"/>
              <a:ext cx="2016" cy="250"/>
            </a:xfrm>
            <a:prstGeom prst="rect">
              <a:avLst/>
            </a:prstGeom>
            <a:noFill/>
            <a:ln w="9525" algn="ctr">
              <a:noFill/>
              <a:miter lim="800000"/>
              <a:headEnd/>
              <a:tailEnd/>
            </a:ln>
          </p:spPr>
          <p:txBody>
            <a:bodyPr>
              <a:spAutoFit/>
            </a:bodyPr>
            <a:lstStyle/>
            <a:p>
              <a:pPr algn="ctr" eaLnBrk="0" hangingPunct="0"/>
              <a:r>
                <a:rPr lang="en-US" sz="2000" b="0">
                  <a:latin typeface="Arial" charset="0"/>
                  <a:cs typeface="Arial" charset="0"/>
                </a:rPr>
                <a:t>Những tháng có 30 ngày</a:t>
              </a:r>
            </a:p>
          </p:txBody>
        </p:sp>
        <p:grpSp>
          <p:nvGrpSpPr>
            <p:cNvPr id="11326" name="Group 8"/>
            <p:cNvGrpSpPr>
              <a:grpSpLocks/>
            </p:cNvGrpSpPr>
            <p:nvPr/>
          </p:nvGrpSpPr>
          <p:grpSpPr bwMode="auto">
            <a:xfrm>
              <a:off x="1448" y="1682"/>
              <a:ext cx="337" cy="327"/>
              <a:chOff x="1287" y="587"/>
              <a:chExt cx="670" cy="656"/>
            </a:xfrm>
          </p:grpSpPr>
          <p:sp>
            <p:nvSpPr>
              <p:cNvPr id="11328" name="Oval 9"/>
              <p:cNvSpPr>
                <a:spLocks noChangeArrowheads="1"/>
              </p:cNvSpPr>
              <p:nvPr/>
            </p:nvSpPr>
            <p:spPr bwMode="gray">
              <a:xfrm>
                <a:off x="1287" y="588"/>
                <a:ext cx="670" cy="655"/>
              </a:xfrm>
              <a:prstGeom prst="ellipse">
                <a:avLst/>
              </a:prstGeom>
              <a:solidFill>
                <a:srgbClr val="333333"/>
              </a:solidFill>
              <a:ln w="38100" algn="ctr">
                <a:noFill/>
                <a:round/>
                <a:headEnd/>
                <a:tailEnd/>
              </a:ln>
            </p:spPr>
            <p:txBody>
              <a:bodyPr anchor="ctr">
                <a:spAutoFit/>
              </a:bodyPr>
              <a:lstStyle/>
              <a:p>
                <a:pPr algn="r" rtl="1"/>
                <a:endParaRPr lang="en-US" sz="1800" b="0">
                  <a:solidFill>
                    <a:schemeClr val="tx1"/>
                  </a:solidFill>
                  <a:latin typeface="Arial" charset="0"/>
                  <a:cs typeface="Arial" charset="0"/>
                </a:endParaRPr>
              </a:p>
            </p:txBody>
          </p:sp>
          <p:sp>
            <p:nvSpPr>
              <p:cNvPr id="11329" name="Oval 1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pPr algn="r" rtl="1"/>
                <a:endParaRPr lang="en-US" sz="1800" b="0">
                  <a:solidFill>
                    <a:schemeClr val="tx1"/>
                  </a:solidFill>
                  <a:latin typeface="Arial" charset="0"/>
                  <a:cs typeface="Arial" charset="0"/>
                </a:endParaRPr>
              </a:p>
            </p:txBody>
          </p:sp>
          <p:sp>
            <p:nvSpPr>
              <p:cNvPr id="11330" name="Oval 1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pPr algn="r" rtl="1"/>
                <a:endParaRPr lang="en-US" sz="1800" b="0">
                  <a:solidFill>
                    <a:schemeClr val="tx1"/>
                  </a:solidFill>
                  <a:latin typeface="Arial" charset="0"/>
                  <a:cs typeface="Arial" charset="0"/>
                </a:endParaRPr>
              </a:p>
            </p:txBody>
          </p:sp>
          <p:sp>
            <p:nvSpPr>
              <p:cNvPr id="11331" name="Oval 1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pPr algn="r" rtl="1"/>
                <a:endParaRPr lang="en-US" sz="1800" b="0">
                  <a:solidFill>
                    <a:schemeClr val="tx1"/>
                  </a:solidFill>
                  <a:latin typeface="Arial" charset="0"/>
                  <a:cs typeface="Arial" charset="0"/>
                </a:endParaRPr>
              </a:p>
            </p:txBody>
          </p:sp>
          <p:sp>
            <p:nvSpPr>
              <p:cNvPr id="11332" name="Oval 1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algn="ctr" eaLnBrk="0" hangingPunct="0"/>
                <a:endParaRPr lang="en-US" sz="1800" b="0">
                  <a:solidFill>
                    <a:schemeClr val="tx1"/>
                  </a:solidFill>
                  <a:latin typeface="Arial" charset="0"/>
                  <a:cs typeface="Arial" charset="0"/>
                </a:endParaRPr>
              </a:p>
            </p:txBody>
          </p:sp>
        </p:grpSp>
        <p:sp>
          <p:nvSpPr>
            <p:cNvPr id="11327" name="Text Box 14"/>
            <p:cNvSpPr txBox="1">
              <a:spLocks noChangeArrowheads="1"/>
            </p:cNvSpPr>
            <p:nvPr/>
          </p:nvSpPr>
          <p:spPr bwMode="gray">
            <a:xfrm>
              <a:off x="1497" y="1688"/>
              <a:ext cx="240" cy="288"/>
            </a:xfrm>
            <a:prstGeom prst="rect">
              <a:avLst/>
            </a:prstGeom>
            <a:noFill/>
            <a:ln w="9525" algn="ctr">
              <a:noFill/>
              <a:miter lim="800000"/>
              <a:headEnd/>
              <a:tailEnd/>
            </a:ln>
          </p:spPr>
          <p:txBody>
            <a:bodyPr>
              <a:spAutoFit/>
            </a:bodyPr>
            <a:lstStyle/>
            <a:p>
              <a:pPr algn="ctr" eaLnBrk="0" hangingPunct="0"/>
              <a:endParaRPr lang="en-US" sz="2400" b="0">
                <a:solidFill>
                  <a:srgbClr val="000000"/>
                </a:solidFill>
                <a:latin typeface="Arial" charset="0"/>
                <a:cs typeface="Arial" charset="0"/>
              </a:endParaRPr>
            </a:p>
          </p:txBody>
        </p:sp>
      </p:grpSp>
      <p:grpSp>
        <p:nvGrpSpPr>
          <p:cNvPr id="12341" name="Group 6"/>
          <p:cNvGrpSpPr>
            <a:grpSpLocks/>
          </p:cNvGrpSpPr>
          <p:nvPr/>
        </p:nvGrpSpPr>
        <p:grpSpPr bwMode="auto">
          <a:xfrm>
            <a:off x="1524000" y="914400"/>
            <a:ext cx="1066800" cy="1385888"/>
            <a:chOff x="4272" y="2823"/>
            <a:chExt cx="973" cy="1113"/>
          </a:xfrm>
        </p:grpSpPr>
        <p:sp>
          <p:nvSpPr>
            <p:cNvPr id="11316"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pPr algn="ctr" rtl="1"/>
              <a:endParaRPr lang="en-US" sz="1800" b="0">
                <a:solidFill>
                  <a:schemeClr val="tx1"/>
                </a:solidFill>
                <a:latin typeface="Arial" charset="0"/>
                <a:cs typeface="Arial" charset="0"/>
              </a:endParaRPr>
            </a:p>
          </p:txBody>
        </p:sp>
        <p:sp>
          <p:nvSpPr>
            <p:cNvPr id="25" name="Oval 8"/>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26" name="Oval 9"/>
            <p:cNvSpPr>
              <a:spLocks noChangeArrowheads="1"/>
            </p:cNvSpPr>
            <p:nvPr/>
          </p:nvSpPr>
          <p:spPr bwMode="gray">
            <a:xfrm>
              <a:off x="4294" y="2846"/>
              <a:ext cx="927"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27" name="Oval 10"/>
            <p:cNvSpPr>
              <a:spLocks noChangeArrowheads="1"/>
            </p:cNvSpPr>
            <p:nvPr/>
          </p:nvSpPr>
          <p:spPr bwMode="gray">
            <a:xfrm>
              <a:off x="4328" y="2880"/>
              <a:ext cx="840"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pic>
          <p:nvPicPr>
            <p:cNvPr id="11320" name="Picture 11" descr="Picture1"/>
            <p:cNvPicPr>
              <a:picLocks noChangeAspect="1" noChangeArrowheads="1"/>
            </p:cNvPicPr>
            <p:nvPr/>
          </p:nvPicPr>
          <p:blipFill>
            <a:blip r:embed="rId2"/>
            <a:srcRect/>
            <a:stretch>
              <a:fillRect/>
            </a:stretch>
          </p:blipFill>
          <p:spPr bwMode="gray">
            <a:xfrm>
              <a:off x="4293" y="2880"/>
              <a:ext cx="616" cy="616"/>
            </a:xfrm>
            <a:prstGeom prst="rect">
              <a:avLst/>
            </a:prstGeom>
            <a:noFill/>
            <a:ln w="9525">
              <a:noFill/>
              <a:miter lim="800000"/>
              <a:headEnd/>
              <a:tailEnd/>
            </a:ln>
          </p:spPr>
        </p:pic>
        <p:sp>
          <p:nvSpPr>
            <p:cNvPr id="11321" name="Text Box 12"/>
            <p:cNvSpPr txBox="1">
              <a:spLocks noChangeArrowheads="1"/>
            </p:cNvSpPr>
            <p:nvPr/>
          </p:nvSpPr>
          <p:spPr bwMode="gray">
            <a:xfrm>
              <a:off x="4560" y="3214"/>
              <a:ext cx="376" cy="470"/>
            </a:xfrm>
            <a:prstGeom prst="rect">
              <a:avLst/>
            </a:prstGeom>
            <a:noFill/>
            <a:ln w="9525" algn="ctr">
              <a:noFill/>
              <a:miter lim="800000"/>
              <a:headEnd/>
              <a:tailEnd/>
            </a:ln>
          </p:spPr>
          <p:txBody>
            <a:bodyPr wrap="none">
              <a:spAutoFit/>
            </a:bodyPr>
            <a:lstStyle/>
            <a:p>
              <a:pPr algn="ctr" rtl="1"/>
              <a:r>
                <a:rPr lang="en-US" sz="3200">
                  <a:latin typeface="Arial" charset="0"/>
                  <a:cs typeface="Arial" charset="0"/>
                </a:rPr>
                <a:t>4</a:t>
              </a:r>
              <a:endParaRPr lang="en-US" sz="3200" b="0">
                <a:latin typeface="Arial" charset="0"/>
                <a:cs typeface="Arial" charset="0"/>
              </a:endParaRPr>
            </a:p>
          </p:txBody>
        </p:sp>
      </p:grpSp>
      <p:grpSp>
        <p:nvGrpSpPr>
          <p:cNvPr id="12342" name="Group 6"/>
          <p:cNvGrpSpPr>
            <a:grpSpLocks/>
          </p:cNvGrpSpPr>
          <p:nvPr/>
        </p:nvGrpSpPr>
        <p:grpSpPr bwMode="auto">
          <a:xfrm>
            <a:off x="2743200" y="976313"/>
            <a:ext cx="1066800" cy="1385887"/>
            <a:chOff x="4272" y="2823"/>
            <a:chExt cx="973" cy="1113"/>
          </a:xfrm>
        </p:grpSpPr>
        <p:sp>
          <p:nvSpPr>
            <p:cNvPr id="11310"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pPr algn="ctr" rtl="1"/>
              <a:endParaRPr lang="en-US" sz="1800" b="0">
                <a:solidFill>
                  <a:schemeClr val="tx1"/>
                </a:solidFill>
                <a:latin typeface="Arial" charset="0"/>
                <a:cs typeface="Arial" charset="0"/>
              </a:endParaRPr>
            </a:p>
          </p:txBody>
        </p:sp>
        <p:sp>
          <p:nvSpPr>
            <p:cNvPr id="28" name="Oval 8"/>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29" name="Oval 9"/>
            <p:cNvSpPr>
              <a:spLocks noChangeArrowheads="1"/>
            </p:cNvSpPr>
            <p:nvPr/>
          </p:nvSpPr>
          <p:spPr bwMode="gray">
            <a:xfrm>
              <a:off x="4294" y="2846"/>
              <a:ext cx="927"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30" name="Oval 10"/>
            <p:cNvSpPr>
              <a:spLocks noChangeArrowheads="1"/>
            </p:cNvSpPr>
            <p:nvPr/>
          </p:nvSpPr>
          <p:spPr bwMode="gray">
            <a:xfrm>
              <a:off x="4328" y="2880"/>
              <a:ext cx="840"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pic>
          <p:nvPicPr>
            <p:cNvPr id="11314" name="Picture 11" descr="Picture1"/>
            <p:cNvPicPr>
              <a:picLocks noChangeAspect="1" noChangeArrowheads="1"/>
            </p:cNvPicPr>
            <p:nvPr/>
          </p:nvPicPr>
          <p:blipFill>
            <a:blip r:embed="rId2"/>
            <a:srcRect/>
            <a:stretch>
              <a:fillRect/>
            </a:stretch>
          </p:blipFill>
          <p:spPr bwMode="gray">
            <a:xfrm>
              <a:off x="4293" y="2880"/>
              <a:ext cx="616" cy="616"/>
            </a:xfrm>
            <a:prstGeom prst="rect">
              <a:avLst/>
            </a:prstGeom>
            <a:noFill/>
            <a:ln w="9525">
              <a:noFill/>
              <a:miter lim="800000"/>
              <a:headEnd/>
              <a:tailEnd/>
            </a:ln>
          </p:spPr>
        </p:pic>
        <p:sp>
          <p:nvSpPr>
            <p:cNvPr id="11315" name="Text Box 12"/>
            <p:cNvSpPr txBox="1">
              <a:spLocks noChangeArrowheads="1"/>
            </p:cNvSpPr>
            <p:nvPr/>
          </p:nvSpPr>
          <p:spPr bwMode="gray">
            <a:xfrm>
              <a:off x="4560" y="3214"/>
              <a:ext cx="376" cy="470"/>
            </a:xfrm>
            <a:prstGeom prst="rect">
              <a:avLst/>
            </a:prstGeom>
            <a:noFill/>
            <a:ln w="9525" algn="ctr">
              <a:noFill/>
              <a:miter lim="800000"/>
              <a:headEnd/>
              <a:tailEnd/>
            </a:ln>
          </p:spPr>
          <p:txBody>
            <a:bodyPr wrap="none">
              <a:spAutoFit/>
            </a:bodyPr>
            <a:lstStyle/>
            <a:p>
              <a:pPr algn="ctr" rtl="1"/>
              <a:r>
                <a:rPr lang="en-US" sz="3200">
                  <a:latin typeface="Arial" charset="0"/>
                  <a:cs typeface="Arial" charset="0"/>
                </a:rPr>
                <a:t>6</a:t>
              </a:r>
              <a:endParaRPr lang="en-US" sz="3200" b="0">
                <a:latin typeface="Arial" charset="0"/>
                <a:cs typeface="Arial" charset="0"/>
              </a:endParaRPr>
            </a:p>
          </p:txBody>
        </p:sp>
      </p:grpSp>
      <p:grpSp>
        <p:nvGrpSpPr>
          <p:cNvPr id="12343" name="Group 6"/>
          <p:cNvGrpSpPr>
            <a:grpSpLocks/>
          </p:cNvGrpSpPr>
          <p:nvPr/>
        </p:nvGrpSpPr>
        <p:grpSpPr bwMode="auto">
          <a:xfrm>
            <a:off x="3962400" y="990600"/>
            <a:ext cx="1066800" cy="1385888"/>
            <a:chOff x="4272" y="2823"/>
            <a:chExt cx="973" cy="1113"/>
          </a:xfrm>
        </p:grpSpPr>
        <p:sp>
          <p:nvSpPr>
            <p:cNvPr id="11304"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pPr algn="ctr" rtl="1"/>
              <a:endParaRPr lang="en-US" sz="1800" b="0">
                <a:solidFill>
                  <a:schemeClr val="tx1"/>
                </a:solidFill>
                <a:latin typeface="Arial" charset="0"/>
                <a:cs typeface="Arial" charset="0"/>
              </a:endParaRPr>
            </a:p>
          </p:txBody>
        </p:sp>
        <p:sp>
          <p:nvSpPr>
            <p:cNvPr id="31" name="Oval 8"/>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80896" name="Oval 9"/>
            <p:cNvSpPr>
              <a:spLocks noChangeArrowheads="1"/>
            </p:cNvSpPr>
            <p:nvPr/>
          </p:nvSpPr>
          <p:spPr bwMode="gray">
            <a:xfrm>
              <a:off x="4294" y="2846"/>
              <a:ext cx="927"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80897" name="Oval 10"/>
            <p:cNvSpPr>
              <a:spLocks noChangeArrowheads="1"/>
            </p:cNvSpPr>
            <p:nvPr/>
          </p:nvSpPr>
          <p:spPr bwMode="gray">
            <a:xfrm>
              <a:off x="4328" y="2880"/>
              <a:ext cx="840"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pic>
          <p:nvPicPr>
            <p:cNvPr id="11308" name="Picture 11" descr="Picture1"/>
            <p:cNvPicPr>
              <a:picLocks noChangeAspect="1" noChangeArrowheads="1"/>
            </p:cNvPicPr>
            <p:nvPr/>
          </p:nvPicPr>
          <p:blipFill>
            <a:blip r:embed="rId2"/>
            <a:srcRect/>
            <a:stretch>
              <a:fillRect/>
            </a:stretch>
          </p:blipFill>
          <p:spPr bwMode="gray">
            <a:xfrm>
              <a:off x="4293" y="2880"/>
              <a:ext cx="616" cy="616"/>
            </a:xfrm>
            <a:prstGeom prst="rect">
              <a:avLst/>
            </a:prstGeom>
            <a:noFill/>
            <a:ln w="9525">
              <a:noFill/>
              <a:miter lim="800000"/>
              <a:headEnd/>
              <a:tailEnd/>
            </a:ln>
          </p:spPr>
        </p:pic>
        <p:sp>
          <p:nvSpPr>
            <p:cNvPr id="11309" name="Text Box 12"/>
            <p:cNvSpPr txBox="1">
              <a:spLocks noChangeArrowheads="1"/>
            </p:cNvSpPr>
            <p:nvPr/>
          </p:nvSpPr>
          <p:spPr bwMode="gray">
            <a:xfrm>
              <a:off x="4560" y="3214"/>
              <a:ext cx="376" cy="470"/>
            </a:xfrm>
            <a:prstGeom prst="rect">
              <a:avLst/>
            </a:prstGeom>
            <a:noFill/>
            <a:ln w="9525" algn="ctr">
              <a:noFill/>
              <a:miter lim="800000"/>
              <a:headEnd/>
              <a:tailEnd/>
            </a:ln>
          </p:spPr>
          <p:txBody>
            <a:bodyPr wrap="none">
              <a:spAutoFit/>
            </a:bodyPr>
            <a:lstStyle/>
            <a:p>
              <a:pPr algn="ctr" rtl="1"/>
              <a:r>
                <a:rPr lang="en-US" sz="3200">
                  <a:latin typeface="Arial" charset="0"/>
                  <a:cs typeface="Arial" charset="0"/>
                </a:rPr>
                <a:t>9</a:t>
              </a:r>
              <a:endParaRPr lang="en-US" sz="3200" b="0">
                <a:latin typeface="Arial" charset="0"/>
                <a:cs typeface="Arial" charset="0"/>
              </a:endParaRPr>
            </a:p>
          </p:txBody>
        </p:sp>
      </p:grpSp>
      <p:grpSp>
        <p:nvGrpSpPr>
          <p:cNvPr id="12350" name="Group 6"/>
          <p:cNvGrpSpPr>
            <a:grpSpLocks/>
          </p:cNvGrpSpPr>
          <p:nvPr/>
        </p:nvGrpSpPr>
        <p:grpSpPr bwMode="auto">
          <a:xfrm>
            <a:off x="5181600" y="976313"/>
            <a:ext cx="1066800" cy="1385887"/>
            <a:chOff x="4272" y="2823"/>
            <a:chExt cx="973" cy="1113"/>
          </a:xfrm>
        </p:grpSpPr>
        <p:sp>
          <p:nvSpPr>
            <p:cNvPr id="11298"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pPr algn="ctr" rtl="1"/>
              <a:endParaRPr lang="en-US" sz="1800" b="0">
                <a:solidFill>
                  <a:schemeClr val="tx1"/>
                </a:solidFill>
                <a:latin typeface="Arial" charset="0"/>
                <a:cs typeface="Arial" charset="0"/>
              </a:endParaRPr>
            </a:p>
          </p:txBody>
        </p:sp>
        <p:sp>
          <p:nvSpPr>
            <p:cNvPr id="80898" name="Oval 8"/>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80899" name="Oval 9"/>
            <p:cNvSpPr>
              <a:spLocks noChangeArrowheads="1"/>
            </p:cNvSpPr>
            <p:nvPr/>
          </p:nvSpPr>
          <p:spPr bwMode="gray">
            <a:xfrm>
              <a:off x="4294" y="2846"/>
              <a:ext cx="927"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sp>
          <p:nvSpPr>
            <p:cNvPr id="80900" name="Oval 10"/>
            <p:cNvSpPr>
              <a:spLocks noChangeArrowheads="1"/>
            </p:cNvSpPr>
            <p:nvPr/>
          </p:nvSpPr>
          <p:spPr bwMode="gray">
            <a:xfrm>
              <a:off x="4328" y="2880"/>
              <a:ext cx="840"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a:defRPr/>
              </a:pPr>
              <a:endParaRPr lang="en-US" sz="1800" b="0">
                <a:solidFill>
                  <a:schemeClr val="tx1"/>
                </a:solidFill>
                <a:latin typeface="Arial"/>
                <a:cs typeface="Arial" charset="0"/>
              </a:endParaRPr>
            </a:p>
          </p:txBody>
        </p:sp>
        <p:pic>
          <p:nvPicPr>
            <p:cNvPr id="11302" name="Picture 11" descr="Picture1"/>
            <p:cNvPicPr>
              <a:picLocks noChangeAspect="1" noChangeArrowheads="1"/>
            </p:cNvPicPr>
            <p:nvPr/>
          </p:nvPicPr>
          <p:blipFill>
            <a:blip r:embed="rId2"/>
            <a:srcRect/>
            <a:stretch>
              <a:fillRect/>
            </a:stretch>
          </p:blipFill>
          <p:spPr bwMode="gray">
            <a:xfrm>
              <a:off x="4293" y="2880"/>
              <a:ext cx="616" cy="616"/>
            </a:xfrm>
            <a:prstGeom prst="rect">
              <a:avLst/>
            </a:prstGeom>
            <a:noFill/>
            <a:ln w="9525">
              <a:noFill/>
              <a:miter lim="800000"/>
              <a:headEnd/>
              <a:tailEnd/>
            </a:ln>
          </p:spPr>
        </p:pic>
        <p:sp>
          <p:nvSpPr>
            <p:cNvPr id="11303" name="Text Box 12"/>
            <p:cNvSpPr txBox="1">
              <a:spLocks noChangeArrowheads="1"/>
            </p:cNvSpPr>
            <p:nvPr/>
          </p:nvSpPr>
          <p:spPr bwMode="gray">
            <a:xfrm>
              <a:off x="4467" y="3214"/>
              <a:ext cx="563" cy="470"/>
            </a:xfrm>
            <a:prstGeom prst="rect">
              <a:avLst/>
            </a:prstGeom>
            <a:noFill/>
            <a:ln w="9525" algn="ctr">
              <a:noFill/>
              <a:miter lim="800000"/>
              <a:headEnd/>
              <a:tailEnd/>
            </a:ln>
          </p:spPr>
          <p:txBody>
            <a:bodyPr wrap="none">
              <a:spAutoFit/>
            </a:bodyPr>
            <a:lstStyle/>
            <a:p>
              <a:pPr algn="ctr" rtl="1"/>
              <a:r>
                <a:rPr lang="en-US" sz="3200">
                  <a:latin typeface="Arial" charset="0"/>
                  <a:cs typeface="Arial" charset="0"/>
                </a:rPr>
                <a:t>11</a:t>
              </a:r>
              <a:endParaRPr lang="en-US" sz="3200" b="0">
                <a:latin typeface="Arial" charset="0"/>
                <a:cs typeface="Arial" charset="0"/>
              </a:endParaRPr>
            </a:p>
          </p:txBody>
        </p:sp>
      </p:grpSp>
      <p:grpSp>
        <p:nvGrpSpPr>
          <p:cNvPr id="80901" name="Group 3"/>
          <p:cNvGrpSpPr>
            <a:grpSpLocks/>
          </p:cNvGrpSpPr>
          <p:nvPr/>
        </p:nvGrpSpPr>
        <p:grpSpPr bwMode="auto">
          <a:xfrm>
            <a:off x="1371600" y="4724400"/>
            <a:ext cx="5334000" cy="522288"/>
            <a:chOff x="1209" y="1680"/>
            <a:chExt cx="3360" cy="329"/>
          </a:xfrm>
        </p:grpSpPr>
        <p:sp>
          <p:nvSpPr>
            <p:cNvPr id="12311" name="AutoShape 4"/>
            <p:cNvSpPr>
              <a:spLocks noChangeArrowheads="1"/>
            </p:cNvSpPr>
            <p:nvPr/>
          </p:nvSpPr>
          <p:spPr bwMode="gray">
            <a:xfrm>
              <a:off x="1209" y="1680"/>
              <a:ext cx="3360" cy="323"/>
            </a:xfrm>
            <a:prstGeom prst="roundRect">
              <a:avLst>
                <a:gd name="adj" fmla="val 16667"/>
              </a:avLst>
            </a:prstGeom>
            <a:gradFill rotWithShape="1">
              <a:gsLst>
                <a:gs pos="0">
                  <a:srgbClr val="48BE67"/>
                </a:gs>
                <a:gs pos="100000">
                  <a:srgbClr val="BCE7C8"/>
                </a:gs>
              </a:gsLst>
              <a:lin ang="5400000" scaled="1"/>
            </a:gradFill>
            <a:ln w="9525">
              <a:noFill/>
              <a:round/>
              <a:headEnd/>
              <a:tailEnd/>
            </a:ln>
            <a:effectLst>
              <a:outerShdw dist="45791" dir="3378596" algn="ctr" rotWithShape="0">
                <a:srgbClr val="B2B2B2"/>
              </a:outerShdw>
            </a:effectLst>
          </p:spPr>
          <p:txBody>
            <a:bodyPr wrap="none" anchor="ctr"/>
            <a:lstStyle/>
            <a:p>
              <a:pPr algn="r" rtl="1">
                <a:defRPr/>
              </a:pPr>
              <a:endParaRPr lang="en-US" sz="1800" b="0">
                <a:solidFill>
                  <a:schemeClr val="tx1"/>
                </a:solidFill>
                <a:latin typeface="Arial" charset="0"/>
                <a:cs typeface="Arial" charset="0"/>
              </a:endParaRPr>
            </a:p>
          </p:txBody>
        </p:sp>
        <p:sp>
          <p:nvSpPr>
            <p:cNvPr id="11288" name="AutoShape 5"/>
            <p:cNvSpPr>
              <a:spLocks noChangeArrowheads="1"/>
            </p:cNvSpPr>
            <p:nvPr/>
          </p:nvSpPr>
          <p:spPr bwMode="gray">
            <a:xfrm>
              <a:off x="1238" y="1917"/>
              <a:ext cx="3312" cy="83"/>
            </a:xfrm>
            <a:prstGeom prst="roundRect">
              <a:avLst>
                <a:gd name="adj" fmla="val 50000"/>
              </a:avLst>
            </a:prstGeom>
            <a:gradFill rotWithShape="1">
              <a:gsLst>
                <a:gs pos="0">
                  <a:srgbClr val="9FE9AA"/>
                </a:gs>
                <a:gs pos="100000">
                  <a:srgbClr val="D6F6DB"/>
                </a:gs>
              </a:gsLst>
              <a:lin ang="5400000" scaled="1"/>
            </a:gradFill>
            <a:ln w="9525">
              <a:noFill/>
              <a:round/>
              <a:headEnd/>
              <a:tailEnd/>
            </a:ln>
          </p:spPr>
          <p:txBody>
            <a:bodyPr wrap="none" anchor="ctr"/>
            <a:lstStyle/>
            <a:p>
              <a:pPr algn="r" rtl="1"/>
              <a:endParaRPr lang="en-US" sz="1800" b="0">
                <a:solidFill>
                  <a:schemeClr val="tx1"/>
                </a:solidFill>
                <a:latin typeface="Arial" charset="0"/>
                <a:cs typeface="Arial" charset="0"/>
              </a:endParaRPr>
            </a:p>
          </p:txBody>
        </p:sp>
        <p:sp>
          <p:nvSpPr>
            <p:cNvPr id="11289" name="AutoShape 6"/>
            <p:cNvSpPr>
              <a:spLocks noChangeArrowheads="1"/>
            </p:cNvSpPr>
            <p:nvPr/>
          </p:nvSpPr>
          <p:spPr bwMode="gray">
            <a:xfrm>
              <a:off x="1238" y="1687"/>
              <a:ext cx="3312" cy="83"/>
            </a:xfrm>
            <a:prstGeom prst="roundRect">
              <a:avLst>
                <a:gd name="adj" fmla="val 50000"/>
              </a:avLst>
            </a:prstGeom>
            <a:gradFill rotWithShape="1">
              <a:gsLst>
                <a:gs pos="0">
                  <a:srgbClr val="C4EDD1"/>
                </a:gs>
                <a:gs pos="100000">
                  <a:srgbClr val="4DC976"/>
                </a:gs>
              </a:gsLst>
              <a:lin ang="5400000" scaled="1"/>
            </a:gradFill>
            <a:ln w="9525">
              <a:noFill/>
              <a:round/>
              <a:headEnd/>
              <a:tailEnd/>
            </a:ln>
          </p:spPr>
          <p:txBody>
            <a:bodyPr wrap="none" anchor="ctr"/>
            <a:lstStyle/>
            <a:p>
              <a:pPr algn="r" rtl="1"/>
              <a:endParaRPr lang="en-US" sz="1800" b="0">
                <a:solidFill>
                  <a:schemeClr val="tx1"/>
                </a:solidFill>
                <a:latin typeface="Arial" charset="0"/>
                <a:cs typeface="Arial" charset="0"/>
              </a:endParaRPr>
            </a:p>
          </p:txBody>
        </p:sp>
        <p:sp>
          <p:nvSpPr>
            <p:cNvPr id="11290" name="Text Box 7"/>
            <p:cNvSpPr txBox="1">
              <a:spLocks noChangeArrowheads="1"/>
            </p:cNvSpPr>
            <p:nvPr/>
          </p:nvSpPr>
          <p:spPr bwMode="gray">
            <a:xfrm>
              <a:off x="1785" y="1718"/>
              <a:ext cx="2016" cy="250"/>
            </a:xfrm>
            <a:prstGeom prst="rect">
              <a:avLst/>
            </a:prstGeom>
            <a:noFill/>
            <a:ln w="9525" algn="ctr">
              <a:noFill/>
              <a:miter lim="800000"/>
              <a:headEnd/>
              <a:tailEnd/>
            </a:ln>
          </p:spPr>
          <p:txBody>
            <a:bodyPr>
              <a:spAutoFit/>
            </a:bodyPr>
            <a:lstStyle/>
            <a:p>
              <a:pPr algn="ctr" eaLnBrk="0" hangingPunct="0"/>
              <a:r>
                <a:rPr lang="en-US" sz="2000" b="0">
                  <a:solidFill>
                    <a:srgbClr val="00FFFF"/>
                  </a:solidFill>
                  <a:latin typeface="Arial" charset="0"/>
                  <a:cs typeface="Arial" charset="0"/>
                </a:rPr>
                <a:t>Tháng có 28 ngày</a:t>
              </a:r>
            </a:p>
          </p:txBody>
        </p:sp>
        <p:grpSp>
          <p:nvGrpSpPr>
            <p:cNvPr id="11291" name="Group 8"/>
            <p:cNvGrpSpPr>
              <a:grpSpLocks/>
            </p:cNvGrpSpPr>
            <p:nvPr/>
          </p:nvGrpSpPr>
          <p:grpSpPr bwMode="auto">
            <a:xfrm>
              <a:off x="1448" y="1682"/>
              <a:ext cx="337" cy="327"/>
              <a:chOff x="1287" y="587"/>
              <a:chExt cx="670" cy="656"/>
            </a:xfrm>
          </p:grpSpPr>
          <p:sp>
            <p:nvSpPr>
              <p:cNvPr id="11293" name="Oval 9"/>
              <p:cNvSpPr>
                <a:spLocks noChangeArrowheads="1"/>
              </p:cNvSpPr>
              <p:nvPr/>
            </p:nvSpPr>
            <p:spPr bwMode="gray">
              <a:xfrm>
                <a:off x="1287" y="588"/>
                <a:ext cx="670" cy="655"/>
              </a:xfrm>
              <a:prstGeom prst="ellipse">
                <a:avLst/>
              </a:prstGeom>
              <a:solidFill>
                <a:srgbClr val="333333"/>
              </a:solidFill>
              <a:ln w="38100" algn="ctr">
                <a:noFill/>
                <a:round/>
                <a:headEnd/>
                <a:tailEnd/>
              </a:ln>
            </p:spPr>
            <p:txBody>
              <a:bodyPr anchor="ctr">
                <a:spAutoFit/>
              </a:bodyPr>
              <a:lstStyle/>
              <a:p>
                <a:pPr algn="r" rtl="1"/>
                <a:endParaRPr lang="en-US" sz="1800" b="0">
                  <a:solidFill>
                    <a:schemeClr val="tx1"/>
                  </a:solidFill>
                  <a:latin typeface="Arial" charset="0"/>
                  <a:cs typeface="Arial" charset="0"/>
                </a:endParaRPr>
              </a:p>
            </p:txBody>
          </p:sp>
          <p:sp>
            <p:nvSpPr>
              <p:cNvPr id="11294" name="Oval 1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pPr algn="r" rtl="1"/>
                <a:endParaRPr lang="en-US" sz="1800" b="0">
                  <a:solidFill>
                    <a:schemeClr val="tx1"/>
                  </a:solidFill>
                  <a:latin typeface="Arial" charset="0"/>
                  <a:cs typeface="Arial" charset="0"/>
                </a:endParaRPr>
              </a:p>
            </p:txBody>
          </p:sp>
          <p:sp>
            <p:nvSpPr>
              <p:cNvPr id="11295" name="Oval 1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pPr algn="r" rtl="1"/>
                <a:endParaRPr lang="en-US" sz="1800" b="0">
                  <a:solidFill>
                    <a:schemeClr val="tx1"/>
                  </a:solidFill>
                  <a:latin typeface="Arial" charset="0"/>
                  <a:cs typeface="Arial" charset="0"/>
                </a:endParaRPr>
              </a:p>
            </p:txBody>
          </p:sp>
          <p:sp>
            <p:nvSpPr>
              <p:cNvPr id="11296" name="Oval 1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pPr algn="r" rtl="1"/>
                <a:endParaRPr lang="en-US" sz="1800" b="0">
                  <a:solidFill>
                    <a:schemeClr val="tx1"/>
                  </a:solidFill>
                  <a:latin typeface="Arial" charset="0"/>
                  <a:cs typeface="Arial" charset="0"/>
                </a:endParaRPr>
              </a:p>
            </p:txBody>
          </p:sp>
          <p:sp>
            <p:nvSpPr>
              <p:cNvPr id="11297" name="Oval 1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algn="ctr" eaLnBrk="0" hangingPunct="0"/>
                <a:endParaRPr lang="en-US" sz="1800" b="0">
                  <a:solidFill>
                    <a:schemeClr val="tx1"/>
                  </a:solidFill>
                  <a:latin typeface="Arial" charset="0"/>
                  <a:cs typeface="Arial" charset="0"/>
                </a:endParaRPr>
              </a:p>
            </p:txBody>
          </p:sp>
        </p:grpSp>
        <p:sp>
          <p:nvSpPr>
            <p:cNvPr id="11292" name="Text Box 14"/>
            <p:cNvSpPr txBox="1">
              <a:spLocks noChangeArrowheads="1"/>
            </p:cNvSpPr>
            <p:nvPr/>
          </p:nvSpPr>
          <p:spPr bwMode="gray">
            <a:xfrm>
              <a:off x="1497" y="1688"/>
              <a:ext cx="240" cy="288"/>
            </a:xfrm>
            <a:prstGeom prst="rect">
              <a:avLst/>
            </a:prstGeom>
            <a:noFill/>
            <a:ln w="9525" algn="ctr">
              <a:noFill/>
              <a:miter lim="800000"/>
              <a:headEnd/>
              <a:tailEnd/>
            </a:ln>
          </p:spPr>
          <p:txBody>
            <a:bodyPr>
              <a:spAutoFit/>
            </a:bodyPr>
            <a:lstStyle/>
            <a:p>
              <a:pPr algn="ctr" eaLnBrk="0" hangingPunct="0"/>
              <a:endParaRPr lang="en-US" sz="2400" b="0">
                <a:solidFill>
                  <a:srgbClr val="000000"/>
                </a:solidFill>
                <a:latin typeface="Arial" charset="0"/>
                <a:cs typeface="Arial" charset="0"/>
              </a:endParaRPr>
            </a:p>
          </p:txBody>
        </p:sp>
      </p:grpSp>
      <p:grpSp>
        <p:nvGrpSpPr>
          <p:cNvPr id="80903" name="Group 6"/>
          <p:cNvGrpSpPr>
            <a:grpSpLocks/>
          </p:cNvGrpSpPr>
          <p:nvPr/>
        </p:nvGrpSpPr>
        <p:grpSpPr bwMode="auto">
          <a:xfrm>
            <a:off x="3505200" y="5334000"/>
            <a:ext cx="1066800" cy="1385888"/>
            <a:chOff x="4272" y="2823"/>
            <a:chExt cx="973" cy="1113"/>
          </a:xfrm>
        </p:grpSpPr>
        <p:sp>
          <p:nvSpPr>
            <p:cNvPr id="11281"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pPr algn="ctr" rtl="1"/>
              <a:endParaRPr lang="en-US" sz="1800" b="0">
                <a:solidFill>
                  <a:srgbClr val="FFFF00"/>
                </a:solidFill>
                <a:latin typeface="Arial" charset="0"/>
                <a:cs typeface="Arial" charset="0"/>
              </a:endParaRPr>
            </a:p>
          </p:txBody>
        </p:sp>
        <p:sp>
          <p:nvSpPr>
            <p:cNvPr id="80904" name="Oval 8"/>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a:defRPr/>
              </a:pPr>
              <a:endParaRPr lang="en-US" sz="1800" b="0">
                <a:solidFill>
                  <a:srgbClr val="FFFF00"/>
                </a:solidFill>
                <a:latin typeface="Arial"/>
                <a:cs typeface="Arial" charset="0"/>
              </a:endParaRPr>
            </a:p>
          </p:txBody>
        </p:sp>
        <p:sp>
          <p:nvSpPr>
            <p:cNvPr id="80905" name="Oval 9"/>
            <p:cNvSpPr>
              <a:spLocks noChangeArrowheads="1"/>
            </p:cNvSpPr>
            <p:nvPr/>
          </p:nvSpPr>
          <p:spPr bwMode="gray">
            <a:xfrm>
              <a:off x="4294" y="2846"/>
              <a:ext cx="927"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a:defRPr/>
              </a:pPr>
              <a:endParaRPr lang="en-US" sz="1800" b="0">
                <a:solidFill>
                  <a:srgbClr val="FFFF00"/>
                </a:solidFill>
                <a:latin typeface="Arial"/>
                <a:cs typeface="Arial" charset="0"/>
              </a:endParaRPr>
            </a:p>
          </p:txBody>
        </p:sp>
        <p:sp>
          <p:nvSpPr>
            <p:cNvPr id="80906" name="Oval 10"/>
            <p:cNvSpPr>
              <a:spLocks noChangeArrowheads="1"/>
            </p:cNvSpPr>
            <p:nvPr/>
          </p:nvSpPr>
          <p:spPr bwMode="gray">
            <a:xfrm>
              <a:off x="4328" y="2880"/>
              <a:ext cx="840"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a:defRPr/>
              </a:pPr>
              <a:endParaRPr lang="en-US" sz="1800" b="0">
                <a:solidFill>
                  <a:srgbClr val="FFFF00"/>
                </a:solidFill>
                <a:latin typeface="Arial"/>
                <a:cs typeface="Arial" charset="0"/>
              </a:endParaRPr>
            </a:p>
          </p:txBody>
        </p:sp>
        <p:pic>
          <p:nvPicPr>
            <p:cNvPr id="11285" name="Picture 11" descr="Picture1"/>
            <p:cNvPicPr>
              <a:picLocks noChangeAspect="1" noChangeArrowheads="1"/>
            </p:cNvPicPr>
            <p:nvPr/>
          </p:nvPicPr>
          <p:blipFill>
            <a:blip r:embed="rId2"/>
            <a:srcRect/>
            <a:stretch>
              <a:fillRect/>
            </a:stretch>
          </p:blipFill>
          <p:spPr bwMode="gray">
            <a:xfrm>
              <a:off x="4293" y="2880"/>
              <a:ext cx="616" cy="616"/>
            </a:xfrm>
            <a:prstGeom prst="rect">
              <a:avLst/>
            </a:prstGeom>
            <a:noFill/>
            <a:ln w="9525">
              <a:noFill/>
              <a:miter lim="800000"/>
              <a:headEnd/>
              <a:tailEnd/>
            </a:ln>
          </p:spPr>
        </p:pic>
        <p:sp>
          <p:nvSpPr>
            <p:cNvPr id="11286" name="Text Box 12"/>
            <p:cNvSpPr txBox="1">
              <a:spLocks noChangeArrowheads="1"/>
            </p:cNvSpPr>
            <p:nvPr/>
          </p:nvSpPr>
          <p:spPr bwMode="gray">
            <a:xfrm>
              <a:off x="4560" y="3214"/>
              <a:ext cx="376" cy="470"/>
            </a:xfrm>
            <a:prstGeom prst="rect">
              <a:avLst/>
            </a:prstGeom>
            <a:noFill/>
            <a:ln w="9525" algn="ctr">
              <a:noFill/>
              <a:miter lim="800000"/>
              <a:headEnd/>
              <a:tailEnd/>
            </a:ln>
          </p:spPr>
          <p:txBody>
            <a:bodyPr wrap="none">
              <a:spAutoFit/>
            </a:bodyPr>
            <a:lstStyle/>
            <a:p>
              <a:pPr algn="ctr" rtl="1"/>
              <a:r>
                <a:rPr lang="en-US" sz="3200">
                  <a:solidFill>
                    <a:srgbClr val="00FFFF"/>
                  </a:solidFill>
                  <a:latin typeface="Arial" charset="0"/>
                  <a:cs typeface="Arial" charset="0"/>
                </a:rPr>
                <a:t>2</a:t>
              </a:r>
              <a:endParaRPr lang="en-US" sz="3200" b="0">
                <a:solidFill>
                  <a:srgbClr val="00FFFF"/>
                </a:solidFill>
                <a:latin typeface="Arial" charset="0"/>
                <a:cs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336"/>
                                        </p:tgtEl>
                                        <p:attrNameLst>
                                          <p:attrName>style.visibility</p:attrName>
                                        </p:attrNameLst>
                                      </p:cBhvr>
                                      <p:to>
                                        <p:strVal val="visible"/>
                                      </p:to>
                                    </p:set>
                                    <p:animEffect transition="in" filter="box(in)">
                                      <p:cBhvr>
                                        <p:cTn id="7" dur="500"/>
                                        <p:tgtEl>
                                          <p:spTgt spid="123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331"/>
                                        </p:tgtEl>
                                        <p:attrNameLst>
                                          <p:attrName>style.visibility</p:attrName>
                                        </p:attrNameLst>
                                      </p:cBhvr>
                                      <p:to>
                                        <p:strVal val="visible"/>
                                      </p:to>
                                    </p:set>
                                    <p:animEffect transition="in" filter="box(in)">
                                      <p:cBhvr>
                                        <p:cTn id="12" dur="500"/>
                                        <p:tgtEl>
                                          <p:spTgt spid="123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80901"/>
                                        </p:tgtEl>
                                        <p:attrNameLst>
                                          <p:attrName>style.visibility</p:attrName>
                                        </p:attrNameLst>
                                      </p:cBhvr>
                                      <p:to>
                                        <p:strVal val="visible"/>
                                      </p:to>
                                    </p:set>
                                    <p:animEffect transition="in" filter="box(in)">
                                      <p:cBhvr>
                                        <p:cTn id="17" dur="500"/>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2336"/>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4" presetClass="entr" presetSubtype="32" fill="hold" nodeType="afterEffect">
                                  <p:stCondLst>
                                    <p:cond delay="0"/>
                                  </p:stCondLst>
                                  <p:childTnLst>
                                    <p:set>
                                      <p:cBhvr>
                                        <p:cTn id="22" dur="1" fill="hold">
                                          <p:stCondLst>
                                            <p:cond delay="0"/>
                                          </p:stCondLst>
                                        </p:cTn>
                                        <p:tgtEl>
                                          <p:spTgt spid="12341"/>
                                        </p:tgtEl>
                                        <p:attrNameLst>
                                          <p:attrName>style.visibility</p:attrName>
                                        </p:attrNameLst>
                                      </p:cBhvr>
                                      <p:to>
                                        <p:strVal val="visible"/>
                                      </p:to>
                                    </p:set>
                                    <p:animEffect transition="in" filter="box(out)">
                                      <p:cBhvr>
                                        <p:cTn id="23" dur="1000"/>
                                        <p:tgtEl>
                                          <p:spTgt spid="12341"/>
                                        </p:tgtEl>
                                      </p:cBhvr>
                                    </p:animEffect>
                                  </p:childTnLst>
                                </p:cTn>
                              </p:par>
                            </p:childTnLst>
                          </p:cTn>
                        </p:par>
                        <p:par>
                          <p:cTn id="24" fill="hold" nodeType="afterGroup">
                            <p:stCondLst>
                              <p:cond delay="1000"/>
                            </p:stCondLst>
                            <p:childTnLst>
                              <p:par>
                                <p:cTn id="25" presetID="4" presetClass="entr" presetSubtype="32" fill="hold" nodeType="afterEffect">
                                  <p:stCondLst>
                                    <p:cond delay="0"/>
                                  </p:stCondLst>
                                  <p:childTnLst>
                                    <p:set>
                                      <p:cBhvr>
                                        <p:cTn id="26" dur="1" fill="hold">
                                          <p:stCondLst>
                                            <p:cond delay="0"/>
                                          </p:stCondLst>
                                        </p:cTn>
                                        <p:tgtEl>
                                          <p:spTgt spid="12342"/>
                                        </p:tgtEl>
                                        <p:attrNameLst>
                                          <p:attrName>style.visibility</p:attrName>
                                        </p:attrNameLst>
                                      </p:cBhvr>
                                      <p:to>
                                        <p:strVal val="visible"/>
                                      </p:to>
                                    </p:set>
                                    <p:animEffect transition="in" filter="box(out)">
                                      <p:cBhvr>
                                        <p:cTn id="27" dur="1000"/>
                                        <p:tgtEl>
                                          <p:spTgt spid="12342"/>
                                        </p:tgtEl>
                                      </p:cBhvr>
                                    </p:animEffect>
                                  </p:childTnLst>
                                </p:cTn>
                              </p:par>
                            </p:childTnLst>
                          </p:cTn>
                        </p:par>
                        <p:par>
                          <p:cTn id="28" fill="hold" nodeType="afterGroup">
                            <p:stCondLst>
                              <p:cond delay="2000"/>
                            </p:stCondLst>
                            <p:childTnLst>
                              <p:par>
                                <p:cTn id="29" presetID="4" presetClass="entr" presetSubtype="32" fill="hold" nodeType="afterEffect">
                                  <p:stCondLst>
                                    <p:cond delay="0"/>
                                  </p:stCondLst>
                                  <p:childTnLst>
                                    <p:set>
                                      <p:cBhvr>
                                        <p:cTn id="30" dur="1" fill="hold">
                                          <p:stCondLst>
                                            <p:cond delay="0"/>
                                          </p:stCondLst>
                                        </p:cTn>
                                        <p:tgtEl>
                                          <p:spTgt spid="12343"/>
                                        </p:tgtEl>
                                        <p:attrNameLst>
                                          <p:attrName>style.visibility</p:attrName>
                                        </p:attrNameLst>
                                      </p:cBhvr>
                                      <p:to>
                                        <p:strVal val="visible"/>
                                      </p:to>
                                    </p:set>
                                    <p:animEffect transition="in" filter="box(out)">
                                      <p:cBhvr>
                                        <p:cTn id="31" dur="1000"/>
                                        <p:tgtEl>
                                          <p:spTgt spid="12343"/>
                                        </p:tgtEl>
                                      </p:cBhvr>
                                    </p:animEffect>
                                  </p:childTnLst>
                                </p:cTn>
                              </p:par>
                            </p:childTnLst>
                          </p:cTn>
                        </p:par>
                        <p:par>
                          <p:cTn id="32" fill="hold" nodeType="afterGroup">
                            <p:stCondLst>
                              <p:cond delay="3000"/>
                            </p:stCondLst>
                            <p:childTnLst>
                              <p:par>
                                <p:cTn id="33" presetID="4" presetClass="entr" presetSubtype="32" fill="hold" nodeType="afterEffect">
                                  <p:stCondLst>
                                    <p:cond delay="0"/>
                                  </p:stCondLst>
                                  <p:childTnLst>
                                    <p:set>
                                      <p:cBhvr>
                                        <p:cTn id="34" dur="1" fill="hold">
                                          <p:stCondLst>
                                            <p:cond delay="0"/>
                                          </p:stCondLst>
                                        </p:cTn>
                                        <p:tgtEl>
                                          <p:spTgt spid="12350"/>
                                        </p:tgtEl>
                                        <p:attrNameLst>
                                          <p:attrName>style.visibility</p:attrName>
                                        </p:attrNameLst>
                                      </p:cBhvr>
                                      <p:to>
                                        <p:strVal val="visible"/>
                                      </p:to>
                                    </p:set>
                                    <p:animEffect transition="in" filter="box(out)">
                                      <p:cBhvr>
                                        <p:cTn id="35" dur="1000"/>
                                        <p:tgtEl>
                                          <p:spTgt spid="12350"/>
                                        </p:tgtEl>
                                      </p:cBhvr>
                                    </p:animEffect>
                                  </p:childTnLst>
                                </p:cTn>
                              </p:par>
                            </p:childTnLst>
                          </p:cTn>
                        </p:par>
                      </p:childTnLst>
                    </p:cTn>
                  </p:par>
                </p:childTnLst>
              </p:cTn>
              <p:nextCondLst>
                <p:cond evt="onClick" delay="0">
                  <p:tgtEl>
                    <p:spTgt spid="12336"/>
                  </p:tgtEl>
                </p:cond>
              </p:nextCondLst>
            </p:seq>
            <p:seq concurrent="1" nextAc="seek">
              <p:cTn id="36" restart="whenNotActive" fill="hold" evtFilter="cancelBubble" nodeType="interactiveSeq">
                <p:stCondLst>
                  <p:cond evt="onClick" delay="0">
                    <p:tgtEl>
                      <p:spTgt spid="12331"/>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4" presetClass="entr" presetSubtype="32"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ox(out)">
                                      <p:cBhvr>
                                        <p:cTn id="41" dur="1000"/>
                                        <p:tgtEl>
                                          <p:spTgt spid="23"/>
                                        </p:tgtEl>
                                      </p:cBhvr>
                                    </p:animEffect>
                                  </p:childTnLst>
                                </p:cTn>
                              </p:par>
                            </p:childTnLst>
                          </p:cTn>
                        </p:par>
                        <p:par>
                          <p:cTn id="42" fill="hold" nodeType="afterGroup">
                            <p:stCondLst>
                              <p:cond delay="1000"/>
                            </p:stCondLst>
                            <p:childTnLst>
                              <p:par>
                                <p:cTn id="43" presetID="4" presetClass="entr" presetSubtype="32"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ox(out)">
                                      <p:cBhvr>
                                        <p:cTn id="45" dur="1000"/>
                                        <p:tgtEl>
                                          <p:spTgt spid="24"/>
                                        </p:tgtEl>
                                      </p:cBhvr>
                                    </p:animEffect>
                                  </p:childTnLst>
                                </p:cTn>
                              </p:par>
                            </p:childTnLst>
                          </p:cTn>
                        </p:par>
                        <p:par>
                          <p:cTn id="46" fill="hold" nodeType="afterGroup">
                            <p:stCondLst>
                              <p:cond delay="2000"/>
                            </p:stCondLst>
                            <p:childTnLst>
                              <p:par>
                                <p:cTn id="47" presetID="4" presetClass="entr" presetSubtype="32" fill="hold" nodeType="afterEffect">
                                  <p:stCondLst>
                                    <p:cond delay="0"/>
                                  </p:stCondLst>
                                  <p:childTnLst>
                                    <p:set>
                                      <p:cBhvr>
                                        <p:cTn id="48" dur="1" fill="hold">
                                          <p:stCondLst>
                                            <p:cond delay="0"/>
                                          </p:stCondLst>
                                        </p:cTn>
                                        <p:tgtEl>
                                          <p:spTgt spid="12323"/>
                                        </p:tgtEl>
                                        <p:attrNameLst>
                                          <p:attrName>style.visibility</p:attrName>
                                        </p:attrNameLst>
                                      </p:cBhvr>
                                      <p:to>
                                        <p:strVal val="visible"/>
                                      </p:to>
                                    </p:set>
                                    <p:animEffect transition="in" filter="box(out)">
                                      <p:cBhvr>
                                        <p:cTn id="49" dur="1000"/>
                                        <p:tgtEl>
                                          <p:spTgt spid="12323"/>
                                        </p:tgtEl>
                                      </p:cBhvr>
                                    </p:animEffect>
                                  </p:childTnLst>
                                </p:cTn>
                              </p:par>
                            </p:childTnLst>
                          </p:cTn>
                        </p:par>
                        <p:par>
                          <p:cTn id="50" fill="hold" nodeType="afterGroup">
                            <p:stCondLst>
                              <p:cond delay="3000"/>
                            </p:stCondLst>
                            <p:childTnLst>
                              <p:par>
                                <p:cTn id="51" presetID="4" presetClass="entr" presetSubtype="32" fill="hold" nodeType="afterEffect">
                                  <p:stCondLst>
                                    <p:cond delay="0"/>
                                  </p:stCondLst>
                                  <p:childTnLst>
                                    <p:set>
                                      <p:cBhvr>
                                        <p:cTn id="52" dur="1" fill="hold">
                                          <p:stCondLst>
                                            <p:cond delay="0"/>
                                          </p:stCondLst>
                                        </p:cTn>
                                        <p:tgtEl>
                                          <p:spTgt spid="12324"/>
                                        </p:tgtEl>
                                        <p:attrNameLst>
                                          <p:attrName>style.visibility</p:attrName>
                                        </p:attrNameLst>
                                      </p:cBhvr>
                                      <p:to>
                                        <p:strVal val="visible"/>
                                      </p:to>
                                    </p:set>
                                    <p:animEffect transition="in" filter="box(out)">
                                      <p:cBhvr>
                                        <p:cTn id="53" dur="1000"/>
                                        <p:tgtEl>
                                          <p:spTgt spid="12324"/>
                                        </p:tgtEl>
                                      </p:cBhvr>
                                    </p:animEffect>
                                  </p:childTnLst>
                                </p:cTn>
                              </p:par>
                            </p:childTnLst>
                          </p:cTn>
                        </p:par>
                        <p:par>
                          <p:cTn id="54" fill="hold" nodeType="afterGroup">
                            <p:stCondLst>
                              <p:cond delay="4000"/>
                            </p:stCondLst>
                            <p:childTnLst>
                              <p:par>
                                <p:cTn id="55" presetID="4" presetClass="entr" presetSubtype="32" fill="hold" nodeType="afterEffect">
                                  <p:stCondLst>
                                    <p:cond delay="0"/>
                                  </p:stCondLst>
                                  <p:childTnLst>
                                    <p:set>
                                      <p:cBhvr>
                                        <p:cTn id="56" dur="1" fill="hold">
                                          <p:stCondLst>
                                            <p:cond delay="0"/>
                                          </p:stCondLst>
                                        </p:cTn>
                                        <p:tgtEl>
                                          <p:spTgt spid="12325"/>
                                        </p:tgtEl>
                                        <p:attrNameLst>
                                          <p:attrName>style.visibility</p:attrName>
                                        </p:attrNameLst>
                                      </p:cBhvr>
                                      <p:to>
                                        <p:strVal val="visible"/>
                                      </p:to>
                                    </p:set>
                                    <p:animEffect transition="in" filter="box(out)">
                                      <p:cBhvr>
                                        <p:cTn id="57" dur="1000"/>
                                        <p:tgtEl>
                                          <p:spTgt spid="12325"/>
                                        </p:tgtEl>
                                      </p:cBhvr>
                                    </p:animEffect>
                                  </p:childTnLst>
                                </p:cTn>
                              </p:par>
                            </p:childTnLst>
                          </p:cTn>
                        </p:par>
                        <p:par>
                          <p:cTn id="58" fill="hold" nodeType="afterGroup">
                            <p:stCondLst>
                              <p:cond delay="5000"/>
                            </p:stCondLst>
                            <p:childTnLst>
                              <p:par>
                                <p:cTn id="59" presetID="4" presetClass="entr" presetSubtype="32" fill="hold" nodeType="afterEffect">
                                  <p:stCondLst>
                                    <p:cond delay="0"/>
                                  </p:stCondLst>
                                  <p:childTnLst>
                                    <p:set>
                                      <p:cBhvr>
                                        <p:cTn id="60" dur="1" fill="hold">
                                          <p:stCondLst>
                                            <p:cond delay="0"/>
                                          </p:stCondLst>
                                        </p:cTn>
                                        <p:tgtEl>
                                          <p:spTgt spid="12329"/>
                                        </p:tgtEl>
                                        <p:attrNameLst>
                                          <p:attrName>style.visibility</p:attrName>
                                        </p:attrNameLst>
                                      </p:cBhvr>
                                      <p:to>
                                        <p:strVal val="visible"/>
                                      </p:to>
                                    </p:set>
                                    <p:animEffect transition="in" filter="box(out)">
                                      <p:cBhvr>
                                        <p:cTn id="61" dur="1000"/>
                                        <p:tgtEl>
                                          <p:spTgt spid="12329"/>
                                        </p:tgtEl>
                                      </p:cBhvr>
                                    </p:animEffect>
                                  </p:childTnLst>
                                </p:cTn>
                              </p:par>
                            </p:childTnLst>
                          </p:cTn>
                        </p:par>
                        <p:par>
                          <p:cTn id="62" fill="hold" nodeType="afterGroup">
                            <p:stCondLst>
                              <p:cond delay="6000"/>
                            </p:stCondLst>
                            <p:childTnLst>
                              <p:par>
                                <p:cTn id="63" presetID="4" presetClass="entr" presetSubtype="32" fill="hold" nodeType="afterEffect">
                                  <p:stCondLst>
                                    <p:cond delay="0"/>
                                  </p:stCondLst>
                                  <p:childTnLst>
                                    <p:set>
                                      <p:cBhvr>
                                        <p:cTn id="64" dur="1" fill="hold">
                                          <p:stCondLst>
                                            <p:cond delay="0"/>
                                          </p:stCondLst>
                                        </p:cTn>
                                        <p:tgtEl>
                                          <p:spTgt spid="12330"/>
                                        </p:tgtEl>
                                        <p:attrNameLst>
                                          <p:attrName>style.visibility</p:attrName>
                                        </p:attrNameLst>
                                      </p:cBhvr>
                                      <p:to>
                                        <p:strVal val="visible"/>
                                      </p:to>
                                    </p:set>
                                    <p:animEffect transition="in" filter="box(out)">
                                      <p:cBhvr>
                                        <p:cTn id="65" dur="1000"/>
                                        <p:tgtEl>
                                          <p:spTgt spid="12330"/>
                                        </p:tgtEl>
                                      </p:cBhvr>
                                    </p:animEffect>
                                  </p:childTnLst>
                                </p:cTn>
                              </p:par>
                            </p:childTnLst>
                          </p:cTn>
                        </p:par>
                      </p:childTnLst>
                    </p:cTn>
                  </p:par>
                </p:childTnLst>
              </p:cTn>
              <p:nextCondLst>
                <p:cond evt="onClick" delay="0">
                  <p:tgtEl>
                    <p:spTgt spid="12331"/>
                  </p:tgtEl>
                </p:cond>
              </p:nextCondLst>
            </p:seq>
            <p:seq concurrent="1" nextAc="seek">
              <p:cTn id="66" restart="whenNotActive" fill="hold" evtFilter="cancelBubble" nodeType="interactiveSeq">
                <p:stCondLst>
                  <p:cond evt="onClick" delay="0">
                    <p:tgtEl>
                      <p:spTgt spid="80901"/>
                    </p:tgtEl>
                  </p:cond>
                </p:stCondLst>
                <p:endSync evt="end" delay="0">
                  <p:rtn val="all"/>
                </p:endSync>
                <p:childTnLst>
                  <p:par>
                    <p:cTn id="67" fill="hold" nodeType="clickPar">
                      <p:stCondLst>
                        <p:cond delay="0"/>
                      </p:stCondLst>
                      <p:childTnLst>
                        <p:par>
                          <p:cTn id="68" fill="hold" nodeType="withGroup">
                            <p:stCondLst>
                              <p:cond delay="0"/>
                            </p:stCondLst>
                            <p:childTnLst>
                              <p:par>
                                <p:cTn id="69" presetID="4" presetClass="entr" presetSubtype="32" fill="hold" nodeType="clickEffect">
                                  <p:stCondLst>
                                    <p:cond delay="0"/>
                                  </p:stCondLst>
                                  <p:childTnLst>
                                    <p:set>
                                      <p:cBhvr>
                                        <p:cTn id="70" dur="1" fill="hold">
                                          <p:stCondLst>
                                            <p:cond delay="0"/>
                                          </p:stCondLst>
                                        </p:cTn>
                                        <p:tgtEl>
                                          <p:spTgt spid="80903"/>
                                        </p:tgtEl>
                                        <p:attrNameLst>
                                          <p:attrName>style.visibility</p:attrName>
                                        </p:attrNameLst>
                                      </p:cBhvr>
                                      <p:to>
                                        <p:strVal val="visible"/>
                                      </p:to>
                                    </p:set>
                                    <p:animEffect transition="in" filter="box(out)">
                                      <p:cBhvr>
                                        <p:cTn id="71" dur="1000"/>
                                        <p:tgtEl>
                                          <p:spTgt spid="80903"/>
                                        </p:tgtEl>
                                      </p:cBhvr>
                                    </p:animEffect>
                                  </p:childTnLst>
                                </p:cTn>
                              </p:par>
                            </p:childTnLst>
                          </p:cTn>
                        </p:par>
                      </p:childTnLst>
                    </p:cTn>
                  </p:par>
                </p:childTnLst>
              </p:cTn>
              <p:nextCondLst>
                <p:cond evt="onClick" delay="0">
                  <p:tgtEl>
                    <p:spTgt spid="8090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11271" name="Text Box 7"/>
          <p:cNvSpPr txBox="1">
            <a:spLocks noChangeArrowheads="1"/>
          </p:cNvSpPr>
          <p:nvPr/>
        </p:nvSpPr>
        <p:spPr bwMode="auto">
          <a:xfrm>
            <a:off x="914400" y="5759450"/>
            <a:ext cx="8077200" cy="946150"/>
          </a:xfrm>
          <a:prstGeom prst="rect">
            <a:avLst/>
          </a:prstGeom>
          <a:noFill/>
          <a:ln w="9525">
            <a:noFill/>
            <a:miter lim="800000"/>
            <a:headEnd/>
            <a:tailEnd/>
          </a:ln>
        </p:spPr>
        <p:txBody>
          <a:bodyPr>
            <a:spAutoFit/>
          </a:bodyPr>
          <a:lstStyle/>
          <a:p>
            <a:pPr>
              <a:spcBef>
                <a:spcPct val="50000"/>
              </a:spcBef>
            </a:pPr>
            <a:r>
              <a:rPr lang="en-US">
                <a:latin typeface="Arial" charset="0"/>
              </a:rPr>
              <a:t>Khi chuyển động, trục trái đất bao giờ cũng nghiêng về một phía.</a:t>
            </a:r>
          </a:p>
        </p:txBody>
      </p:sp>
    </p:spTree>
    <p:controls>
      <p:control spid="3074" r:id="rId2" imgW="6250926" imgH="5357653"/>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box(in)">
                                      <p:cBhvr>
                                        <p:cTn id="7"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774</TotalTime>
  <Words>493</Words>
  <Application>Microsoft Office PowerPoint</Application>
  <PresentationFormat>On-screen Show (4:3)</PresentationFormat>
  <Paragraphs>138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Times New Roman</vt:lpstr>
      <vt:lpstr>Arial</vt:lpstr>
      <vt:lpstr>Calibri</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MOI</dc:creator>
  <cp:lastModifiedBy>CSTeam</cp:lastModifiedBy>
  <cp:revision>69</cp:revision>
  <dcterms:created xsi:type="dcterms:W3CDTF">2009-11-10T12:39:57Z</dcterms:created>
  <dcterms:modified xsi:type="dcterms:W3CDTF">2016-06-29T10:33:23Z</dcterms:modified>
</cp:coreProperties>
</file>