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9" r:id="rId1"/>
    <p:sldMasterId id="2147483661" r:id="rId2"/>
  </p:sldMasterIdLst>
  <p:notesMasterIdLst>
    <p:notesMasterId r:id="rId25"/>
  </p:notesMasterIdLst>
  <p:sldIdLst>
    <p:sldId id="281" r:id="rId3"/>
    <p:sldId id="257" r:id="rId4"/>
    <p:sldId id="258" r:id="rId5"/>
    <p:sldId id="278" r:id="rId6"/>
    <p:sldId id="275" r:id="rId7"/>
    <p:sldId id="259" r:id="rId8"/>
    <p:sldId id="261" r:id="rId9"/>
    <p:sldId id="262" r:id="rId10"/>
    <p:sldId id="273" r:id="rId11"/>
    <p:sldId id="263" r:id="rId12"/>
    <p:sldId id="274" r:id="rId13"/>
    <p:sldId id="282" r:id="rId14"/>
    <p:sldId id="264" r:id="rId15"/>
    <p:sldId id="266" r:id="rId16"/>
    <p:sldId id="283" r:id="rId17"/>
    <p:sldId id="265" r:id="rId18"/>
    <p:sldId id="267" r:id="rId19"/>
    <p:sldId id="268" r:id="rId20"/>
    <p:sldId id="269" r:id="rId21"/>
    <p:sldId id="270" r:id="rId22"/>
    <p:sldId id="271" r:id="rId23"/>
    <p:sldId id="276" r:id="rId24"/>
  </p:sldIdLst>
  <p:sldSz cx="9144000" cy="6858000" type="screen4x3"/>
  <p:notesSz cx="6858000" cy="9144000"/>
  <p:embeddedFontLst>
    <p:embeddedFont>
      <p:font typeface="Tahoma" pitchFamily="34" charset="0"/>
      <p:regular r:id="rId26"/>
      <p:bold r:id="rId27"/>
    </p:embeddedFont>
  </p:embeddedFontLst>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3300"/>
    <a:srgbClr val="FF3300"/>
    <a:srgbClr val="CC0000"/>
    <a:srgbClr val="FF9900"/>
    <a:srgbClr val="66FFFF"/>
    <a:srgbClr val="FFFFFF"/>
    <a:srgbClr val="CCFFCC"/>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2" autoAdjust="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F8927E9A-F369-46B7-A82C-C0A01461C22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75A208-2CBB-474A-A657-BAEB87A5A3B7}" type="slidenum">
              <a:rPr lang="en-US" smtClean="0"/>
              <a:pPr/>
              <a:t>1</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1B284FE9-60A8-4B1D-87B7-560096D69839}"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2457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457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4C97BBDA-C6A9-47B5-A3DB-1F96645E37A4}"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FFAF7F-403A-4D38-BBF7-03A9CAB71E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5184A-6E40-43C2-AD0F-B9F8B69103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385B6-F714-4FBC-9C9D-C837464AC7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8F935-94CD-4A9E-8C85-9D74B0B63E4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7CB30-2D40-4F96-BDA1-86F6E52538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2DE6D5-19D3-4E16-9E64-910E87D816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359371-4AF8-4F46-8739-DCF000BEF0C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B9D444-8C2A-429E-89C1-46B5C92AC12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61A3C5-8ACB-4621-9C62-19B603CAAD3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CABF4D-DC63-45E7-85C0-ED0EFE6EDD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D1AB0A-B828-42B2-A886-2C68A05C4A7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59F7BE-6216-46CF-ACA6-C493284C215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1ECD42-184E-4642-AF33-7D660B30336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4780DD-0D10-4D13-A7AE-EBA0AB340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A85142-8932-4CD6-8997-5F8FC20E5C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857EAA-36F8-4DF6-89BC-328B118DE5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A8E9D3-D539-4AD3-9458-EBF90E2B7E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350C2F-4494-42A9-AEF4-35C32710EE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C124A6-C71B-41C8-95B9-A74CF7C020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037B6B-0CC2-4C58-8601-31AF4E4ADF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07C47-3475-431A-B7DF-CC27D47215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B1E04E20-9383-4509-8AA6-697932A839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5C6E64BB-7188-45AF-A5A4-682AC6E17F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jpeg"/><Relationship Id="rId7"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1.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jpeg"/><Relationship Id="rId7"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4.jpeg"/><Relationship Id="rId7" Type="http://schemas.openxmlformats.org/officeDocument/2006/relationships/image" Target="../media/image32.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4.jpeg"/><Relationship Id="rId7"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1.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jpeg"/><Relationship Id="rId7"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7.jpeg"/><Relationship Id="rId10" Type="http://schemas.openxmlformats.org/officeDocument/2006/relationships/image" Target="../media/image13.jpeg"/><Relationship Id="rId4" Type="http://schemas.openxmlformats.org/officeDocument/2006/relationships/image" Target="../media/image21.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8.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4.gif"/><Relationship Id="rId13" Type="http://schemas.openxmlformats.org/officeDocument/2006/relationships/image" Target="../media/image49.gif"/><Relationship Id="rId3" Type="http://schemas.openxmlformats.org/officeDocument/2006/relationships/audio" Target="../media/audio2.wav"/><Relationship Id="rId7" Type="http://schemas.openxmlformats.org/officeDocument/2006/relationships/image" Target="../media/image43.gif"/><Relationship Id="rId12" Type="http://schemas.openxmlformats.org/officeDocument/2006/relationships/image" Target="../media/image48.gif"/><Relationship Id="rId17" Type="http://schemas.openxmlformats.org/officeDocument/2006/relationships/image" Target="../media/image53.gif"/><Relationship Id="rId2" Type="http://schemas.openxmlformats.org/officeDocument/2006/relationships/notesSlide" Target="../notesSlides/notesSlide2.xml"/><Relationship Id="rId16" Type="http://schemas.openxmlformats.org/officeDocument/2006/relationships/image" Target="../media/image52.gif"/><Relationship Id="rId1" Type="http://schemas.openxmlformats.org/officeDocument/2006/relationships/slideLayout" Target="../slideLayouts/slideLayout2.xml"/><Relationship Id="rId6" Type="http://schemas.openxmlformats.org/officeDocument/2006/relationships/image" Target="../media/image42.gif"/><Relationship Id="rId11" Type="http://schemas.openxmlformats.org/officeDocument/2006/relationships/image" Target="../media/image47.gif"/><Relationship Id="rId5" Type="http://schemas.openxmlformats.org/officeDocument/2006/relationships/image" Target="../media/image41.jpeg"/><Relationship Id="rId15" Type="http://schemas.openxmlformats.org/officeDocument/2006/relationships/image" Target="../media/image51.gif"/><Relationship Id="rId10" Type="http://schemas.openxmlformats.org/officeDocument/2006/relationships/image" Target="../media/image46.gif"/><Relationship Id="rId4" Type="http://schemas.openxmlformats.org/officeDocument/2006/relationships/audio" Target="../media/audio1.wav"/><Relationship Id="rId9" Type="http://schemas.openxmlformats.org/officeDocument/2006/relationships/image" Target="../media/image45.gif"/><Relationship Id="rId14" Type="http://schemas.openxmlformats.org/officeDocument/2006/relationships/image" Target="../media/image50.gi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1.png"/><Relationship Id="rId7" Type="http://schemas.openxmlformats.org/officeDocument/2006/relationships/image" Target="../media/image13.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C03-22-0045.jpg"/>
          <p:cNvPicPr>
            <a:picLocks noChangeAspect="1"/>
          </p:cNvPicPr>
          <p:nvPr/>
        </p:nvPicPr>
        <p:blipFill>
          <a:blip r:embed="rId3"/>
          <a:srcRect r="1817" b="4256"/>
          <a:stretch>
            <a:fillRect/>
          </a:stretch>
        </p:blipFill>
        <p:spPr bwMode="auto">
          <a:xfrm>
            <a:off x="0" y="0"/>
            <a:ext cx="9144000" cy="6858000"/>
          </a:xfrm>
          <a:prstGeom prst="rect">
            <a:avLst/>
          </a:prstGeom>
          <a:noFill/>
          <a:ln w="9525">
            <a:noFill/>
            <a:miter lim="800000"/>
            <a:headEnd/>
            <a:tailEnd/>
          </a:ln>
        </p:spPr>
      </p:pic>
      <p:pic>
        <p:nvPicPr>
          <p:cNvPr id="6" name="Picture 5" descr="Picture1.png"/>
          <p:cNvPicPr>
            <a:picLocks noChangeAspect="1"/>
          </p:cNvPicPr>
          <p:nvPr/>
        </p:nvPicPr>
        <p:blipFill>
          <a:blip r:embed="rId4"/>
          <a:srcRect l="36377" t="8889" b="11111"/>
          <a:stretch>
            <a:fillRect/>
          </a:stretch>
        </p:blipFill>
        <p:spPr>
          <a:xfrm>
            <a:off x="1665301" y="3310516"/>
            <a:ext cx="2153888" cy="2448205"/>
          </a:xfrm>
          <a:prstGeom prst="ellipse">
            <a:avLst/>
          </a:prstGeom>
          <a:ln>
            <a:noFill/>
          </a:ln>
          <a:effectLst>
            <a:glow rad="228600">
              <a:schemeClr val="accent3">
                <a:satMod val="175000"/>
                <a:alpha val="40000"/>
              </a:schemeClr>
            </a:glow>
            <a:softEdge rad="112500"/>
          </a:effectLst>
        </p:spPr>
      </p:pic>
      <p:sp>
        <p:nvSpPr>
          <p:cNvPr id="63492" name="Oval 4"/>
          <p:cNvSpPr>
            <a:spLocks noChangeArrowheads="1"/>
          </p:cNvSpPr>
          <p:nvPr/>
        </p:nvSpPr>
        <p:spPr bwMode="auto">
          <a:xfrm>
            <a:off x="838200" y="2514600"/>
            <a:ext cx="3019425" cy="735013"/>
          </a:xfrm>
          <a:prstGeom prst="ellipse">
            <a:avLst/>
          </a:prstGeom>
          <a:solidFill>
            <a:srgbClr val="FCE2F1"/>
          </a:solidFill>
          <a:ln w="28575" algn="ctr">
            <a:solidFill>
              <a:srgbClr val="FF0000"/>
            </a:solidFill>
            <a:round/>
            <a:headEnd/>
            <a:tailEnd/>
          </a:ln>
          <a:effectLst>
            <a:prstShdw prst="shdw13" dist="53882" dir="13500000">
              <a:schemeClr val="bg2">
                <a:alpha val="50000"/>
              </a:schemeClr>
            </a:prstShdw>
          </a:effectLst>
        </p:spPr>
        <p:txBody>
          <a:bodyPr>
            <a:spAutoFit/>
          </a:bodyPr>
          <a:lstStyle/>
          <a:p>
            <a:pPr algn="ctr">
              <a:spcBef>
                <a:spcPct val="50000"/>
              </a:spcBef>
            </a:pPr>
            <a:r>
              <a:rPr lang="en-US">
                <a:solidFill>
                  <a:srgbClr val="0000FF"/>
                </a:solidFill>
              </a:rPr>
              <a:t>DẠY TỐT</a:t>
            </a:r>
            <a:r>
              <a:rPr lang="en-US" sz="2400">
                <a:solidFill>
                  <a:srgbClr val="0000FF"/>
                </a:solidFill>
              </a:rPr>
              <a:t> </a:t>
            </a:r>
          </a:p>
        </p:txBody>
      </p:sp>
      <p:sp>
        <p:nvSpPr>
          <p:cNvPr id="63493" name="Oval 5"/>
          <p:cNvSpPr>
            <a:spLocks noChangeArrowheads="1"/>
          </p:cNvSpPr>
          <p:nvPr/>
        </p:nvSpPr>
        <p:spPr bwMode="auto">
          <a:xfrm>
            <a:off x="5257800" y="2590800"/>
            <a:ext cx="3019425" cy="735013"/>
          </a:xfrm>
          <a:prstGeom prst="ellipse">
            <a:avLst/>
          </a:prstGeom>
          <a:solidFill>
            <a:srgbClr val="FCE2F1"/>
          </a:solidFill>
          <a:ln w="28575" algn="ctr">
            <a:solidFill>
              <a:srgbClr val="FF0000"/>
            </a:solidFill>
            <a:round/>
            <a:headEnd/>
            <a:tailEnd/>
          </a:ln>
          <a:effectLst>
            <a:prstShdw prst="shdw13" dist="53882" dir="13500000">
              <a:schemeClr val="bg2">
                <a:alpha val="50000"/>
              </a:schemeClr>
            </a:prstShdw>
          </a:effectLst>
        </p:spPr>
        <p:txBody>
          <a:bodyPr>
            <a:spAutoFit/>
          </a:bodyPr>
          <a:lstStyle/>
          <a:p>
            <a:pPr algn="ctr">
              <a:spcBef>
                <a:spcPct val="50000"/>
              </a:spcBef>
            </a:pPr>
            <a:r>
              <a:rPr lang="en-US">
                <a:solidFill>
                  <a:srgbClr val="0000FF"/>
                </a:solidFill>
              </a:rPr>
              <a:t>HỌC TỐT</a:t>
            </a:r>
          </a:p>
        </p:txBody>
      </p:sp>
      <p:pic>
        <p:nvPicPr>
          <p:cNvPr id="4102" name="Picture 6" descr="QUO'CK~1"/>
          <p:cNvPicPr>
            <a:picLocks noChangeAspect="1" noChangeArrowheads="1" noCrop="1"/>
          </p:cNvPicPr>
          <p:nvPr/>
        </p:nvPicPr>
        <p:blipFill>
          <a:blip r:embed="rId5"/>
          <a:srcRect/>
          <a:stretch>
            <a:fillRect/>
          </a:stretch>
        </p:blipFill>
        <p:spPr bwMode="auto">
          <a:xfrm rot="-481498">
            <a:off x="3429000" y="609600"/>
            <a:ext cx="3348038" cy="2022475"/>
          </a:xfrm>
          <a:prstGeom prst="rect">
            <a:avLst/>
          </a:prstGeom>
          <a:noFill/>
          <a:ln w="9525">
            <a:noFill/>
            <a:miter lim="800000"/>
            <a:headEnd/>
            <a:tailEnd/>
          </a:ln>
        </p:spPr>
      </p:pic>
      <p:pic>
        <p:nvPicPr>
          <p:cNvPr id="63495" name="Picture 7" descr="flower"/>
          <p:cNvPicPr>
            <a:picLocks noChangeAspect="1" noChangeArrowheads="1"/>
          </p:cNvPicPr>
          <p:nvPr/>
        </p:nvPicPr>
        <p:blipFill>
          <a:blip r:embed="rId6"/>
          <a:srcRect/>
          <a:stretch>
            <a:fillRect/>
          </a:stretch>
        </p:blipFill>
        <p:spPr bwMode="auto">
          <a:xfrm>
            <a:off x="3886200" y="2590800"/>
            <a:ext cx="1143000" cy="936625"/>
          </a:xfrm>
          <a:prstGeom prst="rect">
            <a:avLst/>
          </a:prstGeom>
          <a:noFill/>
          <a:ln w="9525">
            <a:noFill/>
            <a:miter lim="800000"/>
            <a:headEnd/>
            <a:tailEnd/>
          </a:ln>
        </p:spPr>
      </p:pic>
      <p:sp>
        <p:nvSpPr>
          <p:cNvPr id="4104" name="Rectangle 8"/>
          <p:cNvSpPr>
            <a:spLocks noChangeArrowheads="1"/>
          </p:cNvSpPr>
          <p:nvPr/>
        </p:nvSpPr>
        <p:spPr bwMode="auto">
          <a:xfrm>
            <a:off x="228600" y="5486400"/>
            <a:ext cx="8610600" cy="1371600"/>
          </a:xfrm>
          <a:prstGeom prst="rect">
            <a:avLst/>
          </a:prstGeom>
          <a:noFill/>
          <a:ln w="28575" algn="ctr">
            <a:noFill/>
            <a:miter lim="800000"/>
            <a:headEnd/>
            <a:tailEnd/>
          </a:ln>
          <a:effectLst>
            <a:prstShdw prst="shdw13" dist="53882" dir="13500000">
              <a:schemeClr val="bg2">
                <a:alpha val="50000"/>
              </a:schemeClr>
            </a:prstShdw>
          </a:effectLst>
        </p:spPr>
        <p:txBody>
          <a:bodyPr wrap="none" anchor="ctr"/>
          <a:lstStyle/>
          <a:p>
            <a:pPr algn="ctr">
              <a:lnSpc>
                <a:spcPct val="80000"/>
              </a:lnSpc>
            </a:pPr>
            <a:endParaRPr lang="en-US" sz="54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3495"/>
                                        </p:tgtEl>
                                        <p:attrNameLst>
                                          <p:attrName>style.visibility</p:attrName>
                                        </p:attrNameLst>
                                      </p:cBhvr>
                                      <p:to>
                                        <p:strVal val="visible"/>
                                      </p:to>
                                    </p:set>
                                    <p:animEffect transition="in" filter="fade">
                                      <p:cBhvr>
                                        <p:cTn id="7" dur="500"/>
                                        <p:tgtEl>
                                          <p:spTgt spid="6349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3492"/>
                                        </p:tgtEl>
                                        <p:attrNameLst>
                                          <p:attrName>style.visibility</p:attrName>
                                        </p:attrNameLst>
                                      </p:cBhvr>
                                      <p:to>
                                        <p:strVal val="visible"/>
                                      </p:to>
                                    </p:set>
                                    <p:animEffect transition="in" filter="wheel(4)">
                                      <p:cBhvr>
                                        <p:cTn id="10" dur="2000"/>
                                        <p:tgtEl>
                                          <p:spTgt spid="6349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63493"/>
                                        </p:tgtEl>
                                        <p:attrNameLst>
                                          <p:attrName>style.visibility</p:attrName>
                                        </p:attrNameLst>
                                      </p:cBhvr>
                                      <p:to>
                                        <p:strVal val="visible"/>
                                      </p:to>
                                    </p:set>
                                    <p:animEffect transition="in" filter="wheel(4)">
                                      <p:cBhvr>
                                        <p:cTn id="13" dur="2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62000" y="914400"/>
            <a:ext cx="7848600" cy="1447800"/>
            <a:chOff x="384" y="528"/>
            <a:chExt cx="4944" cy="912"/>
          </a:xfrm>
        </p:grpSpPr>
        <p:sp>
          <p:nvSpPr>
            <p:cNvPr id="13319" name="AutoShape 4" descr="Picture9"/>
            <p:cNvSpPr>
              <a:spLocks noChangeArrowheads="1"/>
            </p:cNvSpPr>
            <p:nvPr/>
          </p:nvSpPr>
          <p:spPr bwMode="auto">
            <a:xfrm>
              <a:off x="2064" y="528"/>
              <a:ext cx="3264" cy="912"/>
            </a:xfrm>
            <a:prstGeom prst="irregularSeal1">
              <a:avLst/>
            </a:prstGeom>
            <a:blipFill dpi="0" rotWithShape="1">
              <a:blip r:embed="rId3"/>
              <a:srcRect/>
              <a:stretch>
                <a:fillRect/>
              </a:stretch>
            </a:blipFill>
            <a:ln w="9525">
              <a:solidFill>
                <a:schemeClr val="tx1"/>
              </a:solidFill>
              <a:miter lim="800000"/>
              <a:headEnd/>
              <a:tailEnd/>
            </a:ln>
          </p:spPr>
          <p:txBody>
            <a:bodyPr wrap="none" anchor="ctr"/>
            <a:lstStyle/>
            <a:p>
              <a:pPr algn="ctr"/>
              <a:r>
                <a:rPr lang="en-US" sz="2400">
                  <a:solidFill>
                    <a:schemeClr val="bg2"/>
                  </a:solidFill>
                </a:rPr>
                <a:t>Quan sát tranh theo cặp</a:t>
              </a:r>
            </a:p>
          </p:txBody>
        </p:sp>
        <p:sp>
          <p:nvSpPr>
            <p:cNvPr id="13320" name="AutoShape 5" descr="Canvas"/>
            <p:cNvSpPr>
              <a:spLocks noChangeArrowheads="1"/>
            </p:cNvSpPr>
            <p:nvPr/>
          </p:nvSpPr>
          <p:spPr bwMode="auto">
            <a:xfrm>
              <a:off x="384" y="768"/>
              <a:ext cx="1440" cy="384"/>
            </a:xfrm>
            <a:prstGeom prst="roundRect">
              <a:avLst>
                <a:gd name="adj" fmla="val 16667"/>
              </a:avLst>
            </a:prstGeom>
            <a:blipFill dpi="0" rotWithShape="1">
              <a:blip r:embed="rId4"/>
              <a:srcRect/>
              <a:tile tx="0" ty="0" sx="100000" sy="100000" flip="none" algn="tl"/>
            </a:blipFill>
            <a:ln w="9525">
              <a:noFill/>
              <a:round/>
              <a:headEnd/>
              <a:tailEnd/>
            </a:ln>
          </p:spPr>
          <p:txBody>
            <a:bodyPr wrap="none" anchor="ctr"/>
            <a:lstStyle/>
            <a:p>
              <a:pPr algn="ctr"/>
              <a:r>
                <a:rPr lang="en-US">
                  <a:solidFill>
                    <a:srgbClr val="003300"/>
                  </a:solidFill>
                </a:rPr>
                <a:t>Hoạt động 1:</a:t>
              </a:r>
            </a:p>
          </p:txBody>
        </p:sp>
      </p:grpSp>
      <p:sp>
        <p:nvSpPr>
          <p:cNvPr id="29704" name="AutoShape 8" descr="h"/>
          <p:cNvSpPr>
            <a:spLocks noChangeArrowheads="1"/>
          </p:cNvSpPr>
          <p:nvPr/>
        </p:nvSpPr>
        <p:spPr bwMode="auto">
          <a:xfrm>
            <a:off x="914400" y="2438400"/>
            <a:ext cx="7620000" cy="1143000"/>
          </a:xfrm>
          <a:prstGeom prst="roundRect">
            <a:avLst>
              <a:gd name="adj" fmla="val 16667"/>
            </a:avLst>
          </a:prstGeom>
          <a:blipFill dpi="0" rotWithShape="1">
            <a:blip r:embed="rId5"/>
            <a:srcRect/>
            <a:stretch>
              <a:fillRect/>
            </a:stretch>
          </a:blipFill>
          <a:ln w="38100" cmpd="dbl">
            <a:solidFill>
              <a:srgbClr val="FF99CC"/>
            </a:solidFill>
            <a:round/>
            <a:headEnd/>
            <a:tailEnd/>
          </a:ln>
        </p:spPr>
        <p:txBody>
          <a:bodyPr wrap="none" anchor="ctr"/>
          <a:lstStyle/>
          <a:p>
            <a:pPr algn="ctr"/>
            <a:r>
              <a:rPr lang="en-US">
                <a:solidFill>
                  <a:schemeClr val="bg2"/>
                </a:solidFill>
              </a:rPr>
              <a:t>Câu 3</a:t>
            </a:r>
            <a:r>
              <a:rPr lang="en-US">
                <a:solidFill>
                  <a:srgbClr val="003300"/>
                </a:solidFill>
              </a:rPr>
              <a:t>: Khoảng thời gian phần Trái Đất không</a:t>
            </a:r>
          </a:p>
          <a:p>
            <a:pPr algn="ctr"/>
            <a:r>
              <a:rPr lang="en-US">
                <a:solidFill>
                  <a:srgbClr val="003300"/>
                </a:solidFill>
              </a:rPr>
              <a:t>được Mặt Trời chiếu sáng gọi là gì? </a:t>
            </a:r>
          </a:p>
        </p:txBody>
      </p:sp>
      <p:sp>
        <p:nvSpPr>
          <p:cNvPr id="29705" name="AutoShape 9" descr="Picture3"/>
          <p:cNvSpPr>
            <a:spLocks noChangeArrowheads="1"/>
          </p:cNvSpPr>
          <p:nvPr/>
        </p:nvSpPr>
        <p:spPr bwMode="auto">
          <a:xfrm>
            <a:off x="1752600" y="3962400"/>
            <a:ext cx="5410200" cy="1905000"/>
          </a:xfrm>
          <a:prstGeom prst="octagon">
            <a:avLst>
              <a:gd name="adj" fmla="val 29287"/>
            </a:avLst>
          </a:prstGeom>
          <a:blipFill dpi="0" rotWithShape="1">
            <a:blip r:embed="rId6"/>
            <a:srcRect/>
            <a:stretch>
              <a:fillRect/>
            </a:stretch>
          </a:blipFill>
          <a:ln w="9525">
            <a:noFill/>
            <a:miter lim="800000"/>
            <a:headEnd/>
            <a:tailEnd/>
          </a:ln>
        </p:spPr>
        <p:txBody>
          <a:bodyPr wrap="none" anchor="ctr"/>
          <a:lstStyle/>
          <a:p>
            <a:pPr algn="ctr"/>
            <a:r>
              <a:rPr lang="en-US">
                <a:solidFill>
                  <a:srgbClr val="CC0000"/>
                </a:solidFill>
              </a:rPr>
              <a:t>Khoảng thời gian phần</a:t>
            </a:r>
          </a:p>
          <a:p>
            <a:pPr algn="ctr"/>
            <a:r>
              <a:rPr lang="en-US">
                <a:solidFill>
                  <a:srgbClr val="CC0000"/>
                </a:solidFill>
              </a:rPr>
              <a:t> Trái Đất không được Mặt Trời</a:t>
            </a:r>
          </a:p>
          <a:p>
            <a:pPr algn="ctr"/>
            <a:r>
              <a:rPr lang="en-US">
                <a:solidFill>
                  <a:srgbClr val="CC0000"/>
                </a:solidFill>
              </a:rPr>
              <a:t> chiếu sáng là ban đêm.</a:t>
            </a:r>
          </a:p>
        </p:txBody>
      </p:sp>
      <p:sp>
        <p:nvSpPr>
          <p:cNvPr id="13317" name="AutoShape 11" descr="Brown marble"/>
          <p:cNvSpPr>
            <a:spLocks noChangeArrowheads="1"/>
          </p:cNvSpPr>
          <p:nvPr/>
        </p:nvSpPr>
        <p:spPr bwMode="auto">
          <a:xfrm>
            <a:off x="76200" y="76200"/>
            <a:ext cx="7772400" cy="609600"/>
          </a:xfrm>
          <a:prstGeom prst="roundRect">
            <a:avLst>
              <a:gd name="adj" fmla="val 16667"/>
            </a:avLst>
          </a:prstGeom>
          <a:blipFill dpi="0" rotWithShape="0">
            <a:blip r:embed="rId7">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pic>
        <p:nvPicPr>
          <p:cNvPr id="29708" name="Picture 12" descr="dem"/>
          <p:cNvPicPr>
            <a:picLocks noChangeAspect="1" noChangeArrowheads="1"/>
          </p:cNvPicPr>
          <p:nvPr/>
        </p:nvPicPr>
        <p:blipFill>
          <a:blip r:embed="rId8"/>
          <a:srcRect/>
          <a:stretch>
            <a:fillRect/>
          </a:stretch>
        </p:blipFill>
        <p:spPr bwMode="auto">
          <a:xfrm>
            <a:off x="2743200" y="3857625"/>
            <a:ext cx="3324225"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9704"/>
                                        </p:tgtEl>
                                        <p:attrNameLst>
                                          <p:attrName>style.visibility</p:attrName>
                                        </p:attrNameLst>
                                      </p:cBhvr>
                                      <p:to>
                                        <p:strVal val="visible"/>
                                      </p:to>
                                    </p:set>
                                    <p:animEffect transition="in" filter="plus(in)">
                                      <p:cBhvr>
                                        <p:cTn id="12" dur="500"/>
                                        <p:tgtEl>
                                          <p:spTgt spid="29704"/>
                                        </p:tgtEl>
                                      </p:cBhvr>
                                    </p:animEffect>
                                  </p:childTnLst>
                                </p:cTn>
                              </p:par>
                              <p:par>
                                <p:cTn id="13" presetID="14" presetClass="entr" presetSubtype="10" fill="hold" nodeType="withEffect">
                                  <p:stCondLst>
                                    <p:cond delay="0"/>
                                  </p:stCondLst>
                                  <p:childTnLst>
                                    <p:set>
                                      <p:cBhvr>
                                        <p:cTn id="14" dur="1" fill="hold">
                                          <p:stCondLst>
                                            <p:cond delay="0"/>
                                          </p:stCondLst>
                                        </p:cTn>
                                        <p:tgtEl>
                                          <p:spTgt spid="29708"/>
                                        </p:tgtEl>
                                        <p:attrNameLst>
                                          <p:attrName>style.visibility</p:attrName>
                                        </p:attrNameLst>
                                      </p:cBhvr>
                                      <p:to>
                                        <p:strVal val="visible"/>
                                      </p:to>
                                    </p:set>
                                    <p:animEffect transition="in" filter="randombar(horizontal)">
                                      <p:cBhvr>
                                        <p:cTn id="15" dur="500"/>
                                        <p:tgtEl>
                                          <p:spTgt spid="2970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xit" presetSubtype="10" fill="hold" nodeType="clickEffect">
                                  <p:stCondLst>
                                    <p:cond delay="0"/>
                                  </p:stCondLst>
                                  <p:childTnLst>
                                    <p:animEffect transition="out" filter="randombar(horizontal)">
                                      <p:cBhvr>
                                        <p:cTn id="19" dur="500"/>
                                        <p:tgtEl>
                                          <p:spTgt spid="29708"/>
                                        </p:tgtEl>
                                      </p:cBhvr>
                                    </p:animEffect>
                                    <p:set>
                                      <p:cBhvr>
                                        <p:cTn id="20" dur="1" fill="hold">
                                          <p:stCondLst>
                                            <p:cond delay="499"/>
                                          </p:stCondLst>
                                        </p:cTn>
                                        <p:tgtEl>
                                          <p:spTgt spid="29708"/>
                                        </p:tgtEl>
                                        <p:attrNameLst>
                                          <p:attrName>style.visibility</p:attrName>
                                        </p:attrNameLst>
                                      </p:cBhvr>
                                      <p:to>
                                        <p:strVal val="hidden"/>
                                      </p:to>
                                    </p:set>
                                  </p:childTnLst>
                                </p:cTn>
                              </p:par>
                            </p:childTnLst>
                          </p:cTn>
                        </p:par>
                        <p:par>
                          <p:cTn id="21" fill="hold" nodeType="afterGroup">
                            <p:stCondLst>
                              <p:cond delay="500"/>
                            </p:stCondLst>
                            <p:childTnLst>
                              <p:par>
                                <p:cTn id="22" presetID="17" presetClass="entr" presetSubtype="10" fill="hold" grpId="0" nodeType="afterEffect">
                                  <p:stCondLst>
                                    <p:cond delay="0"/>
                                  </p:stCondLst>
                                  <p:childTnLst>
                                    <p:set>
                                      <p:cBhvr>
                                        <p:cTn id="23" dur="1" fill="hold">
                                          <p:stCondLst>
                                            <p:cond delay="0"/>
                                          </p:stCondLst>
                                        </p:cTn>
                                        <p:tgtEl>
                                          <p:spTgt spid="29705"/>
                                        </p:tgtEl>
                                        <p:attrNameLst>
                                          <p:attrName>style.visibility</p:attrName>
                                        </p:attrNameLst>
                                      </p:cBhvr>
                                      <p:to>
                                        <p:strVal val="visible"/>
                                      </p:to>
                                    </p:set>
                                    <p:anim calcmode="lin" valueType="num">
                                      <p:cBhvr>
                                        <p:cTn id="24" dur="500" fill="hold"/>
                                        <p:tgtEl>
                                          <p:spTgt spid="29705"/>
                                        </p:tgtEl>
                                        <p:attrNameLst>
                                          <p:attrName>ppt_w</p:attrName>
                                        </p:attrNameLst>
                                      </p:cBhvr>
                                      <p:tavLst>
                                        <p:tav tm="0">
                                          <p:val>
                                            <p:fltVal val="0"/>
                                          </p:val>
                                        </p:tav>
                                        <p:tav tm="100000">
                                          <p:val>
                                            <p:strVal val="#ppt_w"/>
                                          </p:val>
                                        </p:tav>
                                      </p:tavLst>
                                    </p:anim>
                                    <p:anim calcmode="lin" valueType="num">
                                      <p:cBhvr>
                                        <p:cTn id="25" dur="500" fill="hold"/>
                                        <p:tgtEl>
                                          <p:spTgt spid="297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00"/>
            </a:gs>
          </a:gsLst>
          <a:lin ang="5400000" scaled="1"/>
        </a:gradFill>
        <a:effectLst/>
      </p:bgPr>
    </p:bg>
    <p:spTree>
      <p:nvGrpSpPr>
        <p:cNvPr id="1" name=""/>
        <p:cNvGrpSpPr/>
        <p:nvPr/>
      </p:nvGrpSpPr>
      <p:grpSpPr>
        <a:xfrm>
          <a:off x="0" y="0"/>
          <a:ext cx="0" cy="0"/>
          <a:chOff x="0" y="0"/>
          <a:chExt cx="0" cy="0"/>
        </a:xfrm>
      </p:grpSpPr>
      <p:pic>
        <p:nvPicPr>
          <p:cNvPr id="14338" name="Picture 15" descr="dem"/>
          <p:cNvPicPr>
            <a:picLocks noChangeAspect="1" noChangeArrowheads="1"/>
          </p:cNvPicPr>
          <p:nvPr/>
        </p:nvPicPr>
        <p:blipFill>
          <a:blip r:embed="rId3"/>
          <a:srcRect/>
          <a:stretch>
            <a:fillRect/>
          </a:stretch>
        </p:blipFill>
        <p:spPr bwMode="auto">
          <a:xfrm>
            <a:off x="2209800" y="0"/>
            <a:ext cx="6934200" cy="6858000"/>
          </a:xfrm>
          <a:prstGeom prst="rect">
            <a:avLst/>
          </a:prstGeom>
          <a:noFill/>
          <a:ln w="9525">
            <a:noFill/>
            <a:miter lim="800000"/>
            <a:headEnd/>
            <a:tailEnd/>
          </a:ln>
        </p:spPr>
      </p:pic>
      <p:sp>
        <p:nvSpPr>
          <p:cNvPr id="45064" name="Line 8"/>
          <p:cNvSpPr>
            <a:spLocks noChangeShapeType="1"/>
          </p:cNvSpPr>
          <p:nvPr/>
        </p:nvSpPr>
        <p:spPr bwMode="auto">
          <a:xfrm>
            <a:off x="685800" y="2514600"/>
            <a:ext cx="1066800" cy="914400"/>
          </a:xfrm>
          <a:prstGeom prst="line">
            <a:avLst/>
          </a:prstGeom>
          <a:noFill/>
          <a:ln w="57150">
            <a:solidFill>
              <a:schemeClr val="tx1"/>
            </a:solidFill>
            <a:round/>
            <a:headEnd/>
            <a:tailEnd type="triangle" w="med" len="med"/>
          </a:ln>
        </p:spPr>
        <p:txBody>
          <a:bodyPr/>
          <a:lstStyle/>
          <a:p>
            <a:endParaRPr lang="en-US"/>
          </a:p>
        </p:txBody>
      </p:sp>
      <p:sp>
        <p:nvSpPr>
          <p:cNvPr id="45065" name="WordArt 9"/>
          <p:cNvSpPr>
            <a:spLocks noChangeArrowheads="1" noChangeShapeType="1" noTextEdit="1"/>
          </p:cNvSpPr>
          <p:nvPr/>
        </p:nvSpPr>
        <p:spPr bwMode="auto">
          <a:xfrm rot="-698606">
            <a:off x="152400" y="1524000"/>
            <a:ext cx="1933575" cy="533400"/>
          </a:xfrm>
          <a:prstGeom prst="rect">
            <a:avLst/>
          </a:prstGeom>
        </p:spPr>
        <p:txBody>
          <a:bodyPr wrap="none" fromWordArt="1">
            <a:prstTxWarp prst="textPlain">
              <a:avLst>
                <a:gd name="adj" fmla="val 50000"/>
              </a:avLst>
            </a:prstTxWarp>
          </a:bodyPr>
          <a:lstStyle/>
          <a:p>
            <a:pPr algn="ctr"/>
            <a:r>
              <a:rPr lang="vi-VN" sz="3600"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Ban đêm</a:t>
            </a:r>
            <a:endParaRPr lang="en-US" sz="3600"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blinds(horizontal)">
                                      <p:cBhvr>
                                        <p:cTn id="7" dur="500"/>
                                        <p:tgtEl>
                                          <p:spTgt spid="45064"/>
                                        </p:tgtEl>
                                      </p:cBhvr>
                                    </p:animEffect>
                                  </p:childTnLst>
                                </p:cTn>
                              </p:par>
                            </p:childTnLst>
                          </p:cTn>
                        </p:par>
                        <p:par>
                          <p:cTn id="8" fill="hold" nodeType="afterGroup">
                            <p:stCondLst>
                              <p:cond delay="500"/>
                            </p:stCondLst>
                            <p:childTnLst>
                              <p:par>
                                <p:cTn id="9" presetID="0" presetClass="path" presetSubtype="0" accel="50000" decel="50000" fill="hold" grpId="1" nodeType="afterEffect">
                                  <p:stCondLst>
                                    <p:cond delay="0"/>
                                  </p:stCondLst>
                                  <p:childTnLst>
                                    <p:animMotion origin="layout" path="M 8.33333E-7 -1.79191E-6 C -0.01302 0.07261 -0.00104 0.06058 8.33333E-7 0.11399 C 0.00104 0.1674 -0.01475 0.25272 0.00643 0.32116 C 0.02761 0.3896 0.07657 0.52 0.12709 0.52417 C 0.17761 0.52833 0.2691 0.42451 0.30955 0.34659 C 0.35 0.26867 0.3566 0.15538 0.36979 0.05711 C 0.38299 -0.04115 0.39236 -0.15491 0.38889 -0.24323 C 0.38542 -0.33156 0.38056 -0.43653 0.34931 -0.47352 C 0.31806 -0.51052 0.2467 -0.49063 0.20139 -0.4652 C 0.15625 -0.43976 0.11129 -0.39815 0.07778 -0.32138 C 0.04427 -0.24462 0.01302 -0.0726 8.33333E-7 -1.79191E-6 Z " pathEditMode="relative" ptsTypes="aaaaaaaaaaa">
                                      <p:cBhvr>
                                        <p:cTn id="10" dur="5000" fill="hold"/>
                                        <p:tgtEl>
                                          <p:spTgt spid="45064"/>
                                        </p:tgtEl>
                                        <p:attrNameLst>
                                          <p:attrName>ppt_x</p:attrName>
                                          <p:attrName>ppt_y</p:attrName>
                                        </p:attrNameLst>
                                      </p:cBhvr>
                                    </p:animMotion>
                                  </p:childTnLst>
                                </p:cTn>
                              </p:par>
                            </p:childTnLst>
                          </p:cTn>
                        </p:par>
                        <p:par>
                          <p:cTn id="11" fill="hold" nodeType="afterGroup">
                            <p:stCondLst>
                              <p:cond delay="5500"/>
                            </p:stCondLst>
                            <p:childTnLst>
                              <p:par>
                                <p:cTn id="12" presetID="13" presetClass="entr" presetSubtype="16" fill="hold" grpId="0" nodeType="afterEffect">
                                  <p:stCondLst>
                                    <p:cond delay="0"/>
                                  </p:stCondLst>
                                  <p:childTnLst>
                                    <p:set>
                                      <p:cBhvr>
                                        <p:cTn id="13" dur="1" fill="hold">
                                          <p:stCondLst>
                                            <p:cond delay="0"/>
                                          </p:stCondLst>
                                        </p:cTn>
                                        <p:tgtEl>
                                          <p:spTgt spid="45065"/>
                                        </p:tgtEl>
                                        <p:attrNameLst>
                                          <p:attrName>style.visibility</p:attrName>
                                        </p:attrNameLst>
                                      </p:cBhvr>
                                      <p:to>
                                        <p:strVal val="visible"/>
                                      </p:to>
                                    </p:set>
                                    <p:animEffect transition="in" filter="plus(in)">
                                      <p:cBhvr>
                                        <p:cTn id="14" dur="2000"/>
                                        <p:tgtEl>
                                          <p:spTgt spid="45065"/>
                                        </p:tgtEl>
                                      </p:cBhvr>
                                    </p:animEffect>
                                  </p:childTnLst>
                                  <p:subTnLst>
                                    <p:audio>
                                      <p:cMediaNode>
                                        <p:cTn display="0" masterRel="sameClick">
                                          <p:stCondLst>
                                            <p:cond evt="begin" delay="0">
                                              <p:tn val="12"/>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64" grpId="1" animBg="1"/>
      <p:bldP spid="450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latin typeface="Arial"/>
            </a:endParaRPr>
          </a:p>
        </p:txBody>
      </p:sp>
      <p:sp>
        <p:nvSpPr>
          <p:cNvPr id="5" name="Content Placeholder 4"/>
          <p:cNvSpPr>
            <a:spLocks noGrp="1"/>
          </p:cNvSpPr>
          <p:nvPr>
            <p:ph idx="1"/>
          </p:nvPr>
        </p:nvSpPr>
        <p:spPr/>
        <p:txBody>
          <a:bodyPr/>
          <a:lstStyle/>
          <a:p>
            <a:pPr>
              <a:defRPr/>
            </a:pPr>
            <a:endParaRPr lang="en-US">
              <a:latin typeface="Arial"/>
            </a:endParaRPr>
          </a:p>
        </p:txBody>
      </p:sp>
      <p:sp>
        <p:nvSpPr>
          <p:cNvPr id="6" name="Rectangle 5"/>
          <p:cNvSpPr/>
          <p:nvPr/>
        </p:nvSpPr>
        <p:spPr bwMode="auto">
          <a:xfrm>
            <a:off x="0" y="0"/>
            <a:ext cx="9144000" cy="6858000"/>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rgbClr val="003300"/>
              </a:solidFill>
              <a:latin typeface="Arial"/>
            </a:endParaRPr>
          </a:p>
        </p:txBody>
      </p:sp>
      <p:pic>
        <p:nvPicPr>
          <p:cNvPr id="15365" name="Picture 2"/>
          <p:cNvPicPr>
            <a:picLocks noChangeAspect="1" noChangeArrowheads="1"/>
          </p:cNvPicPr>
          <p:nvPr/>
        </p:nvPicPr>
        <p:blipFill>
          <a:blip r:embed="rId2"/>
          <a:srcRect/>
          <a:stretch>
            <a:fillRect/>
          </a:stretch>
        </p:blipFill>
        <p:spPr bwMode="auto">
          <a:xfrm>
            <a:off x="0" y="-152400"/>
            <a:ext cx="91440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8" name="AutoShape 8" descr="Canvas"/>
          <p:cNvSpPr>
            <a:spLocks noChangeArrowheads="1"/>
          </p:cNvSpPr>
          <p:nvPr/>
        </p:nvSpPr>
        <p:spPr bwMode="auto">
          <a:xfrm>
            <a:off x="1524000" y="1066800"/>
            <a:ext cx="5105400" cy="1219200"/>
          </a:xfrm>
          <a:prstGeom prst="star8">
            <a:avLst>
              <a:gd name="adj" fmla="val 38250"/>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r>
              <a:rPr lang="en-US" sz="4000">
                <a:solidFill>
                  <a:srgbClr val="003300"/>
                </a:solidFill>
              </a:rPr>
              <a:t>Kết luận:</a:t>
            </a:r>
          </a:p>
        </p:txBody>
      </p:sp>
      <p:sp>
        <p:nvSpPr>
          <p:cNvPr id="30729" name="AutoShape 9" descr="Picture7"/>
          <p:cNvSpPr>
            <a:spLocks noChangeArrowheads="1"/>
          </p:cNvSpPr>
          <p:nvPr/>
        </p:nvSpPr>
        <p:spPr bwMode="auto">
          <a:xfrm>
            <a:off x="533400" y="2743200"/>
            <a:ext cx="8153400" cy="2971800"/>
          </a:xfrm>
          <a:prstGeom prst="octagon">
            <a:avLst>
              <a:gd name="adj" fmla="val 29287"/>
            </a:avLst>
          </a:prstGeom>
          <a:blipFill dpi="0" rotWithShape="1">
            <a:blip r:embed="rId4"/>
            <a:srcRect/>
            <a:stretch>
              <a:fillRect/>
            </a:stretch>
          </a:blipFill>
          <a:ln w="9525">
            <a:noFill/>
            <a:miter lim="800000"/>
            <a:headEnd/>
            <a:tailEnd/>
          </a:ln>
        </p:spPr>
        <p:txBody>
          <a:bodyPr wrap="none" anchor="ctr"/>
          <a:lstStyle/>
          <a:p>
            <a:pPr algn="ctr"/>
            <a:endParaRPr lang="en-US">
              <a:solidFill>
                <a:srgbClr val="003300"/>
              </a:solidFill>
            </a:endParaRPr>
          </a:p>
        </p:txBody>
      </p:sp>
      <p:sp>
        <p:nvSpPr>
          <p:cNvPr id="30731" name="Text Box 11"/>
          <p:cNvSpPr txBox="1">
            <a:spLocks noChangeArrowheads="1"/>
          </p:cNvSpPr>
          <p:nvPr/>
        </p:nvSpPr>
        <p:spPr bwMode="auto">
          <a:xfrm>
            <a:off x="1524000" y="2908300"/>
            <a:ext cx="6324600" cy="2654300"/>
          </a:xfrm>
          <a:prstGeom prst="rect">
            <a:avLst/>
          </a:prstGeom>
          <a:noFill/>
          <a:ln w="9525">
            <a:noFill/>
            <a:miter lim="800000"/>
            <a:headEnd/>
            <a:tailEnd/>
          </a:ln>
        </p:spPr>
        <p:txBody>
          <a:bodyPr>
            <a:spAutoFit/>
          </a:bodyPr>
          <a:lstStyle/>
          <a:p>
            <a:pPr algn="just"/>
            <a:r>
              <a:rPr lang="en-US">
                <a:solidFill>
                  <a:srgbClr val="003300"/>
                </a:solidFill>
              </a:rPr>
              <a:t>Trái đất chúng ta hình cầu nên Mặt Trời chỉ chiếu sáng một phần.</a:t>
            </a:r>
          </a:p>
          <a:p>
            <a:pPr algn="just"/>
            <a:r>
              <a:rPr lang="en-US">
                <a:solidFill>
                  <a:srgbClr val="003300"/>
                </a:solidFill>
              </a:rPr>
              <a:t>Khoảng thời gian phần Trái Đất được Mặt Trời chiếu sáng gọi là ban ngày, phần còn lại không được chiếu sáng gọi là ban đêm.</a:t>
            </a:r>
            <a:endParaRPr lang="en-US" b="0"/>
          </a:p>
        </p:txBody>
      </p:sp>
      <p:sp>
        <p:nvSpPr>
          <p:cNvPr id="16389" name="AutoShape 12" descr="Brown marble"/>
          <p:cNvSpPr>
            <a:spLocks noChangeArrowheads="1"/>
          </p:cNvSpPr>
          <p:nvPr/>
        </p:nvSpPr>
        <p:spPr bwMode="auto">
          <a:xfrm>
            <a:off x="76200" y="76200"/>
            <a:ext cx="7772400" cy="609600"/>
          </a:xfrm>
          <a:prstGeom prst="roundRect">
            <a:avLst>
              <a:gd name="adj" fmla="val 16667"/>
            </a:avLst>
          </a:prstGeom>
          <a:blipFill dpi="0" rotWithShape="0">
            <a:blip r:embed="rId5">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strips(downLeft)">
                                      <p:cBhvr>
                                        <p:cTn id="7" dur="500"/>
                                        <p:tgtEl>
                                          <p:spTgt spid="307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31"/>
                                        </p:tgtEl>
                                        <p:attrNameLst>
                                          <p:attrName>style.visibility</p:attrName>
                                        </p:attrNameLst>
                                      </p:cBhvr>
                                      <p:to>
                                        <p:strVal val="visible"/>
                                      </p:to>
                                    </p:set>
                                    <p:animEffect transition="in" filter="randombar(horizontal)">
                                      <p:cBhvr>
                                        <p:cTn id="12" dur="500"/>
                                        <p:tgtEl>
                                          <p:spTgt spid="3073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animEffect transition="in" filter="randombar(horizontal)">
                                      <p:cBhvr>
                                        <p:cTn id="15"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762000" y="838200"/>
            <a:ext cx="7848600" cy="1447800"/>
            <a:chOff x="480" y="576"/>
            <a:chExt cx="4944" cy="912"/>
          </a:xfrm>
        </p:grpSpPr>
        <p:sp>
          <p:nvSpPr>
            <p:cNvPr id="17417" name="AutoShape 4" descr="Picture9"/>
            <p:cNvSpPr>
              <a:spLocks noChangeArrowheads="1"/>
            </p:cNvSpPr>
            <p:nvPr/>
          </p:nvSpPr>
          <p:spPr bwMode="auto">
            <a:xfrm>
              <a:off x="2160" y="576"/>
              <a:ext cx="3264" cy="912"/>
            </a:xfrm>
            <a:prstGeom prst="irregularSeal1">
              <a:avLst/>
            </a:prstGeom>
            <a:blipFill dpi="0" rotWithShape="1">
              <a:blip r:embed="rId3"/>
              <a:srcRect/>
              <a:stretch>
                <a:fillRect/>
              </a:stretch>
            </a:blipFill>
            <a:ln w="9525">
              <a:solidFill>
                <a:schemeClr val="tx1"/>
              </a:solidFill>
              <a:miter lim="800000"/>
              <a:headEnd/>
              <a:tailEnd/>
            </a:ln>
          </p:spPr>
          <p:txBody>
            <a:bodyPr wrap="none" anchor="ctr"/>
            <a:lstStyle/>
            <a:p>
              <a:pPr algn="ctr"/>
              <a:r>
                <a:rPr lang="en-US" sz="2000">
                  <a:solidFill>
                    <a:schemeClr val="bg2"/>
                  </a:solidFill>
                </a:rPr>
                <a:t>Thực hành</a:t>
              </a:r>
            </a:p>
          </p:txBody>
        </p:sp>
        <p:sp>
          <p:nvSpPr>
            <p:cNvPr id="17418" name="AutoShape 5" descr="Canvas"/>
            <p:cNvSpPr>
              <a:spLocks noChangeArrowheads="1"/>
            </p:cNvSpPr>
            <p:nvPr/>
          </p:nvSpPr>
          <p:spPr bwMode="auto">
            <a:xfrm>
              <a:off x="480" y="816"/>
              <a:ext cx="1440" cy="384"/>
            </a:xfrm>
            <a:prstGeom prst="roundRect">
              <a:avLst>
                <a:gd name="adj" fmla="val 16667"/>
              </a:avLst>
            </a:prstGeom>
            <a:blipFill dpi="0" rotWithShape="1">
              <a:blip r:embed="rId4"/>
              <a:srcRect/>
              <a:tile tx="0" ty="0" sx="100000" sy="100000" flip="none" algn="tl"/>
            </a:blipFill>
            <a:ln w="9525">
              <a:noFill/>
              <a:round/>
              <a:headEnd/>
              <a:tailEnd/>
            </a:ln>
          </p:spPr>
          <p:txBody>
            <a:bodyPr wrap="none" anchor="ctr"/>
            <a:lstStyle/>
            <a:p>
              <a:pPr algn="ctr"/>
              <a:r>
                <a:rPr lang="en-US" sz="2400">
                  <a:solidFill>
                    <a:srgbClr val="003300"/>
                  </a:solidFill>
                </a:rPr>
                <a:t>Hoạt động 2:</a:t>
              </a:r>
            </a:p>
          </p:txBody>
        </p:sp>
      </p:grpSp>
      <p:grpSp>
        <p:nvGrpSpPr>
          <p:cNvPr id="3" name="Group 8"/>
          <p:cNvGrpSpPr>
            <a:grpSpLocks/>
          </p:cNvGrpSpPr>
          <p:nvPr/>
        </p:nvGrpSpPr>
        <p:grpSpPr bwMode="auto">
          <a:xfrm>
            <a:off x="381000" y="2438400"/>
            <a:ext cx="8763000" cy="4038600"/>
            <a:chOff x="2256" y="1776"/>
            <a:chExt cx="5520" cy="2544"/>
          </a:xfrm>
        </p:grpSpPr>
        <p:sp>
          <p:nvSpPr>
            <p:cNvPr id="17415" name="AutoShape 6" descr="s"/>
            <p:cNvSpPr>
              <a:spLocks noChangeArrowheads="1"/>
            </p:cNvSpPr>
            <p:nvPr/>
          </p:nvSpPr>
          <p:spPr bwMode="auto">
            <a:xfrm>
              <a:off x="2256" y="1776"/>
              <a:ext cx="5520" cy="2544"/>
            </a:xfrm>
            <a:prstGeom prst="octagon">
              <a:avLst>
                <a:gd name="adj" fmla="val 29287"/>
              </a:avLst>
            </a:prstGeom>
            <a:blipFill dpi="0" rotWithShape="1">
              <a:blip r:embed="rId5"/>
              <a:srcRect/>
              <a:stretch>
                <a:fillRect/>
              </a:stretch>
            </a:blipFill>
            <a:ln w="9525">
              <a:noFill/>
              <a:miter lim="800000"/>
              <a:headEnd/>
              <a:tailEnd/>
            </a:ln>
          </p:spPr>
          <p:txBody>
            <a:bodyPr wrap="none" anchor="ctr"/>
            <a:lstStyle/>
            <a:p>
              <a:pPr algn="ctr"/>
              <a:endParaRPr lang="en-US" sz="1600" b="0"/>
            </a:p>
          </p:txBody>
        </p:sp>
        <p:sp>
          <p:nvSpPr>
            <p:cNvPr id="17416" name="Text Box 7"/>
            <p:cNvSpPr txBox="1">
              <a:spLocks noChangeArrowheads="1"/>
            </p:cNvSpPr>
            <p:nvPr/>
          </p:nvSpPr>
          <p:spPr bwMode="auto">
            <a:xfrm>
              <a:off x="2880" y="2064"/>
              <a:ext cx="4320" cy="1687"/>
            </a:xfrm>
            <a:prstGeom prst="rect">
              <a:avLst/>
            </a:prstGeom>
            <a:noFill/>
            <a:ln w="9525">
              <a:noFill/>
              <a:miter lim="800000"/>
              <a:headEnd/>
              <a:tailEnd/>
            </a:ln>
          </p:spPr>
          <p:txBody>
            <a:bodyPr>
              <a:spAutoFit/>
            </a:bodyPr>
            <a:lstStyle/>
            <a:p>
              <a:pPr algn="just">
                <a:spcBef>
                  <a:spcPct val="50000"/>
                </a:spcBef>
              </a:pPr>
              <a:r>
                <a:rPr lang="en-US" sz="2400">
                  <a:solidFill>
                    <a:srgbClr val="003300"/>
                  </a:solidFill>
                </a:rPr>
                <a:t>Dùng ngọn nến ( bóng đèn) tượng trưng cho Mặt Trời, quả địa cầu tượng trưng cho Trái Đất, đánh dấu một điểm A bất kỳ trên quả địa cầu. Đặt ngọn nến và quả địa cầu trong phòng tối, quay từ từ quả địa cầu theo chiều quay của Trái Đất. Quan sát điểm A lần lượt đi vào và đi ra khỏi vùng được chiếu sáng.</a:t>
              </a:r>
            </a:p>
          </p:txBody>
        </p:sp>
      </p:grpSp>
      <p:sp>
        <p:nvSpPr>
          <p:cNvPr id="17412" name="AutoShape 10" descr="Brown marble"/>
          <p:cNvSpPr>
            <a:spLocks noChangeArrowheads="1"/>
          </p:cNvSpPr>
          <p:nvPr/>
        </p:nvSpPr>
        <p:spPr bwMode="auto">
          <a:xfrm>
            <a:off x="76200" y="76200"/>
            <a:ext cx="7772400" cy="609600"/>
          </a:xfrm>
          <a:prstGeom prst="roundRect">
            <a:avLst>
              <a:gd name="adj" fmla="val 16667"/>
            </a:avLst>
          </a:prstGeom>
          <a:blipFill dpi="0" rotWithShape="0">
            <a:blip r:embed="rId6">
              <a:alphaModFix amt="58000"/>
            </a:blip>
            <a:srcRect/>
            <a:tile tx="0" ty="0" sx="100000" sy="100000" flip="none" algn="tl"/>
          </a:blipFill>
          <a:ln w="9525">
            <a:noFill/>
            <a:round/>
            <a:headEnd/>
            <a:tailEnd/>
          </a:ln>
        </p:spPr>
        <p:txBody>
          <a:bodyPr wrap="none" anchor="ctr"/>
          <a:lstStyle/>
          <a:p>
            <a:pPr algn="ctr"/>
            <a:r>
              <a:rPr lang="en-US" b="0">
                <a:solidFill>
                  <a:srgbClr val="99FF99"/>
                </a:solidFill>
              </a:rPr>
              <a:t>BÀI 63: NGÀY VÀ ĐÊM TRÊN TRÁI ĐẤT </a:t>
            </a:r>
          </a:p>
        </p:txBody>
      </p:sp>
      <p:pic>
        <p:nvPicPr>
          <p:cNvPr id="9" name="Picture 4" descr="D:\Bai day\Trai dat xoay .gif"/>
          <p:cNvPicPr>
            <a:picLocks noChangeAspect="1" noChangeArrowheads="1" noCrop="1"/>
          </p:cNvPicPr>
          <p:nvPr/>
        </p:nvPicPr>
        <p:blipFill>
          <a:blip r:embed="rId7"/>
          <a:srcRect/>
          <a:stretch>
            <a:fillRect/>
          </a:stretch>
        </p:blipFill>
        <p:spPr bwMode="auto">
          <a:xfrm>
            <a:off x="4038600" y="2514600"/>
            <a:ext cx="3810000" cy="3810000"/>
          </a:xfrm>
          <a:prstGeom prst="rect">
            <a:avLst/>
          </a:prstGeom>
          <a:noFill/>
          <a:ln w="9525">
            <a:noFill/>
            <a:miter lim="800000"/>
            <a:headEnd/>
            <a:tailEnd/>
          </a:ln>
        </p:spPr>
      </p:pic>
      <p:pic>
        <p:nvPicPr>
          <p:cNvPr id="19465" name="Picture 9"/>
          <p:cNvPicPr>
            <a:picLocks noChangeAspect="1" noChangeArrowheads="1"/>
          </p:cNvPicPr>
          <p:nvPr/>
        </p:nvPicPr>
        <p:blipFill>
          <a:blip r:embed="rId8"/>
          <a:srcRect/>
          <a:stretch>
            <a:fillRect/>
          </a:stretch>
        </p:blipFill>
        <p:spPr bwMode="auto">
          <a:xfrm>
            <a:off x="2286000" y="2514600"/>
            <a:ext cx="1771650"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xit" presetSubtype="4" fill="hold" nodeType="clickEffect">
                                  <p:stCondLst>
                                    <p:cond delay="0"/>
                                  </p:stCondLst>
                                  <p:childTnLst>
                                    <p:animEffect transition="out" filter="wheel(4)">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nodeType="withEffect">
                                  <p:stCondLst>
                                    <p:cond delay="0"/>
                                  </p:stCondLst>
                                  <p:childTnLst>
                                    <p:set>
                                      <p:cBhvr>
                                        <p:cTn id="22" dur="1" fill="hold">
                                          <p:stCondLst>
                                            <p:cond delay="0"/>
                                          </p:stCondLst>
                                        </p:cTn>
                                        <p:tgtEl>
                                          <p:spTgt spid="19465"/>
                                        </p:tgtEl>
                                        <p:attrNameLst>
                                          <p:attrName>style.visibility</p:attrName>
                                        </p:attrNameLst>
                                      </p:cBhvr>
                                      <p:to>
                                        <p:strVal val="visible"/>
                                      </p:to>
                                    </p:set>
                                    <p:animEffect transition="in" filter="randombar(horizontal)">
                                      <p:cBhvr>
                                        <p:cTn id="23"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2146300"/>
          </a:xfrm>
        </p:spPr>
        <p:txBody>
          <a:bodyPr/>
          <a:lstStyle/>
          <a:p>
            <a:pPr>
              <a:defRPr/>
            </a:pPr>
            <a:r>
              <a:rPr lang="en-US" sz="2800" dirty="0" err="1" smtClean="0">
                <a:latin typeface="Arial"/>
              </a:rPr>
              <a:t>Hãy</a:t>
            </a:r>
            <a:r>
              <a:rPr lang="en-US" sz="2800" dirty="0" smtClean="0">
                <a:latin typeface="Arial"/>
              </a:rPr>
              <a:t> </a:t>
            </a:r>
            <a:r>
              <a:rPr lang="en-US" sz="2800" dirty="0" err="1" smtClean="0">
                <a:latin typeface="Arial"/>
              </a:rPr>
              <a:t>lấy</a:t>
            </a:r>
            <a:r>
              <a:rPr lang="en-US" sz="2800" dirty="0" smtClean="0">
                <a:latin typeface="Arial"/>
              </a:rPr>
              <a:t> </a:t>
            </a:r>
            <a:r>
              <a:rPr lang="en-US" sz="2800" dirty="0" err="1" smtClean="0">
                <a:latin typeface="Arial"/>
              </a:rPr>
              <a:t>ví</a:t>
            </a:r>
            <a:r>
              <a:rPr lang="en-US" sz="2800" dirty="0" smtClean="0">
                <a:latin typeface="Arial"/>
              </a:rPr>
              <a:t> </a:t>
            </a:r>
            <a:r>
              <a:rPr lang="en-US" sz="2800" dirty="0" err="1" smtClean="0">
                <a:latin typeface="Arial"/>
              </a:rPr>
              <a:t>dụ</a:t>
            </a:r>
            <a:r>
              <a:rPr lang="en-US" sz="2800" dirty="0" smtClean="0">
                <a:latin typeface="Arial"/>
              </a:rPr>
              <a:t> </a:t>
            </a:r>
            <a:r>
              <a:rPr lang="en-US" sz="2800" dirty="0" err="1" smtClean="0">
                <a:latin typeface="Arial"/>
              </a:rPr>
              <a:t>về</a:t>
            </a:r>
            <a:r>
              <a:rPr lang="en-US" sz="2800" dirty="0" smtClean="0">
                <a:latin typeface="Arial"/>
              </a:rPr>
              <a:t> </a:t>
            </a:r>
            <a:r>
              <a:rPr lang="en-US" sz="2800" dirty="0" err="1" smtClean="0">
                <a:latin typeface="Arial"/>
              </a:rPr>
              <a:t>hai</a:t>
            </a:r>
            <a:r>
              <a:rPr lang="en-US" sz="2800" dirty="0" smtClean="0">
                <a:latin typeface="Arial"/>
              </a:rPr>
              <a:t> </a:t>
            </a:r>
            <a:r>
              <a:rPr lang="en-US" sz="2800" dirty="0" err="1" smtClean="0">
                <a:latin typeface="Arial"/>
              </a:rPr>
              <a:t>quốc</a:t>
            </a:r>
            <a:r>
              <a:rPr lang="en-US" sz="2800" dirty="0" smtClean="0">
                <a:latin typeface="Arial"/>
              </a:rPr>
              <a:t> </a:t>
            </a:r>
            <a:r>
              <a:rPr lang="en-US" sz="2800" dirty="0" err="1" smtClean="0">
                <a:latin typeface="Arial"/>
              </a:rPr>
              <a:t>gia</a:t>
            </a:r>
            <a:r>
              <a:rPr lang="en-US" sz="2800" dirty="0" smtClean="0">
                <a:latin typeface="Arial"/>
              </a:rPr>
              <a:t> </a:t>
            </a:r>
            <a:r>
              <a:rPr lang="en-US" sz="2800" dirty="0" err="1" smtClean="0">
                <a:latin typeface="Arial"/>
              </a:rPr>
              <a:t>trên</a:t>
            </a:r>
            <a:r>
              <a:rPr lang="en-US" sz="2800" dirty="0" smtClean="0">
                <a:latin typeface="Arial"/>
              </a:rPr>
              <a:t> qua </a:t>
            </a:r>
            <a:r>
              <a:rPr lang="en-US" sz="2800" dirty="0" err="1" smtClean="0">
                <a:latin typeface="Arial"/>
              </a:rPr>
              <a:t>địa</a:t>
            </a:r>
            <a:r>
              <a:rPr lang="en-US" sz="2800" dirty="0" smtClean="0">
                <a:latin typeface="Arial"/>
              </a:rPr>
              <a:t> </a:t>
            </a:r>
            <a:r>
              <a:rPr lang="en-US" sz="2800" dirty="0" err="1" smtClean="0">
                <a:latin typeface="Arial"/>
              </a:rPr>
              <a:t>cầu</a:t>
            </a:r>
            <a:r>
              <a:rPr lang="en-US" sz="2800" dirty="0" smtClean="0">
                <a:latin typeface="Arial"/>
              </a:rPr>
              <a:t>: </a:t>
            </a:r>
            <a:r>
              <a:rPr lang="en-US" sz="2800" dirty="0" err="1" smtClean="0">
                <a:latin typeface="Arial"/>
              </a:rPr>
              <a:t>một</a:t>
            </a:r>
            <a:r>
              <a:rPr lang="en-US" sz="2800" dirty="0" smtClean="0">
                <a:latin typeface="Arial"/>
              </a:rPr>
              <a:t> </a:t>
            </a:r>
            <a:r>
              <a:rPr lang="en-US" sz="2800" dirty="0" err="1" smtClean="0">
                <a:latin typeface="Arial"/>
              </a:rPr>
              <a:t>quốc</a:t>
            </a:r>
            <a:r>
              <a:rPr lang="en-US" sz="2800" dirty="0" smtClean="0">
                <a:latin typeface="Arial"/>
              </a:rPr>
              <a:t> </a:t>
            </a:r>
            <a:r>
              <a:rPr lang="en-US" sz="2800" dirty="0" err="1" smtClean="0">
                <a:latin typeface="Arial"/>
              </a:rPr>
              <a:t>gia</a:t>
            </a:r>
            <a:r>
              <a:rPr lang="en-US" sz="2800" dirty="0" smtClean="0">
                <a:latin typeface="Arial"/>
              </a:rPr>
              <a:t> ở </a:t>
            </a:r>
            <a:r>
              <a:rPr lang="en-US" sz="2800" dirty="0" err="1" smtClean="0">
                <a:latin typeface="Arial"/>
              </a:rPr>
              <a:t>phần</a:t>
            </a:r>
            <a:r>
              <a:rPr lang="en-US" sz="2800" dirty="0" smtClean="0">
                <a:latin typeface="Arial"/>
              </a:rPr>
              <a:t> </a:t>
            </a:r>
            <a:r>
              <a:rPr lang="en-US" sz="2800" dirty="0" err="1" smtClean="0">
                <a:latin typeface="Arial"/>
              </a:rPr>
              <a:t>thời</a:t>
            </a:r>
            <a:r>
              <a:rPr lang="en-US" sz="2800" dirty="0" smtClean="0">
                <a:latin typeface="Arial"/>
              </a:rPr>
              <a:t> </a:t>
            </a:r>
            <a:r>
              <a:rPr lang="en-US" sz="2800" dirty="0" err="1" smtClean="0">
                <a:latin typeface="Arial"/>
              </a:rPr>
              <a:t>gian</a:t>
            </a:r>
            <a:r>
              <a:rPr lang="en-US" sz="2800" dirty="0" smtClean="0">
                <a:latin typeface="Arial"/>
              </a:rPr>
              <a:t> ban </a:t>
            </a:r>
            <a:r>
              <a:rPr lang="en-US" sz="2800" dirty="0" err="1" smtClean="0">
                <a:latin typeface="Arial"/>
              </a:rPr>
              <a:t>ngày</a:t>
            </a:r>
            <a:r>
              <a:rPr lang="en-US" sz="2800" dirty="0" smtClean="0">
                <a:latin typeface="Arial"/>
              </a:rPr>
              <a:t>, </a:t>
            </a:r>
            <a:r>
              <a:rPr lang="en-US" sz="2800" dirty="0" err="1" smtClean="0">
                <a:latin typeface="Arial"/>
              </a:rPr>
              <a:t>một</a:t>
            </a:r>
            <a:r>
              <a:rPr lang="en-US" sz="2800" dirty="0" smtClean="0">
                <a:latin typeface="Arial"/>
              </a:rPr>
              <a:t> </a:t>
            </a:r>
            <a:r>
              <a:rPr lang="en-US" sz="2800" dirty="0" err="1" smtClean="0">
                <a:latin typeface="Arial"/>
              </a:rPr>
              <a:t>quốc</a:t>
            </a:r>
            <a:r>
              <a:rPr lang="en-US" sz="2800" dirty="0" smtClean="0">
                <a:latin typeface="Arial"/>
              </a:rPr>
              <a:t> </a:t>
            </a:r>
            <a:r>
              <a:rPr lang="en-US" sz="2800" dirty="0" err="1" smtClean="0">
                <a:latin typeface="Arial"/>
              </a:rPr>
              <a:t>gia</a:t>
            </a:r>
            <a:r>
              <a:rPr lang="en-US" sz="2800" dirty="0" smtClean="0">
                <a:latin typeface="Arial"/>
              </a:rPr>
              <a:t> ở </a:t>
            </a:r>
            <a:r>
              <a:rPr lang="en-US" sz="2800" dirty="0" err="1" smtClean="0">
                <a:latin typeface="Arial"/>
              </a:rPr>
              <a:t>phần</a:t>
            </a:r>
            <a:r>
              <a:rPr lang="en-US" sz="2800" dirty="0" smtClean="0">
                <a:latin typeface="Arial"/>
              </a:rPr>
              <a:t> </a:t>
            </a:r>
            <a:r>
              <a:rPr lang="en-US" sz="2800" dirty="0" err="1" smtClean="0">
                <a:latin typeface="Arial"/>
              </a:rPr>
              <a:t>thời</a:t>
            </a:r>
            <a:r>
              <a:rPr lang="en-US" sz="2800" dirty="0" smtClean="0">
                <a:latin typeface="Arial"/>
              </a:rPr>
              <a:t> </a:t>
            </a:r>
            <a:r>
              <a:rPr lang="en-US" sz="2800" dirty="0" err="1" smtClean="0">
                <a:latin typeface="Arial"/>
              </a:rPr>
              <a:t>gian</a:t>
            </a:r>
            <a:r>
              <a:rPr lang="en-US" sz="2800" dirty="0" smtClean="0">
                <a:latin typeface="Arial"/>
              </a:rPr>
              <a:t> ban </a:t>
            </a:r>
            <a:r>
              <a:rPr lang="en-US" sz="2800" dirty="0" err="1" smtClean="0">
                <a:latin typeface="Arial"/>
              </a:rPr>
              <a:t>đêm</a:t>
            </a:r>
            <a:r>
              <a:rPr lang="en-US" sz="2800" dirty="0" smtClean="0">
                <a:latin typeface="Arial"/>
              </a:rPr>
              <a:t>.</a:t>
            </a:r>
            <a:endParaRPr lang="en-US" sz="2800" dirty="0">
              <a:latin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0" y="838200"/>
            <a:ext cx="7848600" cy="1447800"/>
            <a:chOff x="480" y="576"/>
            <a:chExt cx="4944" cy="912"/>
          </a:xfrm>
        </p:grpSpPr>
        <p:sp>
          <p:nvSpPr>
            <p:cNvPr id="19465" name="AutoShape 4" descr="Picture9"/>
            <p:cNvSpPr>
              <a:spLocks noChangeArrowheads="1"/>
            </p:cNvSpPr>
            <p:nvPr/>
          </p:nvSpPr>
          <p:spPr bwMode="auto">
            <a:xfrm>
              <a:off x="2160" y="576"/>
              <a:ext cx="3264" cy="912"/>
            </a:xfrm>
            <a:prstGeom prst="irregularSeal1">
              <a:avLst/>
            </a:prstGeom>
            <a:blipFill dpi="0" rotWithShape="1">
              <a:blip r:embed="rId3"/>
              <a:srcRect/>
              <a:stretch>
                <a:fillRect/>
              </a:stretch>
            </a:blipFill>
            <a:ln w="9525">
              <a:solidFill>
                <a:schemeClr val="tx1"/>
              </a:solidFill>
              <a:miter lim="800000"/>
              <a:headEnd/>
              <a:tailEnd/>
            </a:ln>
          </p:spPr>
          <p:txBody>
            <a:bodyPr wrap="none" anchor="ctr"/>
            <a:lstStyle/>
            <a:p>
              <a:pPr algn="ctr"/>
              <a:r>
                <a:rPr lang="en-US" sz="2400">
                  <a:solidFill>
                    <a:schemeClr val="bg2"/>
                  </a:solidFill>
                </a:rPr>
                <a:t>Thực hành theo nhóm bàn</a:t>
              </a:r>
            </a:p>
          </p:txBody>
        </p:sp>
        <p:sp>
          <p:nvSpPr>
            <p:cNvPr id="19466" name="AutoShape 5" descr="Canvas"/>
            <p:cNvSpPr>
              <a:spLocks noChangeArrowheads="1"/>
            </p:cNvSpPr>
            <p:nvPr/>
          </p:nvSpPr>
          <p:spPr bwMode="auto">
            <a:xfrm>
              <a:off x="480" y="816"/>
              <a:ext cx="1440" cy="384"/>
            </a:xfrm>
            <a:prstGeom prst="roundRect">
              <a:avLst>
                <a:gd name="adj" fmla="val 16667"/>
              </a:avLst>
            </a:prstGeom>
            <a:blipFill dpi="0" rotWithShape="1">
              <a:blip r:embed="rId4"/>
              <a:srcRect/>
              <a:tile tx="0" ty="0" sx="100000" sy="100000" flip="none" algn="tl"/>
            </a:blipFill>
            <a:ln w="9525">
              <a:noFill/>
              <a:round/>
              <a:headEnd/>
              <a:tailEnd/>
            </a:ln>
          </p:spPr>
          <p:txBody>
            <a:bodyPr wrap="none" anchor="ctr"/>
            <a:lstStyle/>
            <a:p>
              <a:pPr algn="ctr"/>
              <a:r>
                <a:rPr lang="en-US">
                  <a:solidFill>
                    <a:srgbClr val="003300"/>
                  </a:solidFill>
                </a:rPr>
                <a:t>Hoạt động 2:</a:t>
              </a:r>
            </a:p>
          </p:txBody>
        </p:sp>
      </p:grpSp>
      <p:sp>
        <p:nvSpPr>
          <p:cNvPr id="31758" name="AutoShape 14" descr="Picture3"/>
          <p:cNvSpPr>
            <a:spLocks noChangeArrowheads="1"/>
          </p:cNvSpPr>
          <p:nvPr/>
        </p:nvSpPr>
        <p:spPr bwMode="auto">
          <a:xfrm>
            <a:off x="685800" y="2362200"/>
            <a:ext cx="7467600" cy="1295400"/>
          </a:xfrm>
          <a:prstGeom prst="roundRect">
            <a:avLst>
              <a:gd name="adj" fmla="val 16667"/>
            </a:avLst>
          </a:prstGeom>
          <a:blipFill dpi="0" rotWithShape="1">
            <a:blip r:embed="rId5"/>
            <a:srcRect/>
            <a:stretch>
              <a:fillRect/>
            </a:stretch>
          </a:blipFill>
          <a:ln w="38100" cmpd="dbl">
            <a:solidFill>
              <a:srgbClr val="FF99CC"/>
            </a:solidFill>
            <a:round/>
            <a:headEnd/>
            <a:tailEnd/>
          </a:ln>
        </p:spPr>
        <p:txBody>
          <a:bodyPr wrap="none" anchor="ctr"/>
          <a:lstStyle/>
          <a:p>
            <a:pPr algn="ctr">
              <a:lnSpc>
                <a:spcPct val="80000"/>
              </a:lnSpc>
              <a:spcBef>
                <a:spcPct val="50000"/>
              </a:spcBef>
            </a:pPr>
            <a:r>
              <a:rPr lang="en-US" sz="2600">
                <a:solidFill>
                  <a:srgbClr val="003300"/>
                </a:solidFill>
              </a:rPr>
              <a:t>Do đâu mà trên bề mặt Trái Đất có </a:t>
            </a:r>
          </a:p>
          <a:p>
            <a:pPr algn="ctr">
              <a:lnSpc>
                <a:spcPct val="80000"/>
              </a:lnSpc>
              <a:spcBef>
                <a:spcPct val="50000"/>
              </a:spcBef>
            </a:pPr>
            <a:r>
              <a:rPr lang="en-US" sz="2600">
                <a:solidFill>
                  <a:srgbClr val="003300"/>
                </a:solidFill>
              </a:rPr>
              <a:t>ngày đêm kế tiếp nhau không ngừng?</a:t>
            </a:r>
            <a:endParaRPr lang="en-US" sz="2600" b="0"/>
          </a:p>
        </p:txBody>
      </p:sp>
      <p:grpSp>
        <p:nvGrpSpPr>
          <p:cNvPr id="3" name="Group 16"/>
          <p:cNvGrpSpPr>
            <a:grpSpLocks/>
          </p:cNvGrpSpPr>
          <p:nvPr/>
        </p:nvGrpSpPr>
        <p:grpSpPr bwMode="auto">
          <a:xfrm>
            <a:off x="381000" y="3810000"/>
            <a:ext cx="8153400" cy="2514600"/>
            <a:chOff x="240" y="2400"/>
            <a:chExt cx="5136" cy="1584"/>
          </a:xfrm>
        </p:grpSpPr>
        <p:sp>
          <p:nvSpPr>
            <p:cNvPr id="19463" name="AutoShape 9" descr="s"/>
            <p:cNvSpPr>
              <a:spLocks noChangeArrowheads="1"/>
            </p:cNvSpPr>
            <p:nvPr/>
          </p:nvSpPr>
          <p:spPr bwMode="auto">
            <a:xfrm>
              <a:off x="240" y="2400"/>
              <a:ext cx="5136" cy="1584"/>
            </a:xfrm>
            <a:prstGeom prst="octagon">
              <a:avLst>
                <a:gd name="adj" fmla="val 29287"/>
              </a:avLst>
            </a:prstGeom>
            <a:blipFill dpi="0" rotWithShape="1">
              <a:blip r:embed="rId6"/>
              <a:srcRect/>
              <a:stretch>
                <a:fillRect/>
              </a:stretch>
            </a:blipFill>
            <a:ln w="9525">
              <a:noFill/>
              <a:miter lim="800000"/>
              <a:headEnd/>
              <a:tailEnd/>
            </a:ln>
          </p:spPr>
          <p:txBody>
            <a:bodyPr wrap="none" anchor="ctr"/>
            <a:lstStyle/>
            <a:p>
              <a:pPr algn="ctr"/>
              <a:endParaRPr lang="en-US" sz="1800" b="0"/>
            </a:p>
          </p:txBody>
        </p:sp>
        <p:sp>
          <p:nvSpPr>
            <p:cNvPr id="19464" name="Text Box 15"/>
            <p:cNvSpPr txBox="1">
              <a:spLocks noChangeArrowheads="1"/>
            </p:cNvSpPr>
            <p:nvPr/>
          </p:nvSpPr>
          <p:spPr bwMode="auto">
            <a:xfrm>
              <a:off x="912" y="2640"/>
              <a:ext cx="3744" cy="1134"/>
            </a:xfrm>
            <a:prstGeom prst="rect">
              <a:avLst/>
            </a:prstGeom>
            <a:noFill/>
            <a:ln w="9525">
              <a:noFill/>
              <a:miter lim="800000"/>
              <a:headEnd/>
              <a:tailEnd/>
            </a:ln>
          </p:spPr>
          <p:txBody>
            <a:bodyPr>
              <a:spAutoFit/>
            </a:bodyPr>
            <a:lstStyle/>
            <a:p>
              <a:pPr algn="just">
                <a:spcBef>
                  <a:spcPct val="50000"/>
                </a:spcBef>
              </a:pPr>
              <a:r>
                <a:rPr lang="en-US">
                  <a:solidFill>
                    <a:srgbClr val="003300"/>
                  </a:solidFill>
                </a:rPr>
                <a:t>Do Trái Đất luôn tự quay quanh mình nó, nên mọi nơi trên trái đất đều lần lượt được Mặt Trời chiếu sáng rồi lại vào bóng tối.</a:t>
              </a:r>
            </a:p>
          </p:txBody>
        </p:sp>
      </p:grpSp>
      <p:pic>
        <p:nvPicPr>
          <p:cNvPr id="31761" name="Picture 17" descr="EARTH"/>
          <p:cNvPicPr>
            <a:picLocks noChangeAspect="1" noChangeArrowheads="1" noCrop="1"/>
          </p:cNvPicPr>
          <p:nvPr/>
        </p:nvPicPr>
        <p:blipFill>
          <a:blip r:embed="rId7"/>
          <a:srcRect/>
          <a:stretch>
            <a:fillRect/>
          </a:stretch>
        </p:blipFill>
        <p:spPr bwMode="auto">
          <a:xfrm>
            <a:off x="2590800" y="3756025"/>
            <a:ext cx="2957513" cy="2813050"/>
          </a:xfrm>
          <a:prstGeom prst="rect">
            <a:avLst/>
          </a:prstGeom>
          <a:noFill/>
          <a:ln w="9525">
            <a:noFill/>
            <a:miter lim="800000"/>
            <a:headEnd/>
            <a:tailEnd/>
          </a:ln>
        </p:spPr>
      </p:pic>
      <p:sp>
        <p:nvSpPr>
          <p:cNvPr id="19462" name="AutoShape 18" descr="Brown marble"/>
          <p:cNvSpPr>
            <a:spLocks noChangeArrowheads="1"/>
          </p:cNvSpPr>
          <p:nvPr/>
        </p:nvSpPr>
        <p:spPr bwMode="auto">
          <a:xfrm>
            <a:off x="76200" y="76200"/>
            <a:ext cx="7772400" cy="609600"/>
          </a:xfrm>
          <a:prstGeom prst="roundRect">
            <a:avLst>
              <a:gd name="adj" fmla="val 16667"/>
            </a:avLst>
          </a:prstGeom>
          <a:blipFill dpi="0" rotWithShape="0">
            <a:blip r:embed="rId8">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758"/>
                                        </p:tgtEl>
                                        <p:attrNameLst>
                                          <p:attrName>style.visibility</p:attrName>
                                        </p:attrNameLst>
                                      </p:cBhvr>
                                      <p:to>
                                        <p:strVal val="visible"/>
                                      </p:to>
                                    </p:set>
                                    <p:anim to="" calcmode="lin" valueType="num">
                                      <p:cBhvr>
                                        <p:cTn id="12" dur="1" fill="hold"/>
                                        <p:tgtEl>
                                          <p:spTgt spid="31758"/>
                                        </p:tgtEl>
                                        <p:attrNameLst>
                                          <p:attrName/>
                                        </p:attrNameLst>
                                      </p:cBhvr>
                                    </p:anim>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176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2000"/>
                                        <p:tgtEl>
                                          <p:spTgt spid="31761"/>
                                        </p:tgtEl>
                                      </p:cBhvr>
                                    </p:animEffect>
                                    <p:set>
                                      <p:cBhvr>
                                        <p:cTn id="20" dur="1" fill="hold">
                                          <p:stCondLst>
                                            <p:cond delay="1999"/>
                                          </p:stCondLst>
                                        </p:cTn>
                                        <p:tgtEl>
                                          <p:spTgt spid="31761"/>
                                        </p:tgtEl>
                                        <p:attrNameLst>
                                          <p:attrName>style.visibility</p:attrName>
                                        </p:attrNameLst>
                                      </p:cBhvr>
                                      <p:to>
                                        <p:strVal val="hidden"/>
                                      </p:to>
                                    </p:set>
                                  </p:childTnLst>
                                </p:cTn>
                              </p:par>
                              <p:par>
                                <p:cTn id="21" presetID="24"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to="" calcmode="lin" valueType="num">
                                      <p:cBhvr>
                                        <p:cTn id="23"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5" name="AutoShape 3" descr="Canvas"/>
          <p:cNvSpPr>
            <a:spLocks noChangeArrowheads="1"/>
          </p:cNvSpPr>
          <p:nvPr/>
        </p:nvSpPr>
        <p:spPr bwMode="auto">
          <a:xfrm>
            <a:off x="1600200" y="1066800"/>
            <a:ext cx="5105400" cy="1219200"/>
          </a:xfrm>
          <a:prstGeom prst="star8">
            <a:avLst>
              <a:gd name="adj" fmla="val 38250"/>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a:r>
              <a:rPr lang="en-US" sz="4000">
                <a:solidFill>
                  <a:srgbClr val="003300"/>
                </a:solidFill>
              </a:rPr>
              <a:t>Kết luận:</a:t>
            </a:r>
          </a:p>
        </p:txBody>
      </p:sp>
      <p:grpSp>
        <p:nvGrpSpPr>
          <p:cNvPr id="2" name="Group 6"/>
          <p:cNvGrpSpPr>
            <a:grpSpLocks/>
          </p:cNvGrpSpPr>
          <p:nvPr/>
        </p:nvGrpSpPr>
        <p:grpSpPr bwMode="auto">
          <a:xfrm>
            <a:off x="533400" y="2971800"/>
            <a:ext cx="8153400" cy="2362200"/>
            <a:chOff x="336" y="1872"/>
            <a:chExt cx="5136" cy="1488"/>
          </a:xfrm>
        </p:grpSpPr>
        <p:sp>
          <p:nvSpPr>
            <p:cNvPr id="20485" name="AutoShape 4" descr="Picture7"/>
            <p:cNvSpPr>
              <a:spLocks noChangeArrowheads="1"/>
            </p:cNvSpPr>
            <p:nvPr/>
          </p:nvSpPr>
          <p:spPr bwMode="auto">
            <a:xfrm>
              <a:off x="336" y="1872"/>
              <a:ext cx="5136" cy="1488"/>
            </a:xfrm>
            <a:prstGeom prst="octagon">
              <a:avLst>
                <a:gd name="adj" fmla="val 29287"/>
              </a:avLst>
            </a:prstGeom>
            <a:blipFill dpi="0" rotWithShape="1">
              <a:blip r:embed="rId4"/>
              <a:srcRect/>
              <a:stretch>
                <a:fillRect/>
              </a:stretch>
            </a:blipFill>
            <a:ln w="9525">
              <a:noFill/>
              <a:miter lim="800000"/>
              <a:headEnd/>
              <a:tailEnd/>
            </a:ln>
          </p:spPr>
          <p:txBody>
            <a:bodyPr wrap="none" anchor="ctr"/>
            <a:lstStyle/>
            <a:p>
              <a:pPr algn="ctr"/>
              <a:endParaRPr lang="en-US">
                <a:solidFill>
                  <a:srgbClr val="003300"/>
                </a:solidFill>
              </a:endParaRPr>
            </a:p>
          </p:txBody>
        </p:sp>
        <p:sp>
          <p:nvSpPr>
            <p:cNvPr id="20486" name="Text Box 5"/>
            <p:cNvSpPr txBox="1">
              <a:spLocks noChangeArrowheads="1"/>
            </p:cNvSpPr>
            <p:nvPr/>
          </p:nvSpPr>
          <p:spPr bwMode="auto">
            <a:xfrm>
              <a:off x="1056" y="2082"/>
              <a:ext cx="3984" cy="1134"/>
            </a:xfrm>
            <a:prstGeom prst="rect">
              <a:avLst/>
            </a:prstGeom>
            <a:noFill/>
            <a:ln w="9525">
              <a:noFill/>
              <a:miter lim="800000"/>
              <a:headEnd/>
              <a:tailEnd/>
            </a:ln>
          </p:spPr>
          <p:txBody>
            <a:bodyPr>
              <a:spAutoFit/>
            </a:bodyPr>
            <a:lstStyle/>
            <a:p>
              <a:pPr algn="just">
                <a:spcBef>
                  <a:spcPct val="50000"/>
                </a:spcBef>
              </a:pPr>
              <a:r>
                <a:rPr lang="en-US">
                  <a:solidFill>
                    <a:srgbClr val="003300"/>
                  </a:solidFill>
                </a:rPr>
                <a:t>Do Trái Đất luôn tự quay quanh mình nó, nên mọi nơi trên trái đất đều lần lượt có ngày và đêm kế tiếp nhau không ngừng.</a:t>
              </a:r>
            </a:p>
          </p:txBody>
        </p:sp>
      </p:grpSp>
      <p:sp>
        <p:nvSpPr>
          <p:cNvPr id="20484" name="AutoShape 7" descr="Brown marble"/>
          <p:cNvSpPr>
            <a:spLocks noChangeArrowheads="1"/>
          </p:cNvSpPr>
          <p:nvPr/>
        </p:nvSpPr>
        <p:spPr bwMode="auto">
          <a:xfrm>
            <a:off x="76200" y="76200"/>
            <a:ext cx="7772400" cy="609600"/>
          </a:xfrm>
          <a:prstGeom prst="roundRect">
            <a:avLst>
              <a:gd name="adj" fmla="val 16667"/>
            </a:avLst>
          </a:prstGeom>
          <a:blipFill dpi="0" rotWithShape="0">
            <a:blip r:embed="rId5">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3795"/>
                                        </p:tgtEl>
                                        <p:attrNameLst>
                                          <p:attrName>style.visibility</p:attrName>
                                        </p:attrNameLst>
                                      </p:cBhvr>
                                      <p:to>
                                        <p:strVal val="visible"/>
                                      </p:to>
                                    </p:set>
                                    <p:anim to="" calcmode="lin" valueType="num">
                                      <p:cBhvr>
                                        <p:cTn id="7" dur="1" fill="hold"/>
                                        <p:tgtEl>
                                          <p:spTgt spid="3379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762000" y="838200"/>
            <a:ext cx="7848600" cy="1447800"/>
            <a:chOff x="480" y="576"/>
            <a:chExt cx="4944" cy="912"/>
          </a:xfrm>
        </p:grpSpPr>
        <p:sp>
          <p:nvSpPr>
            <p:cNvPr id="21511" name="AutoShape 4" descr="Picture9"/>
            <p:cNvSpPr>
              <a:spLocks noChangeArrowheads="1"/>
            </p:cNvSpPr>
            <p:nvPr/>
          </p:nvSpPr>
          <p:spPr bwMode="auto">
            <a:xfrm>
              <a:off x="2160" y="576"/>
              <a:ext cx="3264" cy="912"/>
            </a:xfrm>
            <a:prstGeom prst="irregularSeal1">
              <a:avLst/>
            </a:prstGeom>
            <a:blipFill dpi="0" rotWithShape="1">
              <a:blip r:embed="rId3"/>
              <a:srcRect/>
              <a:stretch>
                <a:fillRect/>
              </a:stretch>
            </a:blipFill>
            <a:ln w="9525">
              <a:solidFill>
                <a:schemeClr val="tx1"/>
              </a:solidFill>
              <a:miter lim="800000"/>
              <a:headEnd/>
              <a:tailEnd/>
            </a:ln>
          </p:spPr>
          <p:txBody>
            <a:bodyPr wrap="none" anchor="ctr"/>
            <a:lstStyle/>
            <a:p>
              <a:pPr algn="ctr"/>
              <a:r>
                <a:rPr lang="en-US" sz="2400">
                  <a:solidFill>
                    <a:schemeClr val="bg2"/>
                  </a:solidFill>
                </a:rPr>
                <a:t>Thảo luận chung</a:t>
              </a:r>
            </a:p>
          </p:txBody>
        </p:sp>
        <p:sp>
          <p:nvSpPr>
            <p:cNvPr id="21512" name="AutoShape 5" descr="Canvas"/>
            <p:cNvSpPr>
              <a:spLocks noChangeArrowheads="1"/>
            </p:cNvSpPr>
            <p:nvPr/>
          </p:nvSpPr>
          <p:spPr bwMode="auto">
            <a:xfrm>
              <a:off x="480" y="816"/>
              <a:ext cx="1440" cy="384"/>
            </a:xfrm>
            <a:prstGeom prst="roundRect">
              <a:avLst>
                <a:gd name="adj" fmla="val 16667"/>
              </a:avLst>
            </a:prstGeom>
            <a:blipFill dpi="0" rotWithShape="1">
              <a:blip r:embed="rId4"/>
              <a:srcRect/>
              <a:tile tx="0" ty="0" sx="100000" sy="100000" flip="none" algn="tl"/>
            </a:blipFill>
            <a:ln w="9525">
              <a:noFill/>
              <a:round/>
              <a:headEnd/>
              <a:tailEnd/>
            </a:ln>
          </p:spPr>
          <p:txBody>
            <a:bodyPr wrap="none" anchor="ctr"/>
            <a:lstStyle/>
            <a:p>
              <a:pPr algn="ctr"/>
              <a:r>
                <a:rPr lang="en-US">
                  <a:solidFill>
                    <a:srgbClr val="003300"/>
                  </a:solidFill>
                </a:rPr>
                <a:t>Hoạt động 3:</a:t>
              </a:r>
            </a:p>
          </p:txBody>
        </p:sp>
      </p:grpSp>
      <p:sp>
        <p:nvSpPr>
          <p:cNvPr id="34822" name="AutoShape 6" descr="h"/>
          <p:cNvSpPr>
            <a:spLocks noChangeArrowheads="1"/>
          </p:cNvSpPr>
          <p:nvPr/>
        </p:nvSpPr>
        <p:spPr bwMode="auto">
          <a:xfrm>
            <a:off x="914400" y="2362200"/>
            <a:ext cx="7620000" cy="1143000"/>
          </a:xfrm>
          <a:prstGeom prst="roundRect">
            <a:avLst>
              <a:gd name="adj" fmla="val 16667"/>
            </a:avLst>
          </a:prstGeom>
          <a:blipFill dpi="0" rotWithShape="1">
            <a:blip r:embed="rId5"/>
            <a:srcRect/>
            <a:stretch>
              <a:fillRect/>
            </a:stretch>
          </a:blipFill>
          <a:ln w="38100" cmpd="dbl">
            <a:solidFill>
              <a:srgbClr val="FF99CC"/>
            </a:solidFill>
            <a:round/>
            <a:headEnd/>
            <a:tailEnd/>
          </a:ln>
        </p:spPr>
        <p:txBody>
          <a:bodyPr wrap="none" anchor="ctr"/>
          <a:lstStyle/>
          <a:p>
            <a:pPr algn="ctr"/>
            <a:r>
              <a:rPr lang="en-US">
                <a:solidFill>
                  <a:schemeClr val="bg2"/>
                </a:solidFill>
              </a:rPr>
              <a:t>Thời gian để trái đất quay một vòng quanh</a:t>
            </a:r>
          </a:p>
          <a:p>
            <a:pPr algn="ctr"/>
            <a:r>
              <a:rPr lang="en-US">
                <a:solidFill>
                  <a:schemeClr val="bg2"/>
                </a:solidFill>
              </a:rPr>
              <a:t> mình nó được quy ước thế nào?</a:t>
            </a:r>
            <a:endParaRPr lang="en-US">
              <a:solidFill>
                <a:srgbClr val="003300"/>
              </a:solidFill>
            </a:endParaRPr>
          </a:p>
        </p:txBody>
      </p:sp>
      <p:sp>
        <p:nvSpPr>
          <p:cNvPr id="34823" name="AutoShape 7" descr="Picture3"/>
          <p:cNvSpPr>
            <a:spLocks noChangeArrowheads="1"/>
          </p:cNvSpPr>
          <p:nvPr/>
        </p:nvSpPr>
        <p:spPr bwMode="auto">
          <a:xfrm>
            <a:off x="1600200" y="4114800"/>
            <a:ext cx="5638800" cy="1905000"/>
          </a:xfrm>
          <a:prstGeom prst="octagon">
            <a:avLst>
              <a:gd name="adj" fmla="val 29287"/>
            </a:avLst>
          </a:prstGeom>
          <a:blipFill dpi="0" rotWithShape="1">
            <a:blip r:embed="rId6"/>
            <a:srcRect/>
            <a:stretch>
              <a:fillRect/>
            </a:stretch>
          </a:blipFill>
          <a:ln w="9525">
            <a:noFill/>
            <a:miter lim="800000"/>
            <a:headEnd/>
            <a:tailEnd/>
          </a:ln>
        </p:spPr>
        <p:txBody>
          <a:bodyPr wrap="none" anchor="ctr"/>
          <a:lstStyle/>
          <a:p>
            <a:pPr algn="ctr"/>
            <a:r>
              <a:rPr lang="en-US">
                <a:solidFill>
                  <a:srgbClr val="CC0000"/>
                </a:solidFill>
              </a:rPr>
              <a:t>Là một ngày.</a:t>
            </a:r>
            <a:endParaRPr lang="en-US"/>
          </a:p>
        </p:txBody>
      </p:sp>
      <p:pic>
        <p:nvPicPr>
          <p:cNvPr id="34825" name="Picture 9" descr="images"/>
          <p:cNvPicPr>
            <a:picLocks noChangeAspect="1" noChangeArrowheads="1"/>
          </p:cNvPicPr>
          <p:nvPr/>
        </p:nvPicPr>
        <p:blipFill>
          <a:blip r:embed="rId7"/>
          <a:srcRect/>
          <a:stretch>
            <a:fillRect/>
          </a:stretch>
        </p:blipFill>
        <p:spPr bwMode="auto">
          <a:xfrm>
            <a:off x="2495550" y="3624263"/>
            <a:ext cx="3905250" cy="3165475"/>
          </a:xfrm>
          <a:prstGeom prst="rect">
            <a:avLst/>
          </a:prstGeom>
          <a:noFill/>
          <a:ln w="9525">
            <a:noFill/>
            <a:miter lim="800000"/>
            <a:headEnd/>
            <a:tailEnd/>
          </a:ln>
        </p:spPr>
      </p:pic>
      <p:sp>
        <p:nvSpPr>
          <p:cNvPr id="21510" name="AutoShape 10" descr="Brown marble"/>
          <p:cNvSpPr>
            <a:spLocks noChangeArrowheads="1"/>
          </p:cNvSpPr>
          <p:nvPr/>
        </p:nvSpPr>
        <p:spPr bwMode="auto">
          <a:xfrm>
            <a:off x="76200" y="76200"/>
            <a:ext cx="7772400" cy="609600"/>
          </a:xfrm>
          <a:prstGeom prst="roundRect">
            <a:avLst>
              <a:gd name="adj" fmla="val 16667"/>
            </a:avLst>
          </a:prstGeom>
          <a:blipFill dpi="0" rotWithShape="0">
            <a:blip r:embed="rId8">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 calcmode="lin" valueType="num">
                                      <p:cBhvr>
                                        <p:cTn id="12" dur="1000" fill="hold"/>
                                        <p:tgtEl>
                                          <p:spTgt spid="34822"/>
                                        </p:tgtEl>
                                        <p:attrNameLst>
                                          <p:attrName>ppt_w</p:attrName>
                                        </p:attrNameLst>
                                      </p:cBhvr>
                                      <p:tavLst>
                                        <p:tav tm="0">
                                          <p:val>
                                            <p:fltVal val="0"/>
                                          </p:val>
                                        </p:tav>
                                        <p:tav tm="100000">
                                          <p:val>
                                            <p:strVal val="#ppt_w"/>
                                          </p:val>
                                        </p:tav>
                                      </p:tavLst>
                                    </p:anim>
                                    <p:anim calcmode="lin" valueType="num">
                                      <p:cBhvr>
                                        <p:cTn id="13" dur="1000" fill="hold"/>
                                        <p:tgtEl>
                                          <p:spTgt spid="34822"/>
                                        </p:tgtEl>
                                        <p:attrNameLst>
                                          <p:attrName>ppt_h</p:attrName>
                                        </p:attrNameLst>
                                      </p:cBhvr>
                                      <p:tavLst>
                                        <p:tav tm="0">
                                          <p:val>
                                            <p:fltVal val="0"/>
                                          </p:val>
                                        </p:tav>
                                        <p:tav tm="100000">
                                          <p:val>
                                            <p:strVal val="#ppt_h"/>
                                          </p:val>
                                        </p:tav>
                                      </p:tavLst>
                                    </p:anim>
                                    <p:anim calcmode="lin" valueType="num">
                                      <p:cBhvr>
                                        <p:cTn id="14" dur="1000" fill="hold"/>
                                        <p:tgtEl>
                                          <p:spTgt spid="348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822"/>
                                        </p:tgtEl>
                                        <p:attrNameLst>
                                          <p:attrName>ppt_y</p:attrName>
                                        </p:attrNameLst>
                                      </p:cBhvr>
                                      <p:tavLst>
                                        <p:tav tm="0" fmla="#ppt_y+(sin(-2*pi*(1-$))*-#ppt_x+cos(-2*pi*(1-$))*(1-#ppt_y))*(1-$)">
                                          <p:val>
                                            <p:fltVal val="0"/>
                                          </p:val>
                                        </p:tav>
                                        <p:tav tm="100000">
                                          <p:val>
                                            <p:fltVal val="1"/>
                                          </p:val>
                                        </p:tav>
                                      </p:tavLst>
                                    </p:anim>
                                  </p:childTnLst>
                                </p:cTn>
                              </p:par>
                              <p:par>
                                <p:cTn id="16" presetID="17" presetClass="entr" presetSubtype="10" fill="hold" nodeType="withEffect">
                                  <p:stCondLst>
                                    <p:cond delay="0"/>
                                  </p:stCondLst>
                                  <p:childTnLst>
                                    <p:set>
                                      <p:cBhvr>
                                        <p:cTn id="17" dur="1" fill="hold">
                                          <p:stCondLst>
                                            <p:cond delay="0"/>
                                          </p:stCondLst>
                                        </p:cTn>
                                        <p:tgtEl>
                                          <p:spTgt spid="34825"/>
                                        </p:tgtEl>
                                        <p:attrNameLst>
                                          <p:attrName>style.visibility</p:attrName>
                                        </p:attrNameLst>
                                      </p:cBhvr>
                                      <p:to>
                                        <p:strVal val="visible"/>
                                      </p:to>
                                    </p:set>
                                    <p:anim calcmode="lin" valueType="num">
                                      <p:cBhvr>
                                        <p:cTn id="18" dur="500" fill="hold"/>
                                        <p:tgtEl>
                                          <p:spTgt spid="34825"/>
                                        </p:tgtEl>
                                        <p:attrNameLst>
                                          <p:attrName>ppt_w</p:attrName>
                                        </p:attrNameLst>
                                      </p:cBhvr>
                                      <p:tavLst>
                                        <p:tav tm="0">
                                          <p:val>
                                            <p:fltVal val="0"/>
                                          </p:val>
                                        </p:tav>
                                        <p:tav tm="100000">
                                          <p:val>
                                            <p:strVal val="#ppt_w"/>
                                          </p:val>
                                        </p:tav>
                                      </p:tavLst>
                                    </p:anim>
                                    <p:anim calcmode="lin" valueType="num">
                                      <p:cBhvr>
                                        <p:cTn id="19" dur="500" fill="hold"/>
                                        <p:tgtEl>
                                          <p:spTgt spid="34825"/>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xit" presetSubtype="10" fill="hold" nodeType="clickEffect">
                                  <p:stCondLst>
                                    <p:cond delay="0"/>
                                  </p:stCondLst>
                                  <p:childTnLst>
                                    <p:animEffect transition="out" filter="randombar(horizontal)">
                                      <p:cBhvr>
                                        <p:cTn id="23" dur="500"/>
                                        <p:tgtEl>
                                          <p:spTgt spid="34825"/>
                                        </p:tgtEl>
                                      </p:cBhvr>
                                    </p:animEffect>
                                    <p:set>
                                      <p:cBhvr>
                                        <p:cTn id="24" dur="1" fill="hold">
                                          <p:stCondLst>
                                            <p:cond delay="499"/>
                                          </p:stCondLst>
                                        </p:cTn>
                                        <p:tgtEl>
                                          <p:spTgt spid="34825"/>
                                        </p:tgtEl>
                                        <p:attrNameLst>
                                          <p:attrName>style.visibility</p:attrName>
                                        </p:attrNameLst>
                                      </p:cBhvr>
                                      <p:to>
                                        <p:strVal val="hidden"/>
                                      </p:to>
                                    </p:set>
                                  </p:childTnLst>
                                </p:cTn>
                              </p:par>
                              <p:par>
                                <p:cTn id="25" presetID="15" presetClass="entr" presetSubtype="0" fill="hold" grpId="0" nodeType="withEffect">
                                  <p:stCondLst>
                                    <p:cond delay="0"/>
                                  </p:stCondLst>
                                  <p:childTnLst>
                                    <p:set>
                                      <p:cBhvr>
                                        <p:cTn id="26" dur="1" fill="hold">
                                          <p:stCondLst>
                                            <p:cond delay="0"/>
                                          </p:stCondLst>
                                        </p:cTn>
                                        <p:tgtEl>
                                          <p:spTgt spid="34823"/>
                                        </p:tgtEl>
                                        <p:attrNameLst>
                                          <p:attrName>style.visibility</p:attrName>
                                        </p:attrNameLst>
                                      </p:cBhvr>
                                      <p:to>
                                        <p:strVal val="visible"/>
                                      </p:to>
                                    </p:set>
                                    <p:anim calcmode="lin" valueType="num">
                                      <p:cBhvr>
                                        <p:cTn id="27" dur="1000" fill="hold"/>
                                        <p:tgtEl>
                                          <p:spTgt spid="34823"/>
                                        </p:tgtEl>
                                        <p:attrNameLst>
                                          <p:attrName>ppt_w</p:attrName>
                                        </p:attrNameLst>
                                      </p:cBhvr>
                                      <p:tavLst>
                                        <p:tav tm="0">
                                          <p:val>
                                            <p:fltVal val="0"/>
                                          </p:val>
                                        </p:tav>
                                        <p:tav tm="100000">
                                          <p:val>
                                            <p:strVal val="#ppt_w"/>
                                          </p:val>
                                        </p:tav>
                                      </p:tavLst>
                                    </p:anim>
                                    <p:anim calcmode="lin" valueType="num">
                                      <p:cBhvr>
                                        <p:cTn id="28" dur="1000" fill="hold"/>
                                        <p:tgtEl>
                                          <p:spTgt spid="34823"/>
                                        </p:tgtEl>
                                        <p:attrNameLst>
                                          <p:attrName>ppt_h</p:attrName>
                                        </p:attrNameLst>
                                      </p:cBhvr>
                                      <p:tavLst>
                                        <p:tav tm="0">
                                          <p:val>
                                            <p:fltVal val="0"/>
                                          </p:val>
                                        </p:tav>
                                        <p:tav tm="100000">
                                          <p:val>
                                            <p:strVal val="#ppt_h"/>
                                          </p:val>
                                        </p:tav>
                                      </p:tavLst>
                                    </p:anim>
                                    <p:anim calcmode="lin" valueType="num">
                                      <p:cBhvr>
                                        <p:cTn id="29" dur="1000" fill="hold"/>
                                        <p:tgtEl>
                                          <p:spTgt spid="34823"/>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48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p:bldP spid="348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AutoShape 5" descr="Canvas"/>
          <p:cNvSpPr>
            <a:spLocks noChangeArrowheads="1"/>
          </p:cNvSpPr>
          <p:nvPr/>
        </p:nvSpPr>
        <p:spPr bwMode="auto">
          <a:xfrm>
            <a:off x="762000" y="1219200"/>
            <a:ext cx="2286000" cy="609600"/>
          </a:xfrm>
          <a:prstGeom prst="roundRect">
            <a:avLst>
              <a:gd name="adj" fmla="val 16667"/>
            </a:avLst>
          </a:prstGeom>
          <a:blipFill dpi="0" rotWithShape="1">
            <a:blip r:embed="rId3"/>
            <a:srcRect/>
            <a:tile tx="0" ty="0" sx="100000" sy="100000" flip="none" algn="tl"/>
          </a:blipFill>
          <a:ln w="9525">
            <a:noFill/>
            <a:round/>
            <a:headEnd/>
            <a:tailEnd/>
          </a:ln>
        </p:spPr>
        <p:txBody>
          <a:bodyPr wrap="none" anchor="ctr"/>
          <a:lstStyle/>
          <a:p>
            <a:pPr algn="ctr"/>
            <a:r>
              <a:rPr lang="en-US">
                <a:solidFill>
                  <a:srgbClr val="003300"/>
                </a:solidFill>
              </a:rPr>
              <a:t>Hoạt động 3:</a:t>
            </a:r>
          </a:p>
        </p:txBody>
      </p:sp>
      <p:sp>
        <p:nvSpPr>
          <p:cNvPr id="35846" name="AutoShape 6" descr="h"/>
          <p:cNvSpPr>
            <a:spLocks noChangeArrowheads="1"/>
          </p:cNvSpPr>
          <p:nvPr/>
        </p:nvSpPr>
        <p:spPr bwMode="auto">
          <a:xfrm>
            <a:off x="914400" y="2590800"/>
            <a:ext cx="7620000" cy="1143000"/>
          </a:xfrm>
          <a:prstGeom prst="roundRect">
            <a:avLst>
              <a:gd name="adj" fmla="val 16667"/>
            </a:avLst>
          </a:prstGeom>
          <a:blipFill dpi="0" rotWithShape="1">
            <a:blip r:embed="rId4"/>
            <a:srcRect/>
            <a:stretch>
              <a:fillRect/>
            </a:stretch>
          </a:blipFill>
          <a:ln w="9525">
            <a:noFill/>
            <a:round/>
            <a:headEnd/>
            <a:tailEnd/>
          </a:ln>
        </p:spPr>
        <p:txBody>
          <a:bodyPr wrap="none" anchor="ctr"/>
          <a:lstStyle/>
          <a:p>
            <a:pPr algn="ctr"/>
            <a:r>
              <a:rPr lang="en-US">
                <a:solidFill>
                  <a:schemeClr val="bg2"/>
                </a:solidFill>
              </a:rPr>
              <a:t>Một ngày có bao nhiêu giờ?</a:t>
            </a:r>
            <a:endParaRPr lang="en-US">
              <a:solidFill>
                <a:srgbClr val="003300"/>
              </a:solidFill>
            </a:endParaRPr>
          </a:p>
        </p:txBody>
      </p:sp>
      <p:sp>
        <p:nvSpPr>
          <p:cNvPr id="35847" name="AutoShape 7" descr="Picture3"/>
          <p:cNvSpPr>
            <a:spLocks noChangeArrowheads="1"/>
          </p:cNvSpPr>
          <p:nvPr/>
        </p:nvSpPr>
        <p:spPr bwMode="auto">
          <a:xfrm>
            <a:off x="1600200" y="4114800"/>
            <a:ext cx="5638800" cy="1905000"/>
          </a:xfrm>
          <a:prstGeom prst="octagon">
            <a:avLst>
              <a:gd name="adj" fmla="val 29287"/>
            </a:avLst>
          </a:prstGeom>
          <a:blipFill dpi="0" rotWithShape="1">
            <a:blip r:embed="rId5"/>
            <a:srcRect/>
            <a:stretch>
              <a:fillRect/>
            </a:stretch>
          </a:blipFill>
          <a:ln w="9525">
            <a:noFill/>
            <a:miter lim="800000"/>
            <a:headEnd/>
            <a:tailEnd/>
          </a:ln>
        </p:spPr>
        <p:txBody>
          <a:bodyPr wrap="none" anchor="ctr"/>
          <a:lstStyle/>
          <a:p>
            <a:pPr algn="ctr"/>
            <a:r>
              <a:rPr lang="en-US">
                <a:solidFill>
                  <a:srgbClr val="CC0000"/>
                </a:solidFill>
              </a:rPr>
              <a:t>Một ngày có 24 giờ.</a:t>
            </a:r>
            <a:endParaRPr lang="en-US"/>
          </a:p>
        </p:txBody>
      </p:sp>
      <p:pic>
        <p:nvPicPr>
          <p:cNvPr id="35857" name="Picture 2" descr="E:\www.blogtinhoc.net - Vista Sidebar for XP v.2.2\Vista Sidebar for XP v.2.2\Vista 5744 Gadgets Pack 2\UltimateX Clocks.Gadget\images\cronometer.png"/>
          <p:cNvPicPr>
            <a:picLocks noChangeAspect="1" noChangeArrowheads="1"/>
          </p:cNvPicPr>
          <p:nvPr/>
        </p:nvPicPr>
        <p:blipFill>
          <a:blip r:embed="rId6"/>
          <a:srcRect/>
          <a:stretch>
            <a:fillRect/>
          </a:stretch>
        </p:blipFill>
        <p:spPr bwMode="auto">
          <a:xfrm>
            <a:off x="1600200" y="3810000"/>
            <a:ext cx="3200400" cy="3006725"/>
          </a:xfrm>
          <a:prstGeom prst="rect">
            <a:avLst/>
          </a:prstGeom>
          <a:noFill/>
          <a:ln w="9525">
            <a:noFill/>
            <a:miter lim="800000"/>
            <a:headEnd/>
            <a:tailEnd/>
          </a:ln>
        </p:spPr>
      </p:pic>
      <p:pic>
        <p:nvPicPr>
          <p:cNvPr id="1027" name="Picture 3" descr="E:\www.blogtinhoc.net - Vista Sidebar for XP v.2.2\Vista Sidebar for XP v.2.2\Vista 5744 Gadgets Pack 2\UltimateX Clocks.Gadget\images\cronometer_m.png"/>
          <p:cNvPicPr>
            <a:picLocks noChangeAspect="1" noChangeArrowheads="1"/>
          </p:cNvPicPr>
          <p:nvPr/>
        </p:nvPicPr>
        <p:blipFill>
          <a:blip r:embed="rId7"/>
          <a:srcRect/>
          <a:stretch>
            <a:fillRect/>
          </a:stretch>
        </p:blipFill>
        <p:spPr bwMode="auto">
          <a:xfrm>
            <a:off x="2147888" y="5105400"/>
            <a:ext cx="2271712" cy="322263"/>
          </a:xfrm>
          <a:prstGeom prst="rect">
            <a:avLst/>
          </a:prstGeom>
          <a:noFill/>
          <a:ln w="9525">
            <a:noFill/>
            <a:miter lim="800000"/>
            <a:headEnd/>
            <a:tailEnd/>
          </a:ln>
        </p:spPr>
      </p:pic>
      <p:pic>
        <p:nvPicPr>
          <p:cNvPr id="1028" name="Picture 4" descr="E:\www.blogtinhoc.net - Vista Sidebar for XP v.2.2\Vista Sidebar for XP v.2.2\Vista 5744 Gadgets Pack 2\UltimateX Clocks.Gadget\images\cronometer_h.png"/>
          <p:cNvPicPr>
            <a:picLocks noChangeAspect="1" noChangeArrowheads="1"/>
          </p:cNvPicPr>
          <p:nvPr/>
        </p:nvPicPr>
        <p:blipFill>
          <a:blip r:embed="rId8"/>
          <a:srcRect/>
          <a:stretch>
            <a:fillRect/>
          </a:stretch>
        </p:blipFill>
        <p:spPr bwMode="auto">
          <a:xfrm>
            <a:off x="3022600" y="3690938"/>
            <a:ext cx="287338" cy="2833687"/>
          </a:xfrm>
          <a:prstGeom prst="rect">
            <a:avLst/>
          </a:prstGeom>
          <a:noFill/>
          <a:ln w="9525">
            <a:noFill/>
            <a:miter lim="800000"/>
            <a:headEnd/>
            <a:tailEnd/>
          </a:ln>
        </p:spPr>
      </p:pic>
      <p:pic>
        <p:nvPicPr>
          <p:cNvPr id="1030" name="Picture 6" descr="E:\www.blogtinhoc.net - Vista Sidebar for XP v.2.2\Vista Sidebar for XP v.2.2\Vista 5744 Gadgets Pack 2\VistaOrbClock.Gadget\images\newv1_s.png"/>
          <p:cNvPicPr>
            <a:picLocks noChangeAspect="1" noChangeArrowheads="1"/>
          </p:cNvPicPr>
          <p:nvPr/>
        </p:nvPicPr>
        <p:blipFill>
          <a:blip r:embed="rId9"/>
          <a:srcRect/>
          <a:stretch>
            <a:fillRect/>
          </a:stretch>
        </p:blipFill>
        <p:spPr bwMode="auto">
          <a:xfrm>
            <a:off x="2986088" y="3919538"/>
            <a:ext cx="330200" cy="2667000"/>
          </a:xfrm>
          <a:prstGeom prst="rect">
            <a:avLst/>
          </a:prstGeom>
          <a:noFill/>
          <a:ln w="9525">
            <a:noFill/>
            <a:miter lim="800000"/>
            <a:headEnd/>
            <a:tailEnd/>
          </a:ln>
        </p:spPr>
      </p:pic>
      <p:sp>
        <p:nvSpPr>
          <p:cNvPr id="22537" name="AutoShape 21" descr="Brown marble"/>
          <p:cNvSpPr>
            <a:spLocks noChangeArrowheads="1"/>
          </p:cNvSpPr>
          <p:nvPr/>
        </p:nvSpPr>
        <p:spPr bwMode="auto">
          <a:xfrm>
            <a:off x="76200" y="76200"/>
            <a:ext cx="7772400" cy="609600"/>
          </a:xfrm>
          <a:prstGeom prst="roundRect">
            <a:avLst>
              <a:gd name="adj" fmla="val 16667"/>
            </a:avLst>
          </a:prstGeom>
          <a:blipFill dpi="0" rotWithShape="0">
            <a:blip r:embed="rId10">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strVal val="#ppt_w*0.05"/>
                                          </p:val>
                                        </p:tav>
                                        <p:tav tm="100000">
                                          <p:val>
                                            <p:strVal val="#ppt_w"/>
                                          </p:val>
                                        </p:tav>
                                      </p:tavLst>
                                    </p:anim>
                                    <p:anim calcmode="lin" valueType="num">
                                      <p:cBhvr>
                                        <p:cTn id="8" dur="500" fill="hold"/>
                                        <p:tgtEl>
                                          <p:spTgt spid="35846"/>
                                        </p:tgtEl>
                                        <p:attrNameLst>
                                          <p:attrName>ppt_h</p:attrName>
                                        </p:attrNameLst>
                                      </p:cBhvr>
                                      <p:tavLst>
                                        <p:tav tm="0">
                                          <p:val>
                                            <p:strVal val="#ppt_h"/>
                                          </p:val>
                                        </p:tav>
                                        <p:tav tm="100000">
                                          <p:val>
                                            <p:strVal val="#ppt_h"/>
                                          </p:val>
                                        </p:tav>
                                      </p:tavLst>
                                    </p:anim>
                                    <p:anim calcmode="lin" valueType="num">
                                      <p:cBhvr>
                                        <p:cTn id="9" dur="500" fill="hold"/>
                                        <p:tgtEl>
                                          <p:spTgt spid="35846"/>
                                        </p:tgtEl>
                                        <p:attrNameLst>
                                          <p:attrName>ppt_x</p:attrName>
                                        </p:attrNameLst>
                                      </p:cBhvr>
                                      <p:tavLst>
                                        <p:tav tm="0">
                                          <p:val>
                                            <p:strVal val="#ppt_x-.2"/>
                                          </p:val>
                                        </p:tav>
                                        <p:tav tm="100000">
                                          <p:val>
                                            <p:strVal val="#ppt_x"/>
                                          </p:val>
                                        </p:tav>
                                      </p:tavLst>
                                    </p:anim>
                                    <p:anim calcmode="lin" valueType="num">
                                      <p:cBhvr>
                                        <p:cTn id="10" dur="500" fill="hold"/>
                                        <p:tgtEl>
                                          <p:spTgt spid="35846"/>
                                        </p:tgtEl>
                                        <p:attrNameLst>
                                          <p:attrName>ppt_y</p:attrName>
                                        </p:attrNameLst>
                                      </p:cBhvr>
                                      <p:tavLst>
                                        <p:tav tm="0">
                                          <p:val>
                                            <p:strVal val="#ppt_y"/>
                                          </p:val>
                                        </p:tav>
                                        <p:tav tm="100000">
                                          <p:val>
                                            <p:strVal val="#ppt_y"/>
                                          </p:val>
                                        </p:tav>
                                      </p:tavLst>
                                    </p:anim>
                                    <p:animEffect transition="in" filter="fade">
                                      <p:cBhvr>
                                        <p:cTn id="11" dur="500"/>
                                        <p:tgtEl>
                                          <p:spTgt spid="35846"/>
                                        </p:tgtEl>
                                      </p:cBhvr>
                                    </p:animEffect>
                                  </p:childTnLst>
                                </p:cTn>
                              </p:par>
                              <p:par>
                                <p:cTn id="12" presetID="1" presetClass="entr" presetSubtype="0" fill="hold" nodeType="withEffect">
                                  <p:stCondLst>
                                    <p:cond delay="0"/>
                                  </p:stCondLst>
                                  <p:childTnLst>
                                    <p:set>
                                      <p:cBhvr>
                                        <p:cTn id="13" dur="1" fill="hold">
                                          <p:stCondLst>
                                            <p:cond delay="0"/>
                                          </p:stCondLst>
                                        </p:cTn>
                                        <p:tgtEl>
                                          <p:spTgt spid="3585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par>
                                <p:cTn id="20" presetID="8" presetClass="emph" presetSubtype="0" repeatCount="indefinite" fill="hold" nodeType="withEffect">
                                  <p:stCondLst>
                                    <p:cond delay="0"/>
                                  </p:stCondLst>
                                  <p:endCondLst>
                                    <p:cond evt="onNext" delay="0">
                                      <p:tgtEl>
                                        <p:sldTgt/>
                                      </p:tgtEl>
                                    </p:cond>
                                  </p:endCondLst>
                                  <p:childTnLst>
                                    <p:animRot by="21600000">
                                      <p:cBhvr>
                                        <p:cTn id="21" dur="20000" fill="hold"/>
                                        <p:tgtEl>
                                          <p:spTgt spid="1030"/>
                                        </p:tgtEl>
                                        <p:attrNameLst>
                                          <p:attrName>r</p:attrName>
                                        </p:attrNameLst>
                                      </p:cBhvr>
                                    </p:animRot>
                                  </p:childTnLst>
                                </p:cTn>
                              </p:par>
                              <p:par>
                                <p:cTn id="22" presetID="8" presetClass="emph" presetSubtype="0" fill="hold" nodeType="withEffect">
                                  <p:stCondLst>
                                    <p:cond delay="0"/>
                                  </p:stCondLst>
                                  <p:childTnLst>
                                    <p:animRot by="21600000">
                                      <p:cBhvr>
                                        <p:cTn id="23" dur="3600000" fill="hold"/>
                                        <p:tgtEl>
                                          <p:spTgt spid="1027"/>
                                        </p:tgtEl>
                                        <p:attrNameLst>
                                          <p:attrName>r</p:attrName>
                                        </p:attrNameLst>
                                      </p:cBhvr>
                                    </p:animRot>
                                  </p:childTnLst>
                                </p:cTn>
                              </p:par>
                              <p:par>
                                <p:cTn id="24" presetID="8" presetClass="emph" presetSubtype="0" repeatCount="indefinite" fill="hold" nodeType="withEffect">
                                  <p:stCondLst>
                                    <p:cond delay="0"/>
                                  </p:stCondLst>
                                  <p:endCondLst>
                                    <p:cond evt="onNext" delay="0">
                                      <p:tgtEl>
                                        <p:sldTgt/>
                                      </p:tgtEl>
                                    </p:cond>
                                  </p:endCondLst>
                                  <p:childTnLst>
                                    <p:animRot by="21600000">
                                      <p:cBhvr>
                                        <p:cTn id="25" dur="600000" fill="hold"/>
                                        <p:tgtEl>
                                          <p:spTgt spid="1028"/>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nodeType="clickEffect">
                                  <p:stCondLst>
                                    <p:cond delay="0"/>
                                  </p:stCondLst>
                                  <p:childTnLst>
                                    <p:animEffect transition="out" filter="checkerboard(across)">
                                      <p:cBhvr>
                                        <p:cTn id="29" dur="500"/>
                                        <p:tgtEl>
                                          <p:spTgt spid="1030"/>
                                        </p:tgtEl>
                                      </p:cBhvr>
                                    </p:animEffect>
                                    <p:set>
                                      <p:cBhvr>
                                        <p:cTn id="30" dur="1" fill="hold">
                                          <p:stCondLst>
                                            <p:cond delay="499"/>
                                          </p:stCondLst>
                                        </p:cTn>
                                        <p:tgtEl>
                                          <p:spTgt spid="1030"/>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1028"/>
                                        </p:tgtEl>
                                      </p:cBhvr>
                                    </p:animEffect>
                                    <p:set>
                                      <p:cBhvr>
                                        <p:cTn id="33" dur="1" fill="hold">
                                          <p:stCondLst>
                                            <p:cond delay="499"/>
                                          </p:stCondLst>
                                        </p:cTn>
                                        <p:tgtEl>
                                          <p:spTgt spid="1028"/>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1027"/>
                                        </p:tgtEl>
                                      </p:cBhvr>
                                    </p:animEffect>
                                    <p:set>
                                      <p:cBhvr>
                                        <p:cTn id="36" dur="1" fill="hold">
                                          <p:stCondLst>
                                            <p:cond delay="499"/>
                                          </p:stCondLst>
                                        </p:cTn>
                                        <p:tgtEl>
                                          <p:spTgt spid="1027"/>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500"/>
                                        <p:tgtEl>
                                          <p:spTgt spid="35857"/>
                                        </p:tgtEl>
                                      </p:cBhvr>
                                    </p:animEffect>
                                    <p:set>
                                      <p:cBhvr>
                                        <p:cTn id="39" dur="1" fill="hold">
                                          <p:stCondLst>
                                            <p:cond delay="499"/>
                                          </p:stCondLst>
                                        </p:cTn>
                                        <p:tgtEl>
                                          <p:spTgt spid="35857"/>
                                        </p:tgtEl>
                                        <p:attrNameLst>
                                          <p:attrName>style.visibility</p:attrName>
                                        </p:attrNameLst>
                                      </p:cBhvr>
                                      <p:to>
                                        <p:strVal val="hidden"/>
                                      </p:to>
                                    </p:set>
                                  </p:childTnLst>
                                </p:cTn>
                              </p:par>
                            </p:childTnLst>
                          </p:cTn>
                        </p:par>
                        <p:par>
                          <p:cTn id="40" fill="hold" nodeType="afterGroup">
                            <p:stCondLst>
                              <p:cond delay="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35847"/>
                                        </p:tgtEl>
                                        <p:attrNameLst>
                                          <p:attrName>style.visibility</p:attrName>
                                        </p:attrNameLst>
                                      </p:cBhvr>
                                      <p:to>
                                        <p:strVal val="visible"/>
                                      </p:to>
                                    </p:set>
                                    <p:anim calcmode="lin" valueType="num">
                                      <p:cBhvr>
                                        <p:cTn id="43" dur="500" fill="hold"/>
                                        <p:tgtEl>
                                          <p:spTgt spid="3584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847"/>
                                        </p:tgtEl>
                                        <p:attrNameLst>
                                          <p:attrName>ppt_y</p:attrName>
                                        </p:attrNameLst>
                                      </p:cBhvr>
                                      <p:tavLst>
                                        <p:tav tm="0">
                                          <p:val>
                                            <p:strVal val="#ppt_y"/>
                                          </p:val>
                                        </p:tav>
                                        <p:tav tm="100000">
                                          <p:val>
                                            <p:strVal val="#ppt_y"/>
                                          </p:val>
                                        </p:tav>
                                      </p:tavLst>
                                    </p:anim>
                                    <p:anim calcmode="lin" valueType="num">
                                      <p:cBhvr>
                                        <p:cTn id="45" dur="500" fill="hold"/>
                                        <p:tgtEl>
                                          <p:spTgt spid="3584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84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110" name="AutoShape 38"/>
          <p:cNvSpPr>
            <a:spLocks noChangeArrowheads="1"/>
          </p:cNvSpPr>
          <p:nvPr/>
        </p:nvSpPr>
        <p:spPr bwMode="auto">
          <a:xfrm>
            <a:off x="2362200" y="2362200"/>
            <a:ext cx="4495800" cy="685800"/>
          </a:xfrm>
          <a:prstGeom prst="flowChartAlternateProcess">
            <a:avLst/>
          </a:prstGeom>
          <a:blipFill dpi="0" rotWithShape="1">
            <a:blip r:embed="rId5"/>
            <a:srcRect/>
            <a:stretch>
              <a:fillRect/>
            </a:stretch>
          </a:blipFill>
          <a:ln w="9525">
            <a:solidFill>
              <a:schemeClr val="tx1"/>
            </a:solidFill>
            <a:miter lim="800000"/>
            <a:headEnd/>
            <a:tailEnd/>
          </a:ln>
        </p:spPr>
        <p:txBody>
          <a:bodyPr wrap="none" anchor="ctr"/>
          <a:lstStyle/>
          <a:p>
            <a:pPr algn="ctr"/>
            <a:r>
              <a:rPr lang="en-US">
                <a:solidFill>
                  <a:srgbClr val="FF3300"/>
                </a:solidFill>
              </a:rPr>
              <a:t>Câu 2. Mặt trăng là gì?</a:t>
            </a:r>
            <a:endParaRPr lang="en-US"/>
          </a:p>
        </p:txBody>
      </p:sp>
      <p:sp>
        <p:nvSpPr>
          <p:cNvPr id="3077" name="AutoShape 5"/>
          <p:cNvSpPr>
            <a:spLocks noChangeArrowheads="1"/>
          </p:cNvSpPr>
          <p:nvPr/>
        </p:nvSpPr>
        <p:spPr bwMode="auto">
          <a:xfrm>
            <a:off x="2286000" y="2286000"/>
            <a:ext cx="4495800" cy="685800"/>
          </a:xfrm>
          <a:prstGeom prst="flowChartAlternateProcess">
            <a:avLst/>
          </a:prstGeom>
          <a:blipFill dpi="0" rotWithShape="1">
            <a:blip r:embed="rId5"/>
            <a:srcRect/>
            <a:stretch>
              <a:fillRect/>
            </a:stretch>
          </a:blipFill>
          <a:ln w="9525">
            <a:solidFill>
              <a:schemeClr val="tx1"/>
            </a:solidFill>
            <a:miter lim="800000"/>
            <a:headEnd/>
            <a:tailEnd/>
          </a:ln>
        </p:spPr>
        <p:txBody>
          <a:bodyPr wrap="none" anchor="ctr"/>
          <a:lstStyle/>
          <a:p>
            <a:pPr algn="ctr"/>
            <a:r>
              <a:rPr lang="en-US">
                <a:solidFill>
                  <a:srgbClr val="FF3300"/>
                </a:solidFill>
              </a:rPr>
              <a:t>Câu 1. Trái đất là gì?</a:t>
            </a:r>
            <a:r>
              <a:rPr lang="en-US"/>
              <a:t> </a:t>
            </a:r>
          </a:p>
        </p:txBody>
      </p:sp>
      <p:sp>
        <p:nvSpPr>
          <p:cNvPr id="3078" name="AutoShape 6"/>
          <p:cNvSpPr>
            <a:spLocks noChangeArrowheads="1"/>
          </p:cNvSpPr>
          <p:nvPr/>
        </p:nvSpPr>
        <p:spPr bwMode="gray">
          <a:xfrm>
            <a:off x="1752600" y="5105400"/>
            <a:ext cx="5411788" cy="841375"/>
          </a:xfrm>
          <a:prstGeom prst="roundRect">
            <a:avLst>
              <a:gd name="adj" fmla="val 50000"/>
            </a:avLst>
          </a:prstGeom>
          <a:blipFill dpi="0" rotWithShape="1">
            <a:blip r:embed="rId6"/>
            <a:srcRect/>
            <a:stretch>
              <a:fillRect/>
            </a:stretch>
          </a:blipFill>
          <a:ln w="28575" algn="ctr">
            <a:solidFill>
              <a:schemeClr val="bg2"/>
            </a:solidFill>
            <a:round/>
            <a:headEnd/>
            <a:tailEnd/>
          </a:ln>
        </p:spPr>
        <p:txBody>
          <a:bodyPr wrap="none" anchor="ctr"/>
          <a:lstStyle/>
          <a:p>
            <a:pPr eaLnBrk="0" hangingPunct="0"/>
            <a:r>
              <a:rPr lang="en-US" sz="2400">
                <a:solidFill>
                  <a:schemeClr val="bg2"/>
                </a:solidFill>
              </a:rPr>
              <a:t>       Hành tinh của Mặt Trăng</a:t>
            </a:r>
          </a:p>
        </p:txBody>
      </p:sp>
      <p:sp>
        <p:nvSpPr>
          <p:cNvPr id="3079" name="AutoShape 7"/>
          <p:cNvSpPr>
            <a:spLocks noChangeArrowheads="1"/>
          </p:cNvSpPr>
          <p:nvPr/>
        </p:nvSpPr>
        <p:spPr bwMode="gray">
          <a:xfrm>
            <a:off x="1752600" y="4114800"/>
            <a:ext cx="5410200" cy="838200"/>
          </a:xfrm>
          <a:prstGeom prst="roundRect">
            <a:avLst>
              <a:gd name="adj" fmla="val 50000"/>
            </a:avLst>
          </a:prstGeom>
          <a:blipFill dpi="0" rotWithShape="1">
            <a:blip r:embed="rId6"/>
            <a:srcRect/>
            <a:stretch>
              <a:fillRect/>
            </a:stretch>
          </a:blipFill>
          <a:ln w="28575" algn="ctr">
            <a:solidFill>
              <a:schemeClr val="bg2"/>
            </a:solidFill>
            <a:round/>
            <a:headEnd/>
            <a:tailEnd/>
          </a:ln>
        </p:spPr>
        <p:txBody>
          <a:bodyPr wrap="none" anchor="ctr"/>
          <a:lstStyle/>
          <a:p>
            <a:pPr eaLnBrk="0" hangingPunct="0"/>
            <a:r>
              <a:rPr lang="en-US" sz="2400">
                <a:solidFill>
                  <a:schemeClr val="bg2"/>
                </a:solidFill>
              </a:rPr>
              <a:t>       Hành tinh của Mặt Trời</a:t>
            </a:r>
          </a:p>
        </p:txBody>
      </p:sp>
      <p:sp>
        <p:nvSpPr>
          <p:cNvPr id="3080" name="AutoShape 8"/>
          <p:cNvSpPr>
            <a:spLocks noChangeArrowheads="1"/>
          </p:cNvSpPr>
          <p:nvPr/>
        </p:nvSpPr>
        <p:spPr bwMode="gray">
          <a:xfrm>
            <a:off x="1752600" y="3124200"/>
            <a:ext cx="5410200" cy="838200"/>
          </a:xfrm>
          <a:prstGeom prst="roundRect">
            <a:avLst>
              <a:gd name="adj" fmla="val 50000"/>
            </a:avLst>
          </a:prstGeom>
          <a:blipFill dpi="0" rotWithShape="1">
            <a:blip r:embed="rId6"/>
            <a:srcRect/>
            <a:stretch>
              <a:fillRect/>
            </a:stretch>
          </a:blipFill>
          <a:ln w="28575" algn="ctr">
            <a:solidFill>
              <a:schemeClr val="bg2"/>
            </a:solidFill>
            <a:round/>
            <a:headEnd/>
            <a:tailEnd/>
          </a:ln>
        </p:spPr>
        <p:txBody>
          <a:bodyPr wrap="none" anchor="ctr"/>
          <a:lstStyle/>
          <a:p>
            <a:pPr eaLnBrk="0" hangingPunct="0"/>
            <a:r>
              <a:rPr lang="en-US" sz="2400">
                <a:solidFill>
                  <a:schemeClr val="bg2"/>
                </a:solidFill>
              </a:rPr>
              <a:t>       Vệ tinh của Mặt Trời</a:t>
            </a:r>
          </a:p>
        </p:txBody>
      </p:sp>
      <p:sp>
        <p:nvSpPr>
          <p:cNvPr id="3111" name="AutoShape 39"/>
          <p:cNvSpPr>
            <a:spLocks noChangeArrowheads="1"/>
          </p:cNvSpPr>
          <p:nvPr/>
        </p:nvSpPr>
        <p:spPr bwMode="gray">
          <a:xfrm>
            <a:off x="1905000" y="5257800"/>
            <a:ext cx="5411788" cy="841375"/>
          </a:xfrm>
          <a:prstGeom prst="roundRect">
            <a:avLst>
              <a:gd name="adj" fmla="val 50000"/>
            </a:avLst>
          </a:prstGeom>
          <a:blipFill dpi="0" rotWithShape="1">
            <a:blip r:embed="rId6"/>
            <a:srcRect/>
            <a:stretch>
              <a:fillRect/>
            </a:stretch>
          </a:blipFill>
          <a:ln w="28575" algn="ctr">
            <a:solidFill>
              <a:schemeClr val="bg2"/>
            </a:solidFill>
            <a:round/>
            <a:headEnd/>
            <a:tailEnd/>
          </a:ln>
        </p:spPr>
        <p:txBody>
          <a:bodyPr wrap="none" anchor="ctr"/>
          <a:lstStyle/>
          <a:p>
            <a:pPr eaLnBrk="0" hangingPunct="0"/>
            <a:r>
              <a:rPr lang="en-US" sz="2400">
                <a:solidFill>
                  <a:schemeClr val="bg2"/>
                </a:solidFill>
              </a:rPr>
              <a:t>       Vệ tinh của Trái Đất</a:t>
            </a:r>
          </a:p>
        </p:txBody>
      </p:sp>
      <p:sp>
        <p:nvSpPr>
          <p:cNvPr id="3112" name="AutoShape 40"/>
          <p:cNvSpPr>
            <a:spLocks noChangeArrowheads="1"/>
          </p:cNvSpPr>
          <p:nvPr/>
        </p:nvSpPr>
        <p:spPr bwMode="gray">
          <a:xfrm>
            <a:off x="1905000" y="4267200"/>
            <a:ext cx="5410200" cy="838200"/>
          </a:xfrm>
          <a:prstGeom prst="roundRect">
            <a:avLst>
              <a:gd name="adj" fmla="val 50000"/>
            </a:avLst>
          </a:prstGeom>
          <a:blipFill dpi="0" rotWithShape="1">
            <a:blip r:embed="rId6"/>
            <a:srcRect/>
            <a:stretch>
              <a:fillRect/>
            </a:stretch>
          </a:blipFill>
          <a:ln w="28575" algn="ctr">
            <a:solidFill>
              <a:schemeClr val="bg2"/>
            </a:solidFill>
            <a:round/>
            <a:headEnd/>
            <a:tailEnd/>
          </a:ln>
        </p:spPr>
        <p:txBody>
          <a:bodyPr wrap="none" anchor="ctr"/>
          <a:lstStyle/>
          <a:p>
            <a:pPr eaLnBrk="0" hangingPunct="0"/>
            <a:r>
              <a:rPr lang="en-US" sz="2400">
                <a:solidFill>
                  <a:schemeClr val="bg2"/>
                </a:solidFill>
              </a:rPr>
              <a:t>       Vệ tinh của Mặt Trời</a:t>
            </a:r>
          </a:p>
        </p:txBody>
      </p:sp>
      <p:sp>
        <p:nvSpPr>
          <p:cNvPr id="3113" name="AutoShape 41"/>
          <p:cNvSpPr>
            <a:spLocks noChangeArrowheads="1"/>
          </p:cNvSpPr>
          <p:nvPr/>
        </p:nvSpPr>
        <p:spPr bwMode="gray">
          <a:xfrm>
            <a:off x="1905000" y="3276600"/>
            <a:ext cx="5410200" cy="838200"/>
          </a:xfrm>
          <a:prstGeom prst="roundRect">
            <a:avLst>
              <a:gd name="adj" fmla="val 50000"/>
            </a:avLst>
          </a:prstGeom>
          <a:blipFill dpi="0" rotWithShape="1">
            <a:blip r:embed="rId6"/>
            <a:srcRect/>
            <a:stretch>
              <a:fillRect/>
            </a:stretch>
          </a:blipFill>
          <a:ln w="28575" algn="ctr">
            <a:solidFill>
              <a:schemeClr val="bg2"/>
            </a:solidFill>
            <a:round/>
            <a:headEnd/>
            <a:tailEnd/>
          </a:ln>
        </p:spPr>
        <p:txBody>
          <a:bodyPr wrap="none" anchor="ctr"/>
          <a:lstStyle/>
          <a:p>
            <a:pPr eaLnBrk="0" hangingPunct="0"/>
            <a:r>
              <a:rPr lang="en-US" sz="2400">
                <a:solidFill>
                  <a:schemeClr val="bg2"/>
                </a:solidFill>
              </a:rPr>
              <a:t>       Hành tinh của Mặt Trời</a:t>
            </a:r>
          </a:p>
        </p:txBody>
      </p:sp>
      <p:sp>
        <p:nvSpPr>
          <p:cNvPr id="3076" name="WordArt 4"/>
          <p:cNvSpPr>
            <a:spLocks noChangeArrowheads="1" noChangeShapeType="1" noTextEdit="1"/>
          </p:cNvSpPr>
          <p:nvPr/>
        </p:nvSpPr>
        <p:spPr bwMode="auto">
          <a:xfrm>
            <a:off x="1752600" y="457200"/>
            <a:ext cx="4495800" cy="990600"/>
          </a:xfrm>
          <a:prstGeom prst="rect">
            <a:avLst/>
          </a:prstGeom>
        </p:spPr>
        <p:txBody>
          <a:bodyPr wrap="none" fromWordArt="1">
            <a:prstTxWarp prst="textWave1">
              <a:avLst>
                <a:gd name="adj1" fmla="val 13005"/>
                <a:gd name="adj2" fmla="val 0"/>
              </a:avLst>
            </a:prstTxWarp>
          </a:bodyPr>
          <a:lstStyle/>
          <a:p>
            <a:pPr algn="ctr"/>
            <a:r>
              <a:rPr lang="en-US" sz="32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KIỂM TRA BÀI CŨ</a:t>
            </a:r>
          </a:p>
        </p:txBody>
      </p:sp>
      <p:sp>
        <p:nvSpPr>
          <p:cNvPr id="3102" name="AutoShape 30"/>
          <p:cNvSpPr>
            <a:spLocks noChangeArrowheads="1"/>
          </p:cNvSpPr>
          <p:nvPr/>
        </p:nvSpPr>
        <p:spPr bwMode="auto">
          <a:xfrm>
            <a:off x="990600" y="3352800"/>
            <a:ext cx="457200" cy="457200"/>
          </a:xfrm>
          <a:prstGeom prst="flowChartConnector">
            <a:avLst/>
          </a:prstGeom>
          <a:solidFill>
            <a:schemeClr val="accent1"/>
          </a:solidFill>
          <a:ln w="9525">
            <a:solidFill>
              <a:schemeClr val="tx1"/>
            </a:solidFill>
            <a:round/>
            <a:headEnd/>
            <a:tailEnd/>
          </a:ln>
        </p:spPr>
        <p:txBody>
          <a:bodyPr wrap="none" anchor="ctr"/>
          <a:lstStyle/>
          <a:p>
            <a:pPr algn="ctr"/>
            <a:r>
              <a:rPr lang="en-US" sz="2000">
                <a:solidFill>
                  <a:srgbClr val="FF00FF"/>
                </a:solidFill>
              </a:rPr>
              <a:t>A</a:t>
            </a:r>
          </a:p>
        </p:txBody>
      </p:sp>
      <p:sp>
        <p:nvSpPr>
          <p:cNvPr id="3103" name="AutoShape 31"/>
          <p:cNvSpPr>
            <a:spLocks noChangeArrowheads="1"/>
          </p:cNvSpPr>
          <p:nvPr/>
        </p:nvSpPr>
        <p:spPr bwMode="auto">
          <a:xfrm>
            <a:off x="990600" y="4267200"/>
            <a:ext cx="457200" cy="457200"/>
          </a:xfrm>
          <a:prstGeom prst="flowChartConnector">
            <a:avLst/>
          </a:prstGeom>
          <a:solidFill>
            <a:schemeClr val="accent1"/>
          </a:solidFill>
          <a:ln w="3175">
            <a:solidFill>
              <a:schemeClr val="tx1"/>
            </a:solidFill>
            <a:round/>
            <a:headEnd/>
            <a:tailEnd/>
          </a:ln>
        </p:spPr>
        <p:txBody>
          <a:bodyPr wrap="none" anchor="ctr"/>
          <a:lstStyle/>
          <a:p>
            <a:pPr algn="ctr"/>
            <a:r>
              <a:rPr lang="en-US" sz="2000">
                <a:solidFill>
                  <a:srgbClr val="FF00FF"/>
                </a:solidFill>
              </a:rPr>
              <a:t>B</a:t>
            </a:r>
          </a:p>
        </p:txBody>
      </p:sp>
      <p:sp>
        <p:nvSpPr>
          <p:cNvPr id="3104" name="AutoShape 32"/>
          <p:cNvSpPr>
            <a:spLocks noChangeArrowheads="1"/>
          </p:cNvSpPr>
          <p:nvPr/>
        </p:nvSpPr>
        <p:spPr bwMode="auto">
          <a:xfrm>
            <a:off x="990600" y="5257800"/>
            <a:ext cx="457200" cy="457200"/>
          </a:xfrm>
          <a:prstGeom prst="flowChartConnector">
            <a:avLst/>
          </a:prstGeom>
          <a:solidFill>
            <a:schemeClr val="accent1"/>
          </a:solidFill>
          <a:ln w="9525">
            <a:solidFill>
              <a:schemeClr val="tx1"/>
            </a:solidFill>
            <a:round/>
            <a:headEnd/>
            <a:tailEnd/>
          </a:ln>
        </p:spPr>
        <p:txBody>
          <a:bodyPr wrap="none" anchor="ctr"/>
          <a:lstStyle/>
          <a:p>
            <a:pPr algn="ctr"/>
            <a:r>
              <a:rPr lang="en-US" sz="2000">
                <a:solidFill>
                  <a:srgbClr val="FF00FF"/>
                </a:solidFill>
              </a:rPr>
              <a:t>C</a:t>
            </a:r>
          </a:p>
        </p:txBody>
      </p:sp>
      <p:sp>
        <p:nvSpPr>
          <p:cNvPr id="3114" name="AutoShape 42"/>
          <p:cNvSpPr>
            <a:spLocks noChangeArrowheads="1"/>
          </p:cNvSpPr>
          <p:nvPr/>
        </p:nvSpPr>
        <p:spPr bwMode="auto">
          <a:xfrm>
            <a:off x="1143000" y="3505200"/>
            <a:ext cx="457200" cy="457200"/>
          </a:xfrm>
          <a:prstGeom prst="flowChartConnector">
            <a:avLst/>
          </a:prstGeom>
          <a:solidFill>
            <a:schemeClr val="accent1"/>
          </a:solidFill>
          <a:ln w="9525">
            <a:solidFill>
              <a:schemeClr val="tx1"/>
            </a:solidFill>
            <a:round/>
            <a:headEnd/>
            <a:tailEnd/>
          </a:ln>
        </p:spPr>
        <p:txBody>
          <a:bodyPr wrap="none" anchor="ctr"/>
          <a:lstStyle/>
          <a:p>
            <a:pPr algn="ctr"/>
            <a:r>
              <a:rPr lang="en-US" sz="2000">
                <a:solidFill>
                  <a:srgbClr val="FF00FF"/>
                </a:solidFill>
              </a:rPr>
              <a:t>A</a:t>
            </a:r>
          </a:p>
        </p:txBody>
      </p:sp>
      <p:sp>
        <p:nvSpPr>
          <p:cNvPr id="3115" name="AutoShape 43"/>
          <p:cNvSpPr>
            <a:spLocks noChangeArrowheads="1"/>
          </p:cNvSpPr>
          <p:nvPr/>
        </p:nvSpPr>
        <p:spPr bwMode="auto">
          <a:xfrm>
            <a:off x="1143000" y="4419600"/>
            <a:ext cx="457200" cy="457200"/>
          </a:xfrm>
          <a:prstGeom prst="flowChartConnector">
            <a:avLst/>
          </a:prstGeom>
          <a:solidFill>
            <a:schemeClr val="accent1"/>
          </a:solidFill>
          <a:ln w="3175">
            <a:solidFill>
              <a:schemeClr val="tx1"/>
            </a:solidFill>
            <a:round/>
            <a:headEnd/>
            <a:tailEnd/>
          </a:ln>
        </p:spPr>
        <p:txBody>
          <a:bodyPr wrap="none" anchor="ctr"/>
          <a:lstStyle/>
          <a:p>
            <a:pPr algn="ctr"/>
            <a:r>
              <a:rPr lang="en-US" sz="2000">
                <a:solidFill>
                  <a:srgbClr val="FF00FF"/>
                </a:solidFill>
              </a:rPr>
              <a:t>B</a:t>
            </a:r>
          </a:p>
        </p:txBody>
      </p:sp>
      <p:sp>
        <p:nvSpPr>
          <p:cNvPr id="3116" name="AutoShape 44"/>
          <p:cNvSpPr>
            <a:spLocks noChangeArrowheads="1"/>
          </p:cNvSpPr>
          <p:nvPr/>
        </p:nvSpPr>
        <p:spPr bwMode="auto">
          <a:xfrm>
            <a:off x="1143000" y="5410200"/>
            <a:ext cx="457200" cy="457200"/>
          </a:xfrm>
          <a:prstGeom prst="flowChartConnector">
            <a:avLst/>
          </a:prstGeom>
          <a:solidFill>
            <a:schemeClr val="accent1"/>
          </a:solidFill>
          <a:ln w="9525">
            <a:solidFill>
              <a:schemeClr val="tx1"/>
            </a:solidFill>
            <a:round/>
            <a:headEnd/>
            <a:tailEnd/>
          </a:ln>
        </p:spPr>
        <p:txBody>
          <a:bodyPr wrap="none" anchor="ctr"/>
          <a:lstStyle/>
          <a:p>
            <a:pPr algn="ctr"/>
            <a:r>
              <a:rPr lang="en-US" sz="2000">
                <a:solidFill>
                  <a:srgbClr val="FF00FF"/>
                </a:solidFill>
              </a:rPr>
              <a:t>C</a:t>
            </a:r>
          </a:p>
        </p:txBody>
      </p:sp>
      <p:pic>
        <p:nvPicPr>
          <p:cNvPr id="5137" name="Picture 46" descr="wed 037"/>
          <p:cNvPicPr>
            <a:picLocks noChangeAspect="1" noChangeArrowheads="1" noCrop="1"/>
          </p:cNvPicPr>
          <p:nvPr/>
        </p:nvPicPr>
        <p:blipFill>
          <a:blip r:embed="rId7"/>
          <a:srcRect/>
          <a:stretch>
            <a:fillRect/>
          </a:stretch>
        </p:blipFill>
        <p:spPr bwMode="auto">
          <a:xfrm>
            <a:off x="228600" y="228600"/>
            <a:ext cx="1074738" cy="1219200"/>
          </a:xfrm>
          <a:prstGeom prst="rect">
            <a:avLst/>
          </a:prstGeom>
          <a:noFill/>
          <a:ln w="9525">
            <a:noFill/>
            <a:miter lim="800000"/>
            <a:headEnd/>
            <a:tailEnd/>
          </a:ln>
        </p:spPr>
      </p:pic>
      <p:pic>
        <p:nvPicPr>
          <p:cNvPr id="5138" name="Picture 47" descr="wed 037"/>
          <p:cNvPicPr>
            <a:picLocks noChangeAspect="1" noChangeArrowheads="1" noCrop="1"/>
          </p:cNvPicPr>
          <p:nvPr/>
        </p:nvPicPr>
        <p:blipFill>
          <a:blip r:embed="rId7"/>
          <a:srcRect/>
          <a:stretch>
            <a:fillRect/>
          </a:stretch>
        </p:blipFill>
        <p:spPr bwMode="auto">
          <a:xfrm flipH="1">
            <a:off x="7772400" y="5410200"/>
            <a:ext cx="9906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 to="" calcmode="lin" valueType="num">
                                      <p:cBhvr>
                                        <p:cTn id="12" dur="1" fill="hold"/>
                                        <p:tgtEl>
                                          <p:spTgt spid="3077"/>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par>
                          <p:cTn id="13" fill="hold" nodeType="afterGroup">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3102"/>
                                        </p:tgtEl>
                                        <p:attrNameLst>
                                          <p:attrName>style.visibility</p:attrName>
                                        </p:attrNameLst>
                                      </p:cBhvr>
                                      <p:to>
                                        <p:strVal val="visible"/>
                                      </p:to>
                                    </p:set>
                                    <p:animEffect transition="in" filter="fade">
                                      <p:cBhvr>
                                        <p:cTn id="16" dur="500"/>
                                        <p:tgtEl>
                                          <p:spTgt spid="3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fade">
                                      <p:cBhvr>
                                        <p:cTn id="19" dur="500"/>
                                        <p:tgtEl>
                                          <p:spTgt spid="3080"/>
                                        </p:tgtEl>
                                      </p:cBhvr>
                                    </p:animEffect>
                                  </p:childTnLst>
                                </p:cTn>
                              </p:par>
                            </p:childTnLst>
                          </p:cTn>
                        </p:par>
                        <p:par>
                          <p:cTn id="20" fill="hold" nodeType="afterGroup">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3103"/>
                                        </p:tgtEl>
                                        <p:attrNameLst>
                                          <p:attrName>style.visibility</p:attrName>
                                        </p:attrNameLst>
                                      </p:cBhvr>
                                      <p:to>
                                        <p:strVal val="visible"/>
                                      </p:to>
                                    </p:set>
                                    <p:animEffect transition="in" filter="fade">
                                      <p:cBhvr>
                                        <p:cTn id="23" dur="500"/>
                                        <p:tgtEl>
                                          <p:spTgt spid="310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9"/>
                                        </p:tgtEl>
                                        <p:attrNameLst>
                                          <p:attrName>style.visibility</p:attrName>
                                        </p:attrNameLst>
                                      </p:cBhvr>
                                      <p:to>
                                        <p:strVal val="visible"/>
                                      </p:to>
                                    </p:set>
                                    <p:animEffect transition="in" filter="fade">
                                      <p:cBhvr>
                                        <p:cTn id="26" dur="500"/>
                                        <p:tgtEl>
                                          <p:spTgt spid="3079"/>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104"/>
                                        </p:tgtEl>
                                        <p:attrNameLst>
                                          <p:attrName>style.visibility</p:attrName>
                                        </p:attrNameLst>
                                      </p:cBhvr>
                                      <p:to>
                                        <p:strVal val="visible"/>
                                      </p:to>
                                    </p:set>
                                    <p:animEffect transition="in" filter="fade">
                                      <p:cBhvr>
                                        <p:cTn id="30" dur="500"/>
                                        <p:tgtEl>
                                          <p:spTgt spid="310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mph" presetSubtype="0" fill="hold" grpId="0" nodeType="clickEffect">
                                  <p:stCondLst>
                                    <p:cond delay="0"/>
                                  </p:stCondLst>
                                  <p:childTnLst>
                                    <p:animClr clrSpc="hsl" dir="cw">
                                      <p:cBhvr override="childStyle">
                                        <p:cTn id="37" dur="500" fill="hold"/>
                                        <p:tgtEl>
                                          <p:spTgt spid="3103"/>
                                        </p:tgtEl>
                                        <p:attrNameLst>
                                          <p:attrName>style.color</p:attrName>
                                        </p:attrNameLst>
                                      </p:cBhvr>
                                      <p:by>
                                        <p:hsl h="7200000" s="0" l="0"/>
                                      </p:by>
                                    </p:animClr>
                                    <p:animClr clrSpc="hsl" dir="cw">
                                      <p:cBhvr>
                                        <p:cTn id="38" dur="500" fill="hold"/>
                                        <p:tgtEl>
                                          <p:spTgt spid="3103"/>
                                        </p:tgtEl>
                                        <p:attrNameLst>
                                          <p:attrName>fillcolor</p:attrName>
                                        </p:attrNameLst>
                                      </p:cBhvr>
                                      <p:by>
                                        <p:hsl h="7200000" s="0" l="0"/>
                                      </p:by>
                                    </p:animClr>
                                    <p:animClr clrSpc="hsl" dir="cw">
                                      <p:cBhvr>
                                        <p:cTn id="39" dur="500" fill="hold"/>
                                        <p:tgtEl>
                                          <p:spTgt spid="3103"/>
                                        </p:tgtEl>
                                        <p:attrNameLst>
                                          <p:attrName>stroke.color</p:attrName>
                                        </p:attrNameLst>
                                      </p:cBhvr>
                                      <p:by>
                                        <p:hsl h="7200000" s="0" l="0"/>
                                      </p:by>
                                    </p:animClr>
                                    <p:set>
                                      <p:cBhvr>
                                        <p:cTn id="40" dur="500" fill="hold"/>
                                        <p:tgtEl>
                                          <p:spTgt spid="3103"/>
                                        </p:tgtEl>
                                        <p:attrNameLst>
                                          <p:attrName>fill.type</p:attrName>
                                        </p:attrNameLst>
                                      </p:cBhvr>
                                      <p:to>
                                        <p:strVal val="solid"/>
                                      </p:to>
                                    </p:set>
                                  </p:childTnLst>
                                  <p:subTnLst>
                                    <p:audio>
                                      <p:cMediaNode>
                                        <p:cTn display="0" masterRel="sameClick">
                                          <p:stCondLst>
                                            <p:cond evt="begin" delay="0">
                                              <p:tn val="36"/>
                                            </p:cond>
                                          </p:stCondLst>
                                          <p:endCondLst>
                                            <p:cond evt="onStopAudio" delay="0">
                                              <p:tgtEl>
                                                <p:sldTgt/>
                                              </p:tgtEl>
                                            </p:cond>
                                          </p:endCondLst>
                                        </p:cTn>
                                        <p:tgtEl>
                                          <p:sndTgt r:embed="rId3" name="applause.wav" builtIn="1"/>
                                        </p:tgtEl>
                                      </p:cMediaNode>
                                    </p:audio>
                                  </p:subTnLst>
                                </p:cTn>
                              </p:par>
                            </p:childTnLst>
                          </p:cTn>
                        </p:par>
                        <p:par>
                          <p:cTn id="41" fill="hold" nodeType="afterGroup">
                            <p:stCondLst>
                              <p:cond delay="500"/>
                            </p:stCondLst>
                            <p:childTnLst>
                              <p:par>
                                <p:cTn id="42" presetID="20" presetClass="exit" presetSubtype="0" fill="hold" grpId="1" nodeType="afterEffect">
                                  <p:stCondLst>
                                    <p:cond delay="0"/>
                                  </p:stCondLst>
                                  <p:childTnLst>
                                    <p:animEffect transition="out" filter="wedge">
                                      <p:cBhvr>
                                        <p:cTn id="43" dur="1000"/>
                                        <p:tgtEl>
                                          <p:spTgt spid="3078"/>
                                        </p:tgtEl>
                                      </p:cBhvr>
                                    </p:animEffect>
                                    <p:set>
                                      <p:cBhvr>
                                        <p:cTn id="44" dur="1" fill="hold">
                                          <p:stCondLst>
                                            <p:cond delay="999"/>
                                          </p:stCondLst>
                                        </p:cTn>
                                        <p:tgtEl>
                                          <p:spTgt spid="3078"/>
                                        </p:tgtEl>
                                        <p:attrNameLst>
                                          <p:attrName>style.visibility</p:attrName>
                                        </p:attrNameLst>
                                      </p:cBhvr>
                                      <p:to>
                                        <p:strVal val="hidden"/>
                                      </p:to>
                                    </p:set>
                                  </p:childTnLst>
                                </p:cTn>
                              </p:par>
                              <p:par>
                                <p:cTn id="45" presetID="20" presetClass="exit" presetSubtype="0" fill="hold" grpId="1" nodeType="withEffect">
                                  <p:stCondLst>
                                    <p:cond delay="0"/>
                                  </p:stCondLst>
                                  <p:childTnLst>
                                    <p:animEffect transition="out" filter="wedge">
                                      <p:cBhvr>
                                        <p:cTn id="46" dur="1000"/>
                                        <p:tgtEl>
                                          <p:spTgt spid="3080"/>
                                        </p:tgtEl>
                                      </p:cBhvr>
                                    </p:animEffect>
                                    <p:set>
                                      <p:cBhvr>
                                        <p:cTn id="47" dur="1" fill="hold">
                                          <p:stCondLst>
                                            <p:cond delay="999"/>
                                          </p:stCondLst>
                                        </p:cTn>
                                        <p:tgtEl>
                                          <p:spTgt spid="3080"/>
                                        </p:tgtEl>
                                        <p:attrNameLst>
                                          <p:attrName>style.visibility</p:attrName>
                                        </p:attrNameLst>
                                      </p:cBhvr>
                                      <p:to>
                                        <p:strVal val="hidden"/>
                                      </p:to>
                                    </p:set>
                                  </p:childTnLst>
                                </p:cTn>
                              </p:par>
                              <p:par>
                                <p:cTn id="48" presetID="20" presetClass="exit" presetSubtype="0" fill="hold" grpId="1" nodeType="withEffect">
                                  <p:stCondLst>
                                    <p:cond delay="0"/>
                                  </p:stCondLst>
                                  <p:childTnLst>
                                    <p:animEffect transition="out" filter="wedge">
                                      <p:cBhvr>
                                        <p:cTn id="49" dur="1000"/>
                                        <p:tgtEl>
                                          <p:spTgt spid="3102"/>
                                        </p:tgtEl>
                                      </p:cBhvr>
                                    </p:animEffect>
                                    <p:set>
                                      <p:cBhvr>
                                        <p:cTn id="50" dur="1" fill="hold">
                                          <p:stCondLst>
                                            <p:cond delay="999"/>
                                          </p:stCondLst>
                                        </p:cTn>
                                        <p:tgtEl>
                                          <p:spTgt spid="3102"/>
                                        </p:tgtEl>
                                        <p:attrNameLst>
                                          <p:attrName>style.visibility</p:attrName>
                                        </p:attrNameLst>
                                      </p:cBhvr>
                                      <p:to>
                                        <p:strVal val="hidden"/>
                                      </p:to>
                                    </p:set>
                                  </p:childTnLst>
                                </p:cTn>
                              </p:par>
                              <p:par>
                                <p:cTn id="51" presetID="20" presetClass="exit" presetSubtype="0" fill="hold" grpId="1" nodeType="withEffect">
                                  <p:stCondLst>
                                    <p:cond delay="0"/>
                                  </p:stCondLst>
                                  <p:childTnLst>
                                    <p:animEffect transition="out" filter="wedge">
                                      <p:cBhvr>
                                        <p:cTn id="52" dur="1000"/>
                                        <p:tgtEl>
                                          <p:spTgt spid="3104"/>
                                        </p:tgtEl>
                                      </p:cBhvr>
                                    </p:animEffect>
                                    <p:set>
                                      <p:cBhvr>
                                        <p:cTn id="53" dur="1" fill="hold">
                                          <p:stCondLst>
                                            <p:cond delay="999"/>
                                          </p:stCondLst>
                                        </p:cTn>
                                        <p:tgtEl>
                                          <p:spTgt spid="3104"/>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xit" presetSubtype="0" fill="hold" grpId="1" nodeType="clickEffect">
                                  <p:stCondLst>
                                    <p:cond delay="0"/>
                                  </p:stCondLst>
                                  <p:childTnLst>
                                    <p:animEffect transition="out" filter="wedge">
                                      <p:cBhvr>
                                        <p:cTn id="57" dur="500"/>
                                        <p:tgtEl>
                                          <p:spTgt spid="3077"/>
                                        </p:tgtEl>
                                      </p:cBhvr>
                                    </p:animEffect>
                                    <p:set>
                                      <p:cBhvr>
                                        <p:cTn id="58" dur="1" fill="hold">
                                          <p:stCondLst>
                                            <p:cond delay="499"/>
                                          </p:stCondLst>
                                        </p:cTn>
                                        <p:tgtEl>
                                          <p:spTgt spid="3077"/>
                                        </p:tgtEl>
                                        <p:attrNameLst>
                                          <p:attrName>style.visibility</p:attrName>
                                        </p:attrNameLst>
                                      </p:cBhvr>
                                      <p:to>
                                        <p:strVal val="hidden"/>
                                      </p:to>
                                    </p:set>
                                  </p:childTnLst>
                                </p:cTn>
                              </p:par>
                              <p:par>
                                <p:cTn id="59" presetID="20" presetClass="exit" presetSubtype="0" fill="hold" grpId="2" nodeType="withEffect">
                                  <p:stCondLst>
                                    <p:cond delay="0"/>
                                  </p:stCondLst>
                                  <p:childTnLst>
                                    <p:animEffect transition="out" filter="wedge">
                                      <p:cBhvr>
                                        <p:cTn id="60" dur="500"/>
                                        <p:tgtEl>
                                          <p:spTgt spid="3103"/>
                                        </p:tgtEl>
                                      </p:cBhvr>
                                    </p:animEffect>
                                    <p:set>
                                      <p:cBhvr>
                                        <p:cTn id="61" dur="1" fill="hold">
                                          <p:stCondLst>
                                            <p:cond delay="499"/>
                                          </p:stCondLst>
                                        </p:cTn>
                                        <p:tgtEl>
                                          <p:spTgt spid="3103"/>
                                        </p:tgtEl>
                                        <p:attrNameLst>
                                          <p:attrName>style.visibility</p:attrName>
                                        </p:attrNameLst>
                                      </p:cBhvr>
                                      <p:to>
                                        <p:strVal val="hidden"/>
                                      </p:to>
                                    </p:set>
                                  </p:childTnLst>
                                </p:cTn>
                              </p:par>
                              <p:par>
                                <p:cTn id="62" presetID="20" presetClass="exit" presetSubtype="0" fill="hold" grpId="1" nodeType="withEffect">
                                  <p:stCondLst>
                                    <p:cond delay="0"/>
                                  </p:stCondLst>
                                  <p:childTnLst>
                                    <p:animEffect transition="out" filter="wedge">
                                      <p:cBhvr>
                                        <p:cTn id="63" dur="500"/>
                                        <p:tgtEl>
                                          <p:spTgt spid="3079"/>
                                        </p:tgtEl>
                                      </p:cBhvr>
                                    </p:animEffect>
                                    <p:set>
                                      <p:cBhvr>
                                        <p:cTn id="64" dur="1" fill="hold">
                                          <p:stCondLst>
                                            <p:cond delay="499"/>
                                          </p:stCondLst>
                                        </p:cTn>
                                        <p:tgtEl>
                                          <p:spTgt spid="3079"/>
                                        </p:tgtEl>
                                        <p:attrNameLst>
                                          <p:attrName>style.visibility</p:attrName>
                                        </p:attrNameLst>
                                      </p:cBhvr>
                                      <p:to>
                                        <p:strVal val="hidden"/>
                                      </p:to>
                                    </p:set>
                                  </p:childTnLst>
                                </p:cTn>
                              </p:par>
                              <p:par>
                                <p:cTn id="65" presetID="24" presetClass="entr" presetSubtype="0" fill="hold" grpId="0" nodeType="withEffect">
                                  <p:stCondLst>
                                    <p:cond delay="0"/>
                                  </p:stCondLst>
                                  <p:childTnLst>
                                    <p:set>
                                      <p:cBhvr>
                                        <p:cTn id="66" dur="1" fill="hold">
                                          <p:stCondLst>
                                            <p:cond delay="0"/>
                                          </p:stCondLst>
                                        </p:cTn>
                                        <p:tgtEl>
                                          <p:spTgt spid="3110"/>
                                        </p:tgtEl>
                                        <p:attrNameLst>
                                          <p:attrName>style.visibility</p:attrName>
                                        </p:attrNameLst>
                                      </p:cBhvr>
                                      <p:to>
                                        <p:strVal val="visible"/>
                                      </p:to>
                                    </p:set>
                                    <p:anim to="" calcmode="lin" valueType="num">
                                      <p:cBhvr>
                                        <p:cTn id="67" dur="1" fill="hold"/>
                                        <p:tgtEl>
                                          <p:spTgt spid="3110"/>
                                        </p:tgtEl>
                                        <p:attrNameLst>
                                          <p:attrName/>
                                        </p:attrNameLst>
                                      </p:cBhvr>
                                    </p:anim>
                                  </p:childTnLst>
                                  <p:subTnLst>
                                    <p:audio>
                                      <p:cMediaNode>
                                        <p:cTn display="0" masterRel="sameClick">
                                          <p:stCondLst>
                                            <p:cond evt="begin" delay="0">
                                              <p:tn val="65"/>
                                            </p:cond>
                                          </p:stCondLst>
                                          <p:endCondLst>
                                            <p:cond evt="onStopAudio" delay="0">
                                              <p:tgtEl>
                                                <p:sldTgt/>
                                              </p:tgtEl>
                                            </p:cond>
                                          </p:endCondLst>
                                        </p:cTn>
                                        <p:tgtEl>
                                          <p:sndTgt r:embed="rId2" name="chimes.wav" builtIn="1"/>
                                        </p:tgtEl>
                                      </p:cMediaNode>
                                    </p:audio>
                                  </p:subTnLst>
                                </p:cTn>
                              </p:par>
                            </p:childTnLst>
                          </p:cTn>
                        </p:par>
                        <p:par>
                          <p:cTn id="68" fill="hold" nodeType="afterGroup">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114"/>
                                        </p:tgtEl>
                                        <p:attrNameLst>
                                          <p:attrName>style.visibility</p:attrName>
                                        </p:attrNameLst>
                                      </p:cBhvr>
                                      <p:to>
                                        <p:strVal val="visible"/>
                                      </p:to>
                                    </p:set>
                                    <p:animEffect transition="in" filter="fade">
                                      <p:cBhvr>
                                        <p:cTn id="71" dur="500"/>
                                        <p:tgtEl>
                                          <p:spTgt spid="3114"/>
                                        </p:tgtEl>
                                      </p:cBhvr>
                                    </p:animEffect>
                                  </p:childTnLst>
                                </p:cTn>
                              </p:par>
                            </p:childTnLst>
                          </p:cTn>
                        </p:par>
                        <p:par>
                          <p:cTn id="72" fill="hold" nodeType="afterGroup">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3113"/>
                                        </p:tgtEl>
                                        <p:attrNameLst>
                                          <p:attrName>style.visibility</p:attrName>
                                        </p:attrNameLst>
                                      </p:cBhvr>
                                      <p:to>
                                        <p:strVal val="visible"/>
                                      </p:to>
                                    </p:set>
                                    <p:animEffect transition="in" filter="fade">
                                      <p:cBhvr>
                                        <p:cTn id="75" dur="500"/>
                                        <p:tgtEl>
                                          <p:spTgt spid="3113"/>
                                        </p:tgtEl>
                                      </p:cBhvr>
                                    </p:animEffect>
                                  </p:childTnLst>
                                </p:cTn>
                              </p:par>
                            </p:childTnLst>
                          </p:cTn>
                        </p:par>
                        <p:par>
                          <p:cTn id="76" fill="hold" nodeType="afterGroup">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3115"/>
                                        </p:tgtEl>
                                        <p:attrNameLst>
                                          <p:attrName>style.visibility</p:attrName>
                                        </p:attrNameLst>
                                      </p:cBhvr>
                                      <p:to>
                                        <p:strVal val="visible"/>
                                      </p:to>
                                    </p:set>
                                    <p:animEffect transition="in" filter="fade">
                                      <p:cBhvr>
                                        <p:cTn id="79" dur="500"/>
                                        <p:tgtEl>
                                          <p:spTgt spid="3115"/>
                                        </p:tgtEl>
                                      </p:cBhvr>
                                    </p:animEffect>
                                  </p:childTnLst>
                                </p:cTn>
                              </p:par>
                            </p:childTnLst>
                          </p:cTn>
                        </p:par>
                        <p:par>
                          <p:cTn id="80" fill="hold" nodeType="afterGroup">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112"/>
                                        </p:tgtEl>
                                        <p:attrNameLst>
                                          <p:attrName>style.visibility</p:attrName>
                                        </p:attrNameLst>
                                      </p:cBhvr>
                                      <p:to>
                                        <p:strVal val="visible"/>
                                      </p:to>
                                    </p:set>
                                    <p:animEffect transition="in" filter="fade">
                                      <p:cBhvr>
                                        <p:cTn id="83" dur="500"/>
                                        <p:tgtEl>
                                          <p:spTgt spid="3112"/>
                                        </p:tgtEl>
                                      </p:cBhvr>
                                    </p:animEffect>
                                  </p:childTnLst>
                                </p:cTn>
                              </p:par>
                            </p:childTnLst>
                          </p:cTn>
                        </p:par>
                        <p:par>
                          <p:cTn id="84" fill="hold" nodeType="afterGroup">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3116"/>
                                        </p:tgtEl>
                                        <p:attrNameLst>
                                          <p:attrName>style.visibility</p:attrName>
                                        </p:attrNameLst>
                                      </p:cBhvr>
                                      <p:to>
                                        <p:strVal val="visible"/>
                                      </p:to>
                                    </p:set>
                                    <p:animEffect transition="in" filter="fade">
                                      <p:cBhvr>
                                        <p:cTn id="87" dur="500"/>
                                        <p:tgtEl>
                                          <p:spTgt spid="3116"/>
                                        </p:tgtEl>
                                      </p:cBhvr>
                                    </p:animEffect>
                                  </p:childTnLst>
                                </p:cTn>
                              </p:par>
                            </p:childTnLst>
                          </p:cTn>
                        </p:par>
                        <p:par>
                          <p:cTn id="88" fill="hold" nodeType="afterGroup">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3111"/>
                                        </p:tgtEl>
                                        <p:attrNameLst>
                                          <p:attrName>style.visibility</p:attrName>
                                        </p:attrNameLst>
                                      </p:cBhvr>
                                      <p:to>
                                        <p:strVal val="visible"/>
                                      </p:to>
                                    </p:set>
                                    <p:animEffect transition="in" filter="fade">
                                      <p:cBhvr>
                                        <p:cTn id="91" dur="500"/>
                                        <p:tgtEl>
                                          <p:spTgt spid="31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1" presetClass="emph" presetSubtype="0" fill="hold" grpId="1" nodeType="clickEffect">
                                  <p:stCondLst>
                                    <p:cond delay="0"/>
                                  </p:stCondLst>
                                  <p:childTnLst>
                                    <p:animClr clrSpc="hsl" dir="cw">
                                      <p:cBhvr override="childStyle">
                                        <p:cTn id="95" dur="500" fill="hold"/>
                                        <p:tgtEl>
                                          <p:spTgt spid="3116"/>
                                        </p:tgtEl>
                                        <p:attrNameLst>
                                          <p:attrName>style.color</p:attrName>
                                        </p:attrNameLst>
                                      </p:cBhvr>
                                      <p:by>
                                        <p:hsl h="7200000" s="0" l="0"/>
                                      </p:by>
                                    </p:animClr>
                                    <p:animClr clrSpc="hsl" dir="cw">
                                      <p:cBhvr>
                                        <p:cTn id="96" dur="500" fill="hold"/>
                                        <p:tgtEl>
                                          <p:spTgt spid="3116"/>
                                        </p:tgtEl>
                                        <p:attrNameLst>
                                          <p:attrName>fillcolor</p:attrName>
                                        </p:attrNameLst>
                                      </p:cBhvr>
                                      <p:by>
                                        <p:hsl h="7200000" s="0" l="0"/>
                                      </p:by>
                                    </p:animClr>
                                    <p:animClr clrSpc="hsl" dir="cw">
                                      <p:cBhvr>
                                        <p:cTn id="97" dur="500" fill="hold"/>
                                        <p:tgtEl>
                                          <p:spTgt spid="3116"/>
                                        </p:tgtEl>
                                        <p:attrNameLst>
                                          <p:attrName>stroke.color</p:attrName>
                                        </p:attrNameLst>
                                      </p:cBhvr>
                                      <p:by>
                                        <p:hsl h="7200000" s="0" l="0"/>
                                      </p:by>
                                    </p:animClr>
                                    <p:set>
                                      <p:cBhvr>
                                        <p:cTn id="98" dur="500" fill="hold"/>
                                        <p:tgtEl>
                                          <p:spTgt spid="3116"/>
                                        </p:tgtEl>
                                        <p:attrNameLst>
                                          <p:attrName>fill.type</p:attrName>
                                        </p:attrNameLst>
                                      </p:cBhvr>
                                      <p:to>
                                        <p:strVal val="solid"/>
                                      </p:to>
                                    </p:set>
                                  </p:childTnLst>
                                  <p:subTnLst>
                                    <p:audio>
                                      <p:cMediaNode>
                                        <p:cTn display="0" masterRel="sameClick">
                                          <p:stCondLst>
                                            <p:cond evt="begin" delay="0">
                                              <p:tn val="94"/>
                                            </p:cond>
                                          </p:stCondLst>
                                          <p:endCondLst>
                                            <p:cond evt="onStopAudio" delay="0">
                                              <p:tgtEl>
                                                <p:sldTgt/>
                                              </p:tgtEl>
                                            </p:cond>
                                          </p:endCondLst>
                                        </p:cTn>
                                        <p:tgtEl>
                                          <p:sndTgt r:embed="rId3" name="applause.wav" builtIn="1"/>
                                        </p:tgtEl>
                                      </p:cMediaNode>
                                    </p:audio>
                                  </p:subTnLst>
                                </p:cTn>
                              </p:par>
                            </p:childTnLst>
                          </p:cTn>
                        </p:par>
                        <p:par>
                          <p:cTn id="99" fill="hold" nodeType="afterGroup">
                            <p:stCondLst>
                              <p:cond delay="500"/>
                            </p:stCondLst>
                            <p:childTnLst>
                              <p:par>
                                <p:cTn id="100" presetID="4" presetClass="exit" presetSubtype="16" fill="hold" grpId="1" nodeType="afterEffect">
                                  <p:stCondLst>
                                    <p:cond delay="0"/>
                                  </p:stCondLst>
                                  <p:childTnLst>
                                    <p:animEffect transition="out" filter="box(in)">
                                      <p:cBhvr>
                                        <p:cTn id="101" dur="500"/>
                                        <p:tgtEl>
                                          <p:spTgt spid="3112"/>
                                        </p:tgtEl>
                                      </p:cBhvr>
                                    </p:animEffect>
                                    <p:set>
                                      <p:cBhvr>
                                        <p:cTn id="102" dur="1" fill="hold">
                                          <p:stCondLst>
                                            <p:cond delay="499"/>
                                          </p:stCondLst>
                                        </p:cTn>
                                        <p:tgtEl>
                                          <p:spTgt spid="3112"/>
                                        </p:tgtEl>
                                        <p:attrNameLst>
                                          <p:attrName>style.visibility</p:attrName>
                                        </p:attrNameLst>
                                      </p:cBhvr>
                                      <p:to>
                                        <p:strVal val="hidden"/>
                                      </p:to>
                                    </p:set>
                                  </p:childTnLst>
                                </p:cTn>
                              </p:par>
                              <p:par>
                                <p:cTn id="103" presetID="4" presetClass="exit" presetSubtype="16" fill="hold" grpId="1" nodeType="withEffect">
                                  <p:stCondLst>
                                    <p:cond delay="0"/>
                                  </p:stCondLst>
                                  <p:childTnLst>
                                    <p:animEffect transition="out" filter="box(in)">
                                      <p:cBhvr>
                                        <p:cTn id="104" dur="500"/>
                                        <p:tgtEl>
                                          <p:spTgt spid="3113"/>
                                        </p:tgtEl>
                                      </p:cBhvr>
                                    </p:animEffect>
                                    <p:set>
                                      <p:cBhvr>
                                        <p:cTn id="105" dur="1" fill="hold">
                                          <p:stCondLst>
                                            <p:cond delay="499"/>
                                          </p:stCondLst>
                                        </p:cTn>
                                        <p:tgtEl>
                                          <p:spTgt spid="3113"/>
                                        </p:tgtEl>
                                        <p:attrNameLst>
                                          <p:attrName>style.visibility</p:attrName>
                                        </p:attrNameLst>
                                      </p:cBhvr>
                                      <p:to>
                                        <p:strVal val="hidden"/>
                                      </p:to>
                                    </p:set>
                                  </p:childTnLst>
                                </p:cTn>
                              </p:par>
                              <p:par>
                                <p:cTn id="106" presetID="4" presetClass="exit" presetSubtype="16" fill="hold" grpId="1" nodeType="withEffect">
                                  <p:stCondLst>
                                    <p:cond delay="0"/>
                                  </p:stCondLst>
                                  <p:childTnLst>
                                    <p:animEffect transition="out" filter="box(in)">
                                      <p:cBhvr>
                                        <p:cTn id="107" dur="500"/>
                                        <p:tgtEl>
                                          <p:spTgt spid="3114"/>
                                        </p:tgtEl>
                                      </p:cBhvr>
                                    </p:animEffect>
                                    <p:set>
                                      <p:cBhvr>
                                        <p:cTn id="108" dur="1" fill="hold">
                                          <p:stCondLst>
                                            <p:cond delay="499"/>
                                          </p:stCondLst>
                                        </p:cTn>
                                        <p:tgtEl>
                                          <p:spTgt spid="3114"/>
                                        </p:tgtEl>
                                        <p:attrNameLst>
                                          <p:attrName>style.visibility</p:attrName>
                                        </p:attrNameLst>
                                      </p:cBhvr>
                                      <p:to>
                                        <p:strVal val="hidden"/>
                                      </p:to>
                                    </p:set>
                                  </p:childTnLst>
                                </p:cTn>
                              </p:par>
                              <p:par>
                                <p:cTn id="109" presetID="4" presetClass="exit" presetSubtype="16" fill="hold" grpId="1" nodeType="withEffect">
                                  <p:stCondLst>
                                    <p:cond delay="0"/>
                                  </p:stCondLst>
                                  <p:childTnLst>
                                    <p:animEffect transition="out" filter="box(in)">
                                      <p:cBhvr>
                                        <p:cTn id="110" dur="500"/>
                                        <p:tgtEl>
                                          <p:spTgt spid="3115"/>
                                        </p:tgtEl>
                                      </p:cBhvr>
                                    </p:animEffect>
                                    <p:set>
                                      <p:cBhvr>
                                        <p:cTn id="111" dur="1" fill="hold">
                                          <p:stCondLst>
                                            <p:cond delay="499"/>
                                          </p:stCondLst>
                                        </p:cTn>
                                        <p:tgtEl>
                                          <p:spTgt spid="3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0" grpId="0" animBg="1"/>
      <p:bldP spid="3077" grpId="0" animBg="1"/>
      <p:bldP spid="3077" grpId="1" animBg="1"/>
      <p:bldP spid="3078" grpId="0" animBg="1"/>
      <p:bldP spid="3078" grpId="1" animBg="1"/>
      <p:bldP spid="3079" grpId="0" animBg="1"/>
      <p:bldP spid="3079" grpId="1" animBg="1"/>
      <p:bldP spid="3080" grpId="0" animBg="1"/>
      <p:bldP spid="3080" grpId="1" animBg="1"/>
      <p:bldP spid="3111" grpId="0" animBg="1"/>
      <p:bldP spid="3112" grpId="0" animBg="1"/>
      <p:bldP spid="3112" grpId="1" animBg="1"/>
      <p:bldP spid="3113" grpId="0" animBg="1"/>
      <p:bldP spid="3113" grpId="1" animBg="1"/>
      <p:bldP spid="3076" grpId="0" animBg="1"/>
      <p:bldP spid="3102" grpId="0" animBg="1"/>
      <p:bldP spid="3102" grpId="1" animBg="1"/>
      <p:bldP spid="3103" grpId="0" animBg="1"/>
      <p:bldP spid="3103" grpId="1" animBg="1"/>
      <p:bldP spid="3103" grpId="2" animBg="1"/>
      <p:bldP spid="3104" grpId="0" animBg="1"/>
      <p:bldP spid="3104" grpId="1" animBg="1"/>
      <p:bldP spid="3114" grpId="0" animBg="1"/>
      <p:bldP spid="3114" grpId="1" animBg="1"/>
      <p:bldP spid="3115" grpId="0" animBg="1"/>
      <p:bldP spid="3115" grpId="1" animBg="1"/>
      <p:bldP spid="3116" grpId="0" animBg="1"/>
      <p:bldP spid="3116"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7" name="AutoShape 3" descr="Canvas"/>
          <p:cNvSpPr>
            <a:spLocks noChangeArrowheads="1"/>
          </p:cNvSpPr>
          <p:nvPr/>
        </p:nvSpPr>
        <p:spPr bwMode="auto">
          <a:xfrm>
            <a:off x="1600200" y="1066800"/>
            <a:ext cx="5105400" cy="1219200"/>
          </a:xfrm>
          <a:prstGeom prst="star8">
            <a:avLst>
              <a:gd name="adj" fmla="val 38250"/>
            </a:avLst>
          </a:prstGeom>
          <a:blipFill dpi="0" rotWithShape="1">
            <a:blip r:embed="rId4"/>
            <a:srcRect/>
            <a:tile tx="0" ty="0" sx="100000" sy="100000" flip="none" algn="tl"/>
          </a:blipFill>
          <a:ln w="9525">
            <a:solidFill>
              <a:schemeClr val="tx1"/>
            </a:solidFill>
            <a:miter lim="800000"/>
            <a:headEnd/>
            <a:tailEnd/>
          </a:ln>
        </p:spPr>
        <p:txBody>
          <a:bodyPr wrap="none" anchor="ctr"/>
          <a:lstStyle/>
          <a:p>
            <a:pPr algn="ctr"/>
            <a:r>
              <a:rPr lang="en-US" sz="4000">
                <a:solidFill>
                  <a:srgbClr val="003300"/>
                </a:solidFill>
              </a:rPr>
              <a:t>Kết luận:</a:t>
            </a:r>
          </a:p>
        </p:txBody>
      </p:sp>
      <p:grpSp>
        <p:nvGrpSpPr>
          <p:cNvPr id="2" name="Group 6"/>
          <p:cNvGrpSpPr>
            <a:grpSpLocks/>
          </p:cNvGrpSpPr>
          <p:nvPr/>
        </p:nvGrpSpPr>
        <p:grpSpPr bwMode="auto">
          <a:xfrm>
            <a:off x="533400" y="2971800"/>
            <a:ext cx="8153400" cy="2209800"/>
            <a:chOff x="336" y="1872"/>
            <a:chExt cx="5136" cy="1392"/>
          </a:xfrm>
        </p:grpSpPr>
        <p:sp>
          <p:nvSpPr>
            <p:cNvPr id="23557" name="AutoShape 4" descr="Picture7"/>
            <p:cNvSpPr>
              <a:spLocks noChangeArrowheads="1"/>
            </p:cNvSpPr>
            <p:nvPr/>
          </p:nvSpPr>
          <p:spPr bwMode="auto">
            <a:xfrm>
              <a:off x="336" y="1872"/>
              <a:ext cx="5136" cy="1392"/>
            </a:xfrm>
            <a:prstGeom prst="octagon">
              <a:avLst>
                <a:gd name="adj" fmla="val 29287"/>
              </a:avLst>
            </a:prstGeom>
            <a:blipFill dpi="0" rotWithShape="1">
              <a:blip r:embed="rId5"/>
              <a:srcRect/>
              <a:stretch>
                <a:fillRect/>
              </a:stretch>
            </a:blipFill>
            <a:ln w="9525">
              <a:noFill/>
              <a:miter lim="800000"/>
              <a:headEnd/>
              <a:tailEnd/>
            </a:ln>
          </p:spPr>
          <p:txBody>
            <a:bodyPr wrap="none" anchor="ctr"/>
            <a:lstStyle/>
            <a:p>
              <a:pPr algn="ctr"/>
              <a:endParaRPr lang="en-US">
                <a:solidFill>
                  <a:srgbClr val="003300"/>
                </a:solidFill>
              </a:endParaRPr>
            </a:p>
          </p:txBody>
        </p:sp>
        <p:sp>
          <p:nvSpPr>
            <p:cNvPr id="23558" name="Text Box 5"/>
            <p:cNvSpPr txBox="1">
              <a:spLocks noChangeArrowheads="1"/>
            </p:cNvSpPr>
            <p:nvPr/>
          </p:nvSpPr>
          <p:spPr bwMode="auto">
            <a:xfrm>
              <a:off x="1056" y="2082"/>
              <a:ext cx="3984" cy="865"/>
            </a:xfrm>
            <a:prstGeom prst="rect">
              <a:avLst/>
            </a:prstGeom>
            <a:noFill/>
            <a:ln w="9525">
              <a:noFill/>
              <a:miter lim="800000"/>
              <a:headEnd/>
              <a:tailEnd/>
            </a:ln>
          </p:spPr>
          <p:txBody>
            <a:bodyPr>
              <a:spAutoFit/>
            </a:bodyPr>
            <a:lstStyle/>
            <a:p>
              <a:pPr algn="just">
                <a:spcBef>
                  <a:spcPct val="50000"/>
                </a:spcBef>
              </a:pPr>
              <a:r>
                <a:rPr lang="en-US">
                  <a:solidFill>
                    <a:srgbClr val="003300"/>
                  </a:solidFill>
                </a:rPr>
                <a:t>Thời gian để trái đất quay được một vòng quanh mình nó là một ngày. Một ngày có 24 giờ.</a:t>
              </a:r>
            </a:p>
          </p:txBody>
        </p:sp>
      </p:grpSp>
      <p:sp>
        <p:nvSpPr>
          <p:cNvPr id="23556" name="AutoShape 7" descr="Brown marble"/>
          <p:cNvSpPr>
            <a:spLocks noChangeArrowheads="1"/>
          </p:cNvSpPr>
          <p:nvPr/>
        </p:nvSpPr>
        <p:spPr bwMode="auto">
          <a:xfrm>
            <a:off x="76200" y="76200"/>
            <a:ext cx="7772400" cy="609600"/>
          </a:xfrm>
          <a:prstGeom prst="roundRect">
            <a:avLst>
              <a:gd name="adj" fmla="val 16667"/>
            </a:avLst>
          </a:prstGeom>
          <a:blipFill dpi="0" rotWithShape="0">
            <a:blip r:embed="rId6">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Scale>
                                      <p:cBhvr>
                                        <p:cTn id="7" dur="1000" decel="50000" fill="hold">
                                          <p:stCondLst>
                                            <p:cond delay="0"/>
                                          </p:stCondLst>
                                        </p:cTn>
                                        <p:tgtEl>
                                          <p:spTgt spid="368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67"/>
                                        </p:tgtEl>
                                        <p:attrNameLst>
                                          <p:attrName>ppt_x</p:attrName>
                                          <p:attrName>ppt_y</p:attrName>
                                        </p:attrNameLst>
                                      </p:cBhvr>
                                    </p:animMotion>
                                    <p:animEffect transition="in" filter="fade">
                                      <p:cBhvr>
                                        <p:cTn id="9" dur="1000"/>
                                        <p:tgtEl>
                                          <p:spTgt spid="368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1" name="AutoShape 3" descr="Water droplets"/>
          <p:cNvSpPr>
            <a:spLocks noChangeArrowheads="1"/>
          </p:cNvSpPr>
          <p:nvPr/>
        </p:nvSpPr>
        <p:spPr bwMode="auto">
          <a:xfrm>
            <a:off x="1600200" y="1066800"/>
            <a:ext cx="5638800" cy="1219200"/>
          </a:xfrm>
          <a:prstGeom prst="star8">
            <a:avLst>
              <a:gd name="adj" fmla="val 38250"/>
            </a:avLst>
          </a:prstGeom>
          <a:blipFill dpi="0" rotWithShape="1">
            <a:blip r:embed="rId4"/>
            <a:srcRect/>
            <a:tile tx="0" ty="0" sx="100000" sy="100000" flip="none" algn="tl"/>
          </a:blipFill>
          <a:ln w="9525">
            <a:noFill/>
            <a:miter lim="800000"/>
            <a:headEnd/>
            <a:tailEnd/>
          </a:ln>
        </p:spPr>
        <p:txBody>
          <a:bodyPr wrap="none" anchor="ctr"/>
          <a:lstStyle/>
          <a:p>
            <a:pPr algn="ctr"/>
            <a:r>
              <a:rPr lang="en-US" sz="4000">
                <a:solidFill>
                  <a:srgbClr val="003300"/>
                </a:solidFill>
              </a:rPr>
              <a:t>Kết luận chung:</a:t>
            </a:r>
          </a:p>
        </p:txBody>
      </p:sp>
      <p:sp>
        <p:nvSpPr>
          <p:cNvPr id="37892" name="AutoShape 4" descr="Picture3"/>
          <p:cNvSpPr>
            <a:spLocks noChangeArrowheads="1"/>
          </p:cNvSpPr>
          <p:nvPr/>
        </p:nvSpPr>
        <p:spPr bwMode="auto">
          <a:xfrm>
            <a:off x="228600" y="2514600"/>
            <a:ext cx="8686800" cy="3733800"/>
          </a:xfrm>
          <a:prstGeom prst="octagon">
            <a:avLst>
              <a:gd name="adj" fmla="val 29287"/>
            </a:avLst>
          </a:prstGeom>
          <a:blipFill dpi="0" rotWithShape="1">
            <a:blip r:embed="rId5"/>
            <a:srcRect/>
            <a:stretch>
              <a:fillRect/>
            </a:stretch>
          </a:blipFill>
          <a:ln w="9525">
            <a:noFill/>
            <a:miter lim="800000"/>
            <a:headEnd/>
            <a:tailEnd/>
          </a:ln>
        </p:spPr>
        <p:txBody>
          <a:bodyPr wrap="none" anchor="ctr"/>
          <a:lstStyle/>
          <a:p>
            <a:pPr algn="ctr"/>
            <a:endParaRPr lang="en-US">
              <a:solidFill>
                <a:srgbClr val="003300"/>
              </a:solidFill>
            </a:endParaRPr>
          </a:p>
        </p:txBody>
      </p:sp>
      <p:sp>
        <p:nvSpPr>
          <p:cNvPr id="37893" name="Text Box 5"/>
          <p:cNvSpPr txBox="1">
            <a:spLocks noChangeArrowheads="1"/>
          </p:cNvSpPr>
          <p:nvPr/>
        </p:nvSpPr>
        <p:spPr bwMode="auto">
          <a:xfrm>
            <a:off x="1066800" y="2803525"/>
            <a:ext cx="7010400" cy="1108075"/>
          </a:xfrm>
          <a:prstGeom prst="rect">
            <a:avLst/>
          </a:prstGeom>
          <a:noFill/>
          <a:ln w="9525">
            <a:noFill/>
            <a:miter lim="800000"/>
            <a:headEnd/>
            <a:tailEnd/>
          </a:ln>
        </p:spPr>
        <p:txBody>
          <a:bodyPr>
            <a:spAutoFit/>
          </a:bodyPr>
          <a:lstStyle/>
          <a:p>
            <a:pPr algn="just">
              <a:buFont typeface="Wingdings" pitchFamily="2" charset="2"/>
              <a:buChar char="Ø"/>
            </a:pPr>
            <a:r>
              <a:rPr lang="en-US" sz="2200" b="0">
                <a:solidFill>
                  <a:srgbClr val="003300"/>
                </a:solidFill>
              </a:rPr>
              <a:t> Khoảng thời gian phần Trái Đất được Mặt Trời chiếu sáng gọi là ban ngày, phần còn lại không được chiếu sáng gọi là ban đêm.</a:t>
            </a:r>
          </a:p>
        </p:txBody>
      </p:sp>
      <p:sp>
        <p:nvSpPr>
          <p:cNvPr id="24581" name="AutoShape 7" descr="Brown marble"/>
          <p:cNvSpPr>
            <a:spLocks noChangeArrowheads="1"/>
          </p:cNvSpPr>
          <p:nvPr/>
        </p:nvSpPr>
        <p:spPr bwMode="auto">
          <a:xfrm>
            <a:off x="76200" y="76200"/>
            <a:ext cx="7772400" cy="609600"/>
          </a:xfrm>
          <a:prstGeom prst="roundRect">
            <a:avLst>
              <a:gd name="adj" fmla="val 16667"/>
            </a:avLst>
          </a:prstGeom>
          <a:blipFill dpi="0" rotWithShape="0">
            <a:blip r:embed="rId6">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
        <p:nvSpPr>
          <p:cNvPr id="37896" name="Text Box 8"/>
          <p:cNvSpPr txBox="1">
            <a:spLocks noChangeArrowheads="1"/>
          </p:cNvSpPr>
          <p:nvPr/>
        </p:nvSpPr>
        <p:spPr bwMode="auto">
          <a:xfrm>
            <a:off x="1066800" y="3962400"/>
            <a:ext cx="7010400" cy="1108075"/>
          </a:xfrm>
          <a:prstGeom prst="rect">
            <a:avLst/>
          </a:prstGeom>
          <a:noFill/>
          <a:ln w="9525">
            <a:noFill/>
            <a:miter lim="800000"/>
            <a:headEnd/>
            <a:tailEnd/>
          </a:ln>
        </p:spPr>
        <p:txBody>
          <a:bodyPr>
            <a:spAutoFit/>
          </a:bodyPr>
          <a:lstStyle/>
          <a:p>
            <a:pPr algn="just">
              <a:buFont typeface="Wingdings" pitchFamily="2" charset="2"/>
              <a:buChar char="Ø"/>
            </a:pPr>
            <a:r>
              <a:rPr lang="en-US" sz="2200" b="0">
                <a:solidFill>
                  <a:srgbClr val="003300"/>
                </a:solidFill>
              </a:rPr>
              <a:t>Do Trái Đất luôn tự quay quanh mình nó, nên mọi nơi trên trái đất đều lần lượt có ngày và đêm kế tiếp nhau không ngừng.</a:t>
            </a:r>
            <a:endParaRPr lang="en-US" sz="2200" b="0"/>
          </a:p>
        </p:txBody>
      </p:sp>
      <p:sp>
        <p:nvSpPr>
          <p:cNvPr id="37897" name="Text Box 9"/>
          <p:cNvSpPr txBox="1">
            <a:spLocks noChangeArrowheads="1"/>
          </p:cNvSpPr>
          <p:nvPr/>
        </p:nvSpPr>
        <p:spPr bwMode="auto">
          <a:xfrm>
            <a:off x="1066800" y="5181600"/>
            <a:ext cx="7010400" cy="762000"/>
          </a:xfrm>
          <a:prstGeom prst="rect">
            <a:avLst/>
          </a:prstGeom>
          <a:noFill/>
          <a:ln w="9525">
            <a:noFill/>
            <a:miter lim="800000"/>
            <a:headEnd/>
            <a:tailEnd/>
          </a:ln>
        </p:spPr>
        <p:txBody>
          <a:bodyPr>
            <a:spAutoFit/>
          </a:bodyPr>
          <a:lstStyle/>
          <a:p>
            <a:pPr algn="just">
              <a:buFont typeface="Wingdings" pitchFamily="2" charset="2"/>
              <a:buChar char="Ø"/>
            </a:pPr>
            <a:r>
              <a:rPr lang="en-US" sz="2200" b="0">
                <a:solidFill>
                  <a:srgbClr val="003300"/>
                </a:solidFill>
              </a:rPr>
              <a:t>Thời gian để trái đất quay được một vòng quanh mình nó là một ngày. Một ngày có 24 giờ.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randombar(horizontal)">
                                      <p:cBhvr>
                                        <p:cTn id="7" dur="500"/>
                                        <p:tgtEl>
                                          <p:spTgt spid="37892"/>
                                        </p:tgtEl>
                                      </p:cBhvr>
                                    </p:animEffect>
                                  </p:childTnLst>
                                </p:cTn>
                              </p:par>
                              <p:par>
                                <p:cTn id="8" presetID="14" presetClass="entr" presetSubtype="10" fill="hold" nodeType="with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randombar(horizontal)">
                                      <p:cBhvr>
                                        <p:cTn id="10" dur="500"/>
                                        <p:tgtEl>
                                          <p:spTgt spid="3789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builtIn="1"/>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37896"/>
                                        </p:tgtEl>
                                        <p:attrNameLst>
                                          <p:attrName>style.visibility</p:attrName>
                                        </p:attrNameLst>
                                      </p:cBhvr>
                                      <p:to>
                                        <p:strVal val="visible"/>
                                      </p:to>
                                    </p:set>
                                    <p:animEffect transition="in" filter="randombar(horizontal)">
                                      <p:cBhvr>
                                        <p:cTn id="15" dur="500"/>
                                        <p:tgtEl>
                                          <p:spTgt spid="3789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builtIn="1"/>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37897"/>
                                        </p:tgtEl>
                                        <p:attrNameLst>
                                          <p:attrName>style.visibility</p:attrName>
                                        </p:attrNameLst>
                                      </p:cBhvr>
                                      <p:to>
                                        <p:strVal val="visible"/>
                                      </p:to>
                                    </p:set>
                                    <p:animEffect transition="in" filter="randombar(horizontal)">
                                      <p:cBhvr>
                                        <p:cTn id="20" dur="500"/>
                                        <p:tgtEl>
                                          <p:spTgt spid="37897"/>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builtIn="1"/>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7891"/>
                                        </p:tgtEl>
                                        <p:attrNameLst>
                                          <p:attrName>style.visibility</p:attrName>
                                        </p:attrNameLst>
                                      </p:cBhvr>
                                      <p:to>
                                        <p:strVal val="visible"/>
                                      </p:to>
                                    </p:set>
                                    <p:anim from="(-#ppt_w/2)" to="(#ppt_x)" calcmode="lin" valueType="num">
                                      <p:cBhvr>
                                        <p:cTn id="25" dur="600" fill="hold">
                                          <p:stCondLst>
                                            <p:cond delay="0"/>
                                          </p:stCondLst>
                                        </p:cTn>
                                        <p:tgtEl>
                                          <p:spTgt spid="37891"/>
                                        </p:tgtEl>
                                        <p:attrNameLst>
                                          <p:attrName>ppt_x</p:attrName>
                                        </p:attrNameLst>
                                      </p:cBhvr>
                                    </p:anim>
                                    <p:anim from="0" to="-1.0" calcmode="lin" valueType="num">
                                      <p:cBhvr>
                                        <p:cTn id="26" dur="200" decel="50000" autoRev="1" fill="hold">
                                          <p:stCondLst>
                                            <p:cond delay="600"/>
                                          </p:stCondLst>
                                        </p:cTn>
                                        <p:tgtEl>
                                          <p:spTgt spid="37891"/>
                                        </p:tgtEl>
                                        <p:attrNameLst>
                                          <p:attrName>xshear</p:attrName>
                                        </p:attrNameLst>
                                      </p:cBhvr>
                                    </p:anim>
                                    <p:animScale>
                                      <p:cBhvr>
                                        <p:cTn id="27" dur="200" decel="100000" autoRev="1" fill="hold">
                                          <p:stCondLst>
                                            <p:cond delay="600"/>
                                          </p:stCondLst>
                                        </p:cTn>
                                        <p:tgtEl>
                                          <p:spTgt spid="37891"/>
                                        </p:tgtEl>
                                      </p:cBhvr>
                                      <p:from x="100000" y="100000"/>
                                      <p:to x="80000" y="100000"/>
                                    </p:animScale>
                                    <p:anim by="(#ppt_h/3+#ppt_w*0.1)" calcmode="lin" valueType="num">
                                      <p:cBhvr additive="sum">
                                        <p:cTn id="28" dur="200" decel="100000" autoRev="1" fill="hold">
                                          <p:stCondLst>
                                            <p:cond delay="600"/>
                                          </p:stCondLst>
                                        </p:cTn>
                                        <p:tgtEl>
                                          <p:spTgt spid="3789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1752600" y="0"/>
            <a:ext cx="5486400" cy="838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FF"/>
                </a:solidFill>
                <a:effectLst>
                  <a:outerShdw sy="-100000" rotWithShape="0">
                    <a:srgbClr val="808080">
                      <a:alpha val="50000"/>
                    </a:srgbClr>
                  </a:outerShdw>
                </a:effectLst>
                <a:latin typeface="Arial"/>
                <a:cs typeface="Arial"/>
              </a:rPr>
              <a:t>CON SỐ MAY MẮN</a:t>
            </a:r>
          </a:p>
        </p:txBody>
      </p:sp>
      <p:pic>
        <p:nvPicPr>
          <p:cNvPr id="48131" name="Picture 3" descr="1_md_whtd"/>
          <p:cNvPicPr>
            <a:picLocks noChangeAspect="1" noChangeArrowheads="1" noCrop="1"/>
          </p:cNvPicPr>
          <p:nvPr/>
        </p:nvPicPr>
        <p:blipFill>
          <a:blip r:embed="rId6"/>
          <a:srcRect/>
          <a:stretch>
            <a:fillRect/>
          </a:stretch>
        </p:blipFill>
        <p:spPr bwMode="auto">
          <a:xfrm>
            <a:off x="914400" y="1981200"/>
            <a:ext cx="763588" cy="1066800"/>
          </a:xfrm>
          <a:prstGeom prst="rect">
            <a:avLst/>
          </a:prstGeom>
          <a:noFill/>
          <a:ln w="9525">
            <a:noFill/>
            <a:miter lim="800000"/>
            <a:headEnd/>
            <a:tailEnd/>
          </a:ln>
        </p:spPr>
      </p:pic>
      <p:pic>
        <p:nvPicPr>
          <p:cNvPr id="48132" name="Picture 4" descr="2_md_whtd"/>
          <p:cNvPicPr>
            <a:picLocks noChangeAspect="1" noChangeArrowheads="1" noCrop="1"/>
          </p:cNvPicPr>
          <p:nvPr/>
        </p:nvPicPr>
        <p:blipFill>
          <a:blip r:embed="rId7"/>
          <a:srcRect/>
          <a:stretch>
            <a:fillRect/>
          </a:stretch>
        </p:blipFill>
        <p:spPr bwMode="auto">
          <a:xfrm>
            <a:off x="3810000" y="1981200"/>
            <a:ext cx="838200" cy="1065213"/>
          </a:xfrm>
          <a:prstGeom prst="rect">
            <a:avLst/>
          </a:prstGeom>
          <a:noFill/>
          <a:ln w="9525">
            <a:noFill/>
            <a:miter lim="800000"/>
            <a:headEnd/>
            <a:tailEnd/>
          </a:ln>
        </p:spPr>
      </p:pic>
      <p:pic>
        <p:nvPicPr>
          <p:cNvPr id="48133" name="Picture 5" descr="3_md_whtd"/>
          <p:cNvPicPr>
            <a:picLocks noChangeAspect="1" noChangeArrowheads="1" noCrop="1"/>
          </p:cNvPicPr>
          <p:nvPr/>
        </p:nvPicPr>
        <p:blipFill>
          <a:blip r:embed="rId8"/>
          <a:srcRect/>
          <a:stretch>
            <a:fillRect/>
          </a:stretch>
        </p:blipFill>
        <p:spPr bwMode="auto">
          <a:xfrm>
            <a:off x="6934200" y="1981200"/>
            <a:ext cx="914400" cy="1065213"/>
          </a:xfrm>
          <a:prstGeom prst="rect">
            <a:avLst/>
          </a:prstGeom>
          <a:noFill/>
          <a:ln w="9525">
            <a:noFill/>
            <a:miter lim="800000"/>
            <a:headEnd/>
            <a:tailEnd/>
          </a:ln>
        </p:spPr>
      </p:pic>
      <p:pic>
        <p:nvPicPr>
          <p:cNvPr id="48134" name="Picture 6" descr="4_md_whtd"/>
          <p:cNvPicPr>
            <a:picLocks noChangeAspect="1" noChangeArrowheads="1" noCrop="1"/>
          </p:cNvPicPr>
          <p:nvPr/>
        </p:nvPicPr>
        <p:blipFill>
          <a:blip r:embed="rId9"/>
          <a:srcRect/>
          <a:stretch>
            <a:fillRect/>
          </a:stretch>
        </p:blipFill>
        <p:spPr bwMode="auto">
          <a:xfrm>
            <a:off x="914400" y="4191000"/>
            <a:ext cx="914400" cy="1217613"/>
          </a:xfrm>
          <a:prstGeom prst="rect">
            <a:avLst/>
          </a:prstGeom>
          <a:noFill/>
          <a:ln w="9525">
            <a:noFill/>
            <a:miter lim="800000"/>
            <a:headEnd/>
            <a:tailEnd/>
          </a:ln>
        </p:spPr>
      </p:pic>
      <p:pic>
        <p:nvPicPr>
          <p:cNvPr id="48135" name="Picture 7" descr="5_md_whtd"/>
          <p:cNvPicPr>
            <a:picLocks noChangeAspect="1" noChangeArrowheads="1" noCrop="1"/>
          </p:cNvPicPr>
          <p:nvPr/>
        </p:nvPicPr>
        <p:blipFill>
          <a:blip r:embed="rId10"/>
          <a:srcRect/>
          <a:stretch>
            <a:fillRect/>
          </a:stretch>
        </p:blipFill>
        <p:spPr bwMode="auto">
          <a:xfrm>
            <a:off x="3810000" y="4192588"/>
            <a:ext cx="914400" cy="1217612"/>
          </a:xfrm>
          <a:prstGeom prst="rect">
            <a:avLst/>
          </a:prstGeom>
          <a:noFill/>
          <a:ln w="9525">
            <a:noFill/>
            <a:miter lim="800000"/>
            <a:headEnd/>
            <a:tailEnd/>
          </a:ln>
        </p:spPr>
      </p:pic>
      <p:pic>
        <p:nvPicPr>
          <p:cNvPr id="48136" name="Picture 8" descr="6_md_whtd"/>
          <p:cNvPicPr>
            <a:picLocks noChangeAspect="1" noChangeArrowheads="1" noCrop="1"/>
          </p:cNvPicPr>
          <p:nvPr/>
        </p:nvPicPr>
        <p:blipFill>
          <a:blip r:embed="rId11"/>
          <a:srcRect/>
          <a:stretch>
            <a:fillRect/>
          </a:stretch>
        </p:blipFill>
        <p:spPr bwMode="auto">
          <a:xfrm>
            <a:off x="6934200" y="4191000"/>
            <a:ext cx="914400" cy="1219200"/>
          </a:xfrm>
          <a:prstGeom prst="rect">
            <a:avLst/>
          </a:prstGeom>
          <a:noFill/>
          <a:ln w="9525">
            <a:noFill/>
            <a:miter lim="800000"/>
            <a:headEnd/>
            <a:tailEnd/>
          </a:ln>
        </p:spPr>
      </p:pic>
      <p:pic>
        <p:nvPicPr>
          <p:cNvPr id="25609" name="Picture 34" descr="pulsar"/>
          <p:cNvPicPr>
            <a:picLocks noChangeAspect="1" noChangeArrowheads="1" noCrop="1"/>
          </p:cNvPicPr>
          <p:nvPr/>
        </p:nvPicPr>
        <p:blipFill>
          <a:blip r:embed="rId12"/>
          <a:srcRect/>
          <a:stretch>
            <a:fillRect/>
          </a:stretch>
        </p:blipFill>
        <p:spPr bwMode="auto">
          <a:xfrm>
            <a:off x="7772400" y="5905500"/>
            <a:ext cx="1028700" cy="952500"/>
          </a:xfrm>
          <a:prstGeom prst="rect">
            <a:avLst/>
          </a:prstGeom>
          <a:noFill/>
          <a:ln w="9525">
            <a:noFill/>
            <a:miter lim="800000"/>
            <a:headEnd/>
            <a:tailEnd/>
          </a:ln>
        </p:spPr>
      </p:pic>
      <p:pic>
        <p:nvPicPr>
          <p:cNvPr id="25610" name="Picture 34" descr="pulsar"/>
          <p:cNvPicPr>
            <a:picLocks noChangeAspect="1" noChangeArrowheads="1" noCrop="1"/>
          </p:cNvPicPr>
          <p:nvPr/>
        </p:nvPicPr>
        <p:blipFill>
          <a:blip r:embed="rId12"/>
          <a:srcRect/>
          <a:stretch>
            <a:fillRect/>
          </a:stretch>
        </p:blipFill>
        <p:spPr bwMode="auto">
          <a:xfrm>
            <a:off x="4572000" y="3352800"/>
            <a:ext cx="1028700" cy="952500"/>
          </a:xfrm>
          <a:prstGeom prst="rect">
            <a:avLst/>
          </a:prstGeom>
          <a:noFill/>
          <a:ln w="9525">
            <a:noFill/>
            <a:miter lim="800000"/>
            <a:headEnd/>
            <a:tailEnd/>
          </a:ln>
        </p:spPr>
      </p:pic>
      <p:pic>
        <p:nvPicPr>
          <p:cNvPr id="25611" name="Picture 19" descr="pulsar"/>
          <p:cNvPicPr>
            <a:picLocks noChangeAspect="1" noChangeArrowheads="1" noCrop="1"/>
          </p:cNvPicPr>
          <p:nvPr/>
        </p:nvPicPr>
        <p:blipFill>
          <a:blip r:embed="rId12"/>
          <a:srcRect/>
          <a:stretch>
            <a:fillRect/>
          </a:stretch>
        </p:blipFill>
        <p:spPr bwMode="auto">
          <a:xfrm rot="2452930">
            <a:off x="7772400" y="381000"/>
            <a:ext cx="1028700" cy="952500"/>
          </a:xfrm>
          <a:prstGeom prst="rect">
            <a:avLst/>
          </a:prstGeom>
          <a:noFill/>
          <a:ln w="9525">
            <a:noFill/>
            <a:miter lim="800000"/>
            <a:headEnd/>
            <a:tailEnd/>
          </a:ln>
        </p:spPr>
      </p:pic>
      <p:pic>
        <p:nvPicPr>
          <p:cNvPr id="25612" name="Picture 34" descr="pulsar"/>
          <p:cNvPicPr>
            <a:picLocks noChangeAspect="1" noChangeArrowheads="1" noCrop="1"/>
          </p:cNvPicPr>
          <p:nvPr/>
        </p:nvPicPr>
        <p:blipFill>
          <a:blip r:embed="rId12"/>
          <a:srcRect/>
          <a:stretch>
            <a:fillRect/>
          </a:stretch>
        </p:blipFill>
        <p:spPr bwMode="auto">
          <a:xfrm>
            <a:off x="381000" y="457200"/>
            <a:ext cx="1028700" cy="952500"/>
          </a:xfrm>
          <a:prstGeom prst="rect">
            <a:avLst/>
          </a:prstGeom>
          <a:noFill/>
          <a:ln w="9525">
            <a:noFill/>
            <a:miter lim="800000"/>
            <a:headEnd/>
            <a:tailEnd/>
          </a:ln>
        </p:spPr>
      </p:pic>
      <p:sp>
        <p:nvSpPr>
          <p:cNvPr id="17" name="Rectangle 16"/>
          <p:cNvSpPr/>
          <p:nvPr/>
        </p:nvSpPr>
        <p:spPr>
          <a:xfrm>
            <a:off x="2590800" y="3200400"/>
            <a:ext cx="3429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a:solidFill>
                  <a:srgbClr val="002060"/>
                </a:solidFill>
                <a:latin typeface="Arial"/>
                <a:cs typeface="Arial" charset="0"/>
              </a:rPr>
              <a:t>Một</a:t>
            </a:r>
            <a:r>
              <a:rPr lang="en-US" sz="2600" dirty="0">
                <a:solidFill>
                  <a:srgbClr val="002060"/>
                </a:solidFill>
                <a:latin typeface="Arial"/>
                <a:cs typeface="Arial" charset="0"/>
              </a:rPr>
              <a:t> </a:t>
            </a:r>
            <a:r>
              <a:rPr lang="en-US" sz="2600" dirty="0" err="1">
                <a:solidFill>
                  <a:srgbClr val="002060"/>
                </a:solidFill>
                <a:latin typeface="Arial"/>
                <a:cs typeface="Arial" charset="0"/>
              </a:rPr>
              <a:t>ngày</a:t>
            </a:r>
            <a:r>
              <a:rPr lang="en-US" sz="2600" dirty="0">
                <a:solidFill>
                  <a:srgbClr val="002060"/>
                </a:solidFill>
                <a:latin typeface="Arial"/>
                <a:cs typeface="Arial" charset="0"/>
              </a:rPr>
              <a:t> </a:t>
            </a:r>
            <a:r>
              <a:rPr lang="en-US" sz="2600" dirty="0" err="1">
                <a:solidFill>
                  <a:srgbClr val="002060"/>
                </a:solidFill>
                <a:latin typeface="Arial"/>
                <a:cs typeface="Arial" charset="0"/>
              </a:rPr>
              <a:t>có</a:t>
            </a:r>
            <a:r>
              <a:rPr lang="en-US" sz="2600" dirty="0">
                <a:solidFill>
                  <a:srgbClr val="002060"/>
                </a:solidFill>
                <a:latin typeface="Arial"/>
                <a:cs typeface="Arial" charset="0"/>
              </a:rPr>
              <a:t> </a:t>
            </a:r>
            <a:r>
              <a:rPr lang="en-US" sz="2600" dirty="0" err="1">
                <a:solidFill>
                  <a:srgbClr val="002060"/>
                </a:solidFill>
                <a:latin typeface="Arial"/>
                <a:cs typeface="Arial" charset="0"/>
              </a:rPr>
              <a:t>bao</a:t>
            </a:r>
            <a:r>
              <a:rPr lang="en-US" sz="2600" dirty="0">
                <a:solidFill>
                  <a:srgbClr val="002060"/>
                </a:solidFill>
                <a:latin typeface="Arial"/>
                <a:cs typeface="Arial" charset="0"/>
              </a:rPr>
              <a:t> </a:t>
            </a:r>
            <a:r>
              <a:rPr lang="en-US" sz="2600" dirty="0" err="1">
                <a:solidFill>
                  <a:srgbClr val="002060"/>
                </a:solidFill>
                <a:latin typeface="Arial"/>
                <a:cs typeface="Arial" charset="0"/>
              </a:rPr>
              <a:t>nhiêu</a:t>
            </a:r>
            <a:r>
              <a:rPr lang="en-US" sz="2600" dirty="0">
                <a:solidFill>
                  <a:srgbClr val="002060"/>
                </a:solidFill>
                <a:latin typeface="Arial"/>
                <a:cs typeface="Arial" charset="0"/>
              </a:rPr>
              <a:t> </a:t>
            </a:r>
            <a:r>
              <a:rPr lang="en-US" sz="2600" dirty="0" err="1">
                <a:solidFill>
                  <a:srgbClr val="002060"/>
                </a:solidFill>
                <a:latin typeface="Arial"/>
                <a:cs typeface="Arial" charset="0"/>
              </a:rPr>
              <a:t>giờ</a:t>
            </a:r>
            <a:r>
              <a:rPr lang="en-US" sz="2600" dirty="0">
                <a:solidFill>
                  <a:srgbClr val="002060"/>
                </a:solidFill>
                <a:latin typeface="Arial"/>
                <a:cs typeface="Arial" charset="0"/>
              </a:rPr>
              <a:t>?</a:t>
            </a:r>
            <a:endParaRPr lang="vi-VN" sz="2600" dirty="0">
              <a:solidFill>
                <a:srgbClr val="002060"/>
              </a:solidFill>
              <a:latin typeface="Arial"/>
              <a:cs typeface="Arial" charset="0"/>
            </a:endParaRPr>
          </a:p>
        </p:txBody>
      </p:sp>
      <p:sp>
        <p:nvSpPr>
          <p:cNvPr id="2" name="Rectangle 16"/>
          <p:cNvSpPr/>
          <p:nvPr/>
        </p:nvSpPr>
        <p:spPr>
          <a:xfrm>
            <a:off x="0" y="5715000"/>
            <a:ext cx="3581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a:solidFill>
                  <a:srgbClr val="003366"/>
                </a:solidFill>
                <a:latin typeface="Arial"/>
              </a:rPr>
              <a:t>Do đâu mà có ngày </a:t>
            </a:r>
          </a:p>
          <a:p>
            <a:pPr algn="ctr">
              <a:defRPr/>
            </a:pPr>
            <a:r>
              <a:rPr lang="en-US" sz="2600">
                <a:solidFill>
                  <a:srgbClr val="003366"/>
                </a:solidFill>
                <a:latin typeface="Arial"/>
              </a:rPr>
              <a:t>và đêm?</a:t>
            </a:r>
            <a:endParaRPr lang="vi-VN" sz="2600">
              <a:solidFill>
                <a:srgbClr val="003366"/>
              </a:solidFill>
              <a:latin typeface="Arial"/>
            </a:endParaRPr>
          </a:p>
        </p:txBody>
      </p:sp>
      <p:sp>
        <p:nvSpPr>
          <p:cNvPr id="3" name="Rectangle 16"/>
          <p:cNvSpPr/>
          <p:nvPr/>
        </p:nvSpPr>
        <p:spPr>
          <a:xfrm>
            <a:off x="5486400" y="5410200"/>
            <a:ext cx="3505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a:solidFill>
                  <a:srgbClr val="003366"/>
                </a:solidFill>
                <a:latin typeface="Arial"/>
              </a:rPr>
              <a:t>Khoảng thời gian phần Trái Đất được Mặt Trời chiếu sáng gọi là gì?</a:t>
            </a:r>
            <a:endParaRPr lang="vi-VN" sz="2300">
              <a:solidFill>
                <a:srgbClr val="003366"/>
              </a:solidFill>
              <a:latin typeface="Arial"/>
            </a:endParaRPr>
          </a:p>
        </p:txBody>
      </p:sp>
      <p:pic>
        <p:nvPicPr>
          <p:cNvPr id="48149" name="Picture 21" descr="flag1"/>
          <p:cNvPicPr>
            <a:picLocks noChangeAspect="1" noChangeArrowheads="1" noCrop="1"/>
          </p:cNvPicPr>
          <p:nvPr/>
        </p:nvPicPr>
        <p:blipFill>
          <a:blip r:embed="rId13"/>
          <a:srcRect/>
          <a:stretch>
            <a:fillRect/>
          </a:stretch>
        </p:blipFill>
        <p:spPr bwMode="auto">
          <a:xfrm>
            <a:off x="762000" y="2971800"/>
            <a:ext cx="1219200" cy="1028700"/>
          </a:xfrm>
          <a:prstGeom prst="rect">
            <a:avLst/>
          </a:prstGeom>
          <a:noFill/>
          <a:ln w="9525">
            <a:noFill/>
            <a:miter lim="800000"/>
            <a:headEnd/>
            <a:tailEnd/>
          </a:ln>
        </p:spPr>
      </p:pic>
      <p:pic>
        <p:nvPicPr>
          <p:cNvPr id="48152" name="Picture 24" descr="flag1"/>
          <p:cNvPicPr>
            <a:picLocks noChangeAspect="1" noChangeArrowheads="1" noCrop="1"/>
          </p:cNvPicPr>
          <p:nvPr/>
        </p:nvPicPr>
        <p:blipFill>
          <a:blip r:embed="rId13"/>
          <a:srcRect/>
          <a:stretch>
            <a:fillRect/>
          </a:stretch>
        </p:blipFill>
        <p:spPr bwMode="auto">
          <a:xfrm>
            <a:off x="3810000" y="5638800"/>
            <a:ext cx="1371600" cy="1028700"/>
          </a:xfrm>
          <a:prstGeom prst="rect">
            <a:avLst/>
          </a:prstGeom>
          <a:noFill/>
          <a:ln w="9525">
            <a:noFill/>
            <a:miter lim="800000"/>
            <a:headEnd/>
            <a:tailEnd/>
          </a:ln>
        </p:spPr>
      </p:pic>
      <p:pic>
        <p:nvPicPr>
          <p:cNvPr id="48153" name="Picture 25" descr="flag1"/>
          <p:cNvPicPr>
            <a:picLocks noChangeAspect="1" noChangeArrowheads="1" noCrop="1"/>
          </p:cNvPicPr>
          <p:nvPr/>
        </p:nvPicPr>
        <p:blipFill>
          <a:blip r:embed="rId13"/>
          <a:srcRect/>
          <a:stretch>
            <a:fillRect/>
          </a:stretch>
        </p:blipFill>
        <p:spPr bwMode="auto">
          <a:xfrm>
            <a:off x="7010400" y="3124200"/>
            <a:ext cx="1143000" cy="1028700"/>
          </a:xfrm>
          <a:prstGeom prst="rect">
            <a:avLst/>
          </a:prstGeom>
          <a:noFill/>
          <a:ln w="9525">
            <a:noFill/>
            <a:miter lim="800000"/>
            <a:headEnd/>
            <a:tailEnd/>
          </a:ln>
        </p:spPr>
      </p:pic>
      <p:pic>
        <p:nvPicPr>
          <p:cNvPr id="25619" name="Picture 11" descr="nhacso"/>
          <p:cNvPicPr>
            <a:picLocks noChangeAspect="1" noChangeArrowheads="1"/>
          </p:cNvPicPr>
          <p:nvPr/>
        </p:nvPicPr>
        <p:blipFill>
          <a:blip r:embed="rId14"/>
          <a:srcRect/>
          <a:stretch>
            <a:fillRect/>
          </a:stretch>
        </p:blipFill>
        <p:spPr bwMode="auto">
          <a:xfrm>
            <a:off x="0" y="0"/>
            <a:ext cx="1143000" cy="1143000"/>
          </a:xfrm>
          <a:prstGeom prst="rect">
            <a:avLst/>
          </a:prstGeom>
          <a:noFill/>
          <a:ln w="9525">
            <a:noFill/>
            <a:miter lim="800000"/>
            <a:headEnd/>
            <a:tailEnd/>
          </a:ln>
        </p:spPr>
      </p:pic>
      <p:pic>
        <p:nvPicPr>
          <p:cNvPr id="25620" name="Picture 19" descr="nhacso"/>
          <p:cNvPicPr>
            <a:picLocks noChangeAspect="1" noChangeArrowheads="1"/>
          </p:cNvPicPr>
          <p:nvPr/>
        </p:nvPicPr>
        <p:blipFill>
          <a:blip r:embed="rId15"/>
          <a:srcRect/>
          <a:stretch>
            <a:fillRect/>
          </a:stretch>
        </p:blipFill>
        <p:spPr bwMode="auto">
          <a:xfrm>
            <a:off x="8096250" y="0"/>
            <a:ext cx="1047750" cy="1000125"/>
          </a:xfrm>
          <a:prstGeom prst="rect">
            <a:avLst/>
          </a:prstGeom>
          <a:noFill/>
          <a:ln w="9525">
            <a:noFill/>
            <a:miter lim="800000"/>
            <a:headEnd/>
            <a:tailEnd/>
          </a:ln>
        </p:spPr>
      </p:pic>
      <p:pic>
        <p:nvPicPr>
          <p:cNvPr id="25621" name="Picture 2" descr="animated%20rose%20flower"/>
          <p:cNvPicPr>
            <a:picLocks noChangeAspect="1" noChangeArrowheads="1" noCrop="1"/>
          </p:cNvPicPr>
          <p:nvPr/>
        </p:nvPicPr>
        <p:blipFill>
          <a:blip r:embed="rId16"/>
          <a:srcRect/>
          <a:stretch>
            <a:fillRect/>
          </a:stretch>
        </p:blipFill>
        <p:spPr bwMode="auto">
          <a:xfrm>
            <a:off x="2428875" y="4429125"/>
            <a:ext cx="857250" cy="785813"/>
          </a:xfrm>
          <a:prstGeom prst="rect">
            <a:avLst/>
          </a:prstGeom>
          <a:noFill/>
          <a:ln w="9525">
            <a:noFill/>
            <a:miter lim="800000"/>
            <a:headEnd/>
            <a:tailEnd/>
          </a:ln>
        </p:spPr>
      </p:pic>
      <p:pic>
        <p:nvPicPr>
          <p:cNvPr id="25622" name="Picture 12" descr="b15"/>
          <p:cNvPicPr>
            <a:picLocks noChangeAspect="1" noChangeArrowheads="1" noCrop="1"/>
          </p:cNvPicPr>
          <p:nvPr/>
        </p:nvPicPr>
        <p:blipFill>
          <a:blip r:embed="rId17"/>
          <a:srcRect/>
          <a:stretch>
            <a:fillRect/>
          </a:stretch>
        </p:blipFill>
        <p:spPr bwMode="auto">
          <a:xfrm>
            <a:off x="2357438" y="2124075"/>
            <a:ext cx="1009650" cy="771525"/>
          </a:xfrm>
          <a:prstGeom prst="rect">
            <a:avLst/>
          </a:prstGeom>
          <a:noFill/>
          <a:ln w="9525">
            <a:noFill/>
            <a:miter lim="800000"/>
            <a:headEnd/>
            <a:tailEnd/>
          </a:ln>
        </p:spPr>
      </p:pic>
      <p:pic>
        <p:nvPicPr>
          <p:cNvPr id="25623" name="Picture 12" descr="b15"/>
          <p:cNvPicPr>
            <a:picLocks noChangeAspect="1" noChangeArrowheads="1" noCrop="1"/>
          </p:cNvPicPr>
          <p:nvPr/>
        </p:nvPicPr>
        <p:blipFill>
          <a:blip r:embed="rId17"/>
          <a:srcRect/>
          <a:stretch>
            <a:fillRect/>
          </a:stretch>
        </p:blipFill>
        <p:spPr bwMode="auto">
          <a:xfrm>
            <a:off x="5572125" y="2124075"/>
            <a:ext cx="1009650" cy="771525"/>
          </a:xfrm>
          <a:prstGeom prst="rect">
            <a:avLst/>
          </a:prstGeom>
          <a:noFill/>
          <a:ln w="9525">
            <a:noFill/>
            <a:miter lim="800000"/>
            <a:headEnd/>
            <a:tailEnd/>
          </a:ln>
        </p:spPr>
      </p:pic>
      <p:pic>
        <p:nvPicPr>
          <p:cNvPr id="25624" name="Picture 2" descr="animated%20rose%20flower"/>
          <p:cNvPicPr>
            <a:picLocks noChangeAspect="1" noChangeArrowheads="1" noCrop="1"/>
          </p:cNvPicPr>
          <p:nvPr/>
        </p:nvPicPr>
        <p:blipFill>
          <a:blip r:embed="rId16"/>
          <a:srcRect/>
          <a:stretch>
            <a:fillRect/>
          </a:stretch>
        </p:blipFill>
        <p:spPr bwMode="auto">
          <a:xfrm>
            <a:off x="5857875" y="4357688"/>
            <a:ext cx="857250" cy="785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131"/>
                    </p:tgtEl>
                  </p:cond>
                </p:stCondLst>
                <p:endSync evt="end" delay="0">
                  <p:rtn val="all"/>
                </p:endSync>
                <p:childTnLst>
                  <p:par>
                    <p:cTn id="3" fill="hold" nodeType="clickPar">
                      <p:stCondLst>
                        <p:cond delay="0"/>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48149"/>
                                        </p:tgtEl>
                                        <p:attrNameLst>
                                          <p:attrName>style.visibility</p:attrName>
                                        </p:attrNameLst>
                                      </p:cBhvr>
                                      <p:to>
                                        <p:strVal val="visible"/>
                                      </p:to>
                                    </p:set>
                                    <p:anim from="(-#ppt_w/2)" to="(#ppt_x)" calcmode="lin" valueType="num">
                                      <p:cBhvr>
                                        <p:cTn id="7" dur="600" fill="hold">
                                          <p:stCondLst>
                                            <p:cond delay="0"/>
                                          </p:stCondLst>
                                        </p:cTn>
                                        <p:tgtEl>
                                          <p:spTgt spid="48149"/>
                                        </p:tgtEl>
                                        <p:attrNameLst>
                                          <p:attrName>ppt_x</p:attrName>
                                        </p:attrNameLst>
                                      </p:cBhvr>
                                    </p:anim>
                                    <p:anim from="0" to="-1.0" calcmode="lin" valueType="num">
                                      <p:cBhvr>
                                        <p:cTn id="8" dur="200" decel="50000" autoRev="1" fill="hold">
                                          <p:stCondLst>
                                            <p:cond delay="600"/>
                                          </p:stCondLst>
                                        </p:cTn>
                                        <p:tgtEl>
                                          <p:spTgt spid="48149"/>
                                        </p:tgtEl>
                                        <p:attrNameLst>
                                          <p:attrName>xshear</p:attrName>
                                        </p:attrNameLst>
                                      </p:cBhvr>
                                    </p:anim>
                                    <p:animScale>
                                      <p:cBhvr>
                                        <p:cTn id="9" dur="200" decel="100000" autoRev="1" fill="hold">
                                          <p:stCondLst>
                                            <p:cond delay="600"/>
                                          </p:stCondLst>
                                        </p:cTn>
                                        <p:tgtEl>
                                          <p:spTgt spid="48149"/>
                                        </p:tgtEl>
                                      </p:cBhvr>
                                      <p:from x="100000" y="100000"/>
                                      <p:to x="80000" y="100000"/>
                                    </p:animScale>
                                    <p:anim by="(#ppt_h/3+#ppt_w*0.1)" calcmode="lin" valueType="num">
                                      <p:cBhvr additive="sum">
                                        <p:cTn id="10" dur="200" decel="100000" autoRev="1" fill="hold">
                                          <p:stCondLst>
                                            <p:cond delay="600"/>
                                          </p:stCondLst>
                                        </p:cTn>
                                        <p:tgtEl>
                                          <p:spTgt spid="48149"/>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48131"/>
                  </p:tgtEl>
                </p:cond>
              </p:nextCondLst>
            </p:seq>
            <p:seq concurrent="1" nextAc="seek">
              <p:cTn id="11" restart="whenNotActive" fill="hold" evtFilter="cancelBubble" nodeType="interactiveSeq">
                <p:stCondLst>
                  <p:cond evt="onClick" delay="0">
                    <p:tgtEl>
                      <p:spTgt spid="4813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4)">
                                      <p:cBhvr>
                                        <p:cTn id="16" dur="2000"/>
                                        <p:tgtEl>
                                          <p:spTgt spid="17"/>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builtIn="1"/>
                                        </p:tgtEl>
                                      </p:cMediaNode>
                                    </p:audio>
                                  </p:subTnLst>
                                </p:cTn>
                              </p:par>
                            </p:childTnLst>
                          </p:cTn>
                        </p:par>
                      </p:childTnLst>
                    </p:cTn>
                  </p:par>
                </p:childTnLst>
              </p:cTn>
              <p:nextCondLst>
                <p:cond evt="onClick" delay="0">
                  <p:tgtEl>
                    <p:spTgt spid="48132"/>
                  </p:tgtEl>
                </p:cond>
              </p:nextCondLst>
            </p:seq>
            <p:seq concurrent="1" nextAc="seek">
              <p:cTn id="17" restart="whenNotActive" fill="hold" evtFilter="cancelBubble" nodeType="interactiveSeq">
                <p:stCondLst>
                  <p:cond evt="onClick" delay="0">
                    <p:tgtEl>
                      <p:spTgt spid="4813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48153"/>
                                        </p:tgtEl>
                                        <p:attrNameLst>
                                          <p:attrName>style.visibility</p:attrName>
                                        </p:attrNameLst>
                                      </p:cBhvr>
                                      <p:to>
                                        <p:strVal val="visible"/>
                                      </p:to>
                                    </p:set>
                                    <p:anim from="(-#ppt_w/2)" to="(#ppt_x)" calcmode="lin" valueType="num">
                                      <p:cBhvr>
                                        <p:cTn id="22" dur="600" fill="hold">
                                          <p:stCondLst>
                                            <p:cond delay="0"/>
                                          </p:stCondLst>
                                        </p:cTn>
                                        <p:tgtEl>
                                          <p:spTgt spid="48153"/>
                                        </p:tgtEl>
                                        <p:attrNameLst>
                                          <p:attrName>ppt_x</p:attrName>
                                        </p:attrNameLst>
                                      </p:cBhvr>
                                    </p:anim>
                                    <p:anim from="0" to="-1.0" calcmode="lin" valueType="num">
                                      <p:cBhvr>
                                        <p:cTn id="23" dur="200" decel="50000" autoRev="1" fill="hold">
                                          <p:stCondLst>
                                            <p:cond delay="600"/>
                                          </p:stCondLst>
                                        </p:cTn>
                                        <p:tgtEl>
                                          <p:spTgt spid="48153"/>
                                        </p:tgtEl>
                                        <p:attrNameLst>
                                          <p:attrName>xshear</p:attrName>
                                        </p:attrNameLst>
                                      </p:cBhvr>
                                    </p:anim>
                                    <p:animScale>
                                      <p:cBhvr>
                                        <p:cTn id="24" dur="200" decel="100000" autoRev="1" fill="hold">
                                          <p:stCondLst>
                                            <p:cond delay="600"/>
                                          </p:stCondLst>
                                        </p:cTn>
                                        <p:tgtEl>
                                          <p:spTgt spid="48153"/>
                                        </p:tgtEl>
                                      </p:cBhvr>
                                      <p:from x="100000" y="100000"/>
                                      <p:to x="80000" y="100000"/>
                                    </p:animScale>
                                    <p:anim by="(#ppt_h/3+#ppt_w*0.1)" calcmode="lin" valueType="num">
                                      <p:cBhvr additive="sum">
                                        <p:cTn id="25" dur="200" decel="100000" autoRev="1" fill="hold">
                                          <p:stCondLst>
                                            <p:cond delay="600"/>
                                          </p:stCondLst>
                                        </p:cTn>
                                        <p:tgtEl>
                                          <p:spTgt spid="48153"/>
                                        </p:tgtEl>
                                        <p:attrNameLst>
                                          <p:attrName>ppt_x</p:attrName>
                                        </p:attrNameLst>
                                      </p:cBhvr>
                                    </p:anim>
                                  </p:childTnLst>
                                  <p:subTnLst>
                                    <p:audio>
                                      <p:cMediaNode>
                                        <p:cTn display="0" masterRel="sameClick">
                                          <p:stCondLst>
                                            <p:cond evt="begin" delay="0">
                                              <p:tn val="20"/>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48133"/>
                  </p:tgtEl>
                </p:cond>
              </p:nextCondLst>
            </p:seq>
            <p:seq concurrent="1" nextAc="seek">
              <p:cTn id="26" restart="whenNotActive" fill="hold" evtFilter="cancelBubble" nodeType="interactiveSeq">
                <p:stCondLst>
                  <p:cond evt="onClick" delay="0">
                    <p:tgtEl>
                      <p:spTgt spid="4813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heel(4)">
                                      <p:cBhvr>
                                        <p:cTn id="31" dur="20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chimes.wav" builtIn="1"/>
                                        </p:tgtEl>
                                      </p:cMediaNode>
                                    </p:audio>
                                  </p:subTnLst>
                                </p:cTn>
                              </p:par>
                            </p:childTnLst>
                          </p:cTn>
                        </p:par>
                      </p:childTnLst>
                    </p:cTn>
                  </p:par>
                </p:childTnLst>
              </p:cTn>
              <p:nextCondLst>
                <p:cond evt="onClick" delay="0">
                  <p:tgtEl>
                    <p:spTgt spid="48134"/>
                  </p:tgtEl>
                </p:cond>
              </p:nextCondLst>
            </p:seq>
            <p:seq concurrent="1" nextAc="seek">
              <p:cTn id="32" restart="whenNotActive" fill="hold" evtFilter="cancelBubble" nodeType="interactiveSeq">
                <p:stCondLst>
                  <p:cond evt="onClick" delay="0">
                    <p:tgtEl>
                      <p:spTgt spid="4813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48152"/>
                                        </p:tgtEl>
                                        <p:attrNameLst>
                                          <p:attrName>style.visibility</p:attrName>
                                        </p:attrNameLst>
                                      </p:cBhvr>
                                      <p:to>
                                        <p:strVal val="visible"/>
                                      </p:to>
                                    </p:set>
                                    <p:anim from="(-#ppt_w/2)" to="(#ppt_x)" calcmode="lin" valueType="num">
                                      <p:cBhvr>
                                        <p:cTn id="37" dur="600" fill="hold">
                                          <p:stCondLst>
                                            <p:cond delay="0"/>
                                          </p:stCondLst>
                                        </p:cTn>
                                        <p:tgtEl>
                                          <p:spTgt spid="48152"/>
                                        </p:tgtEl>
                                        <p:attrNameLst>
                                          <p:attrName>ppt_x</p:attrName>
                                        </p:attrNameLst>
                                      </p:cBhvr>
                                    </p:anim>
                                    <p:anim from="0" to="-1.0" calcmode="lin" valueType="num">
                                      <p:cBhvr>
                                        <p:cTn id="38" dur="200" decel="50000" autoRev="1" fill="hold">
                                          <p:stCondLst>
                                            <p:cond delay="600"/>
                                          </p:stCondLst>
                                        </p:cTn>
                                        <p:tgtEl>
                                          <p:spTgt spid="48152"/>
                                        </p:tgtEl>
                                        <p:attrNameLst>
                                          <p:attrName>xshear</p:attrName>
                                        </p:attrNameLst>
                                      </p:cBhvr>
                                    </p:anim>
                                    <p:animScale>
                                      <p:cBhvr>
                                        <p:cTn id="39" dur="200" decel="100000" autoRev="1" fill="hold">
                                          <p:stCondLst>
                                            <p:cond delay="600"/>
                                          </p:stCondLst>
                                        </p:cTn>
                                        <p:tgtEl>
                                          <p:spTgt spid="48152"/>
                                        </p:tgtEl>
                                      </p:cBhvr>
                                      <p:from x="100000" y="100000"/>
                                      <p:to x="80000" y="100000"/>
                                    </p:animScale>
                                    <p:anim by="(#ppt_h/3+#ppt_w*0.1)" calcmode="lin" valueType="num">
                                      <p:cBhvr additive="sum">
                                        <p:cTn id="40" dur="200" decel="100000" autoRev="1" fill="hold">
                                          <p:stCondLst>
                                            <p:cond delay="600"/>
                                          </p:stCondLst>
                                        </p:cTn>
                                        <p:tgtEl>
                                          <p:spTgt spid="48152"/>
                                        </p:tgtEl>
                                        <p:attrNameLst>
                                          <p:attrName>ppt_x</p:attrName>
                                        </p:attrNameLst>
                                      </p:cBhvr>
                                    </p:anim>
                                  </p:childTnLst>
                                  <p:subTnLst>
                                    <p:audio>
                                      <p:cMediaNode>
                                        <p:cTn display="0" masterRel="sameClick">
                                          <p:stCondLst>
                                            <p:cond evt="begin" delay="0">
                                              <p:tn val="35"/>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48135"/>
                  </p:tgtEl>
                </p:cond>
              </p:nextCondLst>
            </p:seq>
            <p:seq concurrent="1" nextAc="seek">
              <p:cTn id="41" restart="whenNotActive" fill="hold" evtFilter="cancelBubble" nodeType="interactiveSeq">
                <p:stCondLst>
                  <p:cond evt="onClick" delay="0">
                    <p:tgtEl>
                      <p:spTgt spid="4813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21"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4)">
                                      <p:cBhvr>
                                        <p:cTn id="46" dur="20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4" name="chimes.wav" builtIn="1"/>
                                        </p:tgtEl>
                                      </p:cMediaNode>
                                    </p:audio>
                                  </p:subTnLst>
                                </p:cTn>
                              </p:par>
                            </p:childTnLst>
                          </p:cTn>
                        </p:par>
                      </p:childTnLst>
                    </p:cTn>
                  </p:par>
                </p:childTnLst>
              </p:cTn>
              <p:nextCondLst>
                <p:cond evt="onClick" delay="0">
                  <p:tgtEl>
                    <p:spTgt spid="48136"/>
                  </p:tgtEl>
                </p:cond>
              </p:nextCondLst>
            </p:seq>
          </p:childTnLst>
        </p:cTn>
      </p:par>
    </p:tnLst>
    <p:bldLst>
      <p:bldP spid="17"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WordArt 4" descr="Blue tissue paper"/>
          <p:cNvSpPr>
            <a:spLocks noChangeArrowheads="1" noChangeShapeType="1" noTextEdit="1"/>
          </p:cNvSpPr>
          <p:nvPr/>
        </p:nvSpPr>
        <p:spPr bwMode="auto">
          <a:xfrm>
            <a:off x="1371600" y="1219200"/>
            <a:ext cx="5627688" cy="9906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blipFill dpi="0" rotWithShape="1">
                  <a:blip r:embed="rId3"/>
                  <a:srcRect/>
                  <a:tile tx="0" ty="0" sx="100000" sy="100000" flip="none" algn="tl"/>
                </a:blipFill>
                <a:effectLst>
                  <a:outerShdw dist="563972" dir="14049741" sx="125000" sy="125000" algn="tl" rotWithShape="0">
                    <a:srgbClr val="C7DFD3">
                      <a:alpha val="79999"/>
                    </a:srgbClr>
                  </a:outerShdw>
                </a:effectLst>
                <a:latin typeface="Arial"/>
                <a:cs typeface="Arial"/>
              </a:rPr>
              <a:t>Tự nhiên &amp; xã hội</a:t>
            </a:r>
          </a:p>
        </p:txBody>
      </p:sp>
      <p:sp>
        <p:nvSpPr>
          <p:cNvPr id="4101" name="AutoShape 5" descr="female_power_light_md_wht"/>
          <p:cNvSpPr>
            <a:spLocks noChangeArrowheads="1"/>
          </p:cNvSpPr>
          <p:nvPr/>
        </p:nvSpPr>
        <p:spPr bwMode="auto">
          <a:xfrm>
            <a:off x="914400" y="2895600"/>
            <a:ext cx="7391400" cy="2057400"/>
          </a:xfrm>
          <a:prstGeom prst="octagon">
            <a:avLst>
              <a:gd name="adj" fmla="val 29287"/>
            </a:avLst>
          </a:prstGeom>
          <a:blipFill dpi="0" rotWithShape="1">
            <a:blip r:embed="rId4"/>
            <a:srcRect/>
            <a:stretch>
              <a:fillRect/>
            </a:stretch>
          </a:blipFill>
          <a:ln w="9525">
            <a:miter lim="800000"/>
            <a:headEnd/>
            <a:tailEnd/>
          </a:ln>
          <a:scene3d>
            <a:camera prst="legacyPerspectiveBottom"/>
            <a:lightRig rig="legacyFlat3" dir="t"/>
          </a:scene3d>
          <a:sp3d extrusionH="121893000" prstMaterial="legacyMatte">
            <a:bevelT w="13500" h="13500" prst="angle"/>
            <a:bevelB w="13500" h="13500" prst="angle"/>
            <a:extrusionClr>
              <a:srgbClr val="FFFFFF"/>
            </a:extrusionClr>
          </a:sp3d>
        </p:spPr>
        <p:txBody>
          <a:bodyPr wrap="none" anchor="ctr">
            <a:flatTx/>
          </a:bodyPr>
          <a:lstStyle/>
          <a:p>
            <a:pPr algn="ctr" eaLnBrk="0" hangingPunct="0"/>
            <a:r>
              <a:rPr lang="en-US" sz="4800" i="1">
                <a:solidFill>
                  <a:srgbClr val="008000"/>
                </a:solidFill>
              </a:rPr>
              <a:t>Bài 63: </a:t>
            </a:r>
            <a:r>
              <a:rPr lang="en-US" sz="4800" i="1">
                <a:solidFill>
                  <a:srgbClr val="FF00FF"/>
                </a:solidFill>
              </a:rPr>
              <a:t>NGÀY VÀ ĐÊM </a:t>
            </a:r>
          </a:p>
          <a:p>
            <a:pPr algn="ctr" eaLnBrk="0" hangingPunct="0"/>
            <a:r>
              <a:rPr lang="en-US" sz="4800" i="1">
                <a:solidFill>
                  <a:srgbClr val="FF00FF"/>
                </a:solidFill>
              </a:rPr>
              <a:t>TRÊN TRÁI ĐẤT</a:t>
            </a:r>
            <a:r>
              <a:rPr lang="en-US" sz="4800" i="1">
                <a:solidFill>
                  <a:srgbClr val="008000"/>
                </a:solidFill>
              </a:rPr>
              <a:t> </a:t>
            </a:r>
            <a:endParaRPr lang="en-US" sz="48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par>
                          <p:cTn id="8" fill="hold" nodeType="afterGroup">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wedge">
                                      <p:cBhvr>
                                        <p:cTn id="11"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rown marble"/>
          <p:cNvSpPr>
            <a:spLocks noChangeArrowheads="1"/>
          </p:cNvSpPr>
          <p:nvPr/>
        </p:nvSpPr>
        <p:spPr bwMode="auto">
          <a:xfrm>
            <a:off x="304800" y="152400"/>
            <a:ext cx="7772400" cy="609600"/>
          </a:xfrm>
          <a:prstGeom prst="roundRect">
            <a:avLst>
              <a:gd name="adj" fmla="val 16667"/>
            </a:avLst>
          </a:prstGeom>
          <a:blipFill dpi="0" rotWithShape="0">
            <a:blip r:embed="rId2">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grpSp>
        <p:nvGrpSpPr>
          <p:cNvPr id="2" name="Group 3"/>
          <p:cNvGrpSpPr>
            <a:grpSpLocks/>
          </p:cNvGrpSpPr>
          <p:nvPr/>
        </p:nvGrpSpPr>
        <p:grpSpPr bwMode="auto">
          <a:xfrm>
            <a:off x="762000" y="990600"/>
            <a:ext cx="8229600" cy="2209800"/>
            <a:chOff x="384" y="528"/>
            <a:chExt cx="4944" cy="912"/>
          </a:xfrm>
        </p:grpSpPr>
        <p:sp>
          <p:nvSpPr>
            <p:cNvPr id="7174" name="AutoShape 4" descr="Picture9"/>
            <p:cNvSpPr>
              <a:spLocks noChangeArrowheads="1"/>
            </p:cNvSpPr>
            <p:nvPr/>
          </p:nvSpPr>
          <p:spPr bwMode="auto">
            <a:xfrm>
              <a:off x="2064" y="528"/>
              <a:ext cx="3264" cy="912"/>
            </a:xfrm>
            <a:prstGeom prst="irregularSeal1">
              <a:avLst/>
            </a:prstGeom>
            <a:blipFill dpi="0" rotWithShape="1">
              <a:blip r:embed="rId3"/>
              <a:srcRect/>
              <a:stretch>
                <a:fillRect/>
              </a:stretch>
            </a:blipFill>
            <a:ln w="9525">
              <a:solidFill>
                <a:schemeClr val="tx1"/>
              </a:solidFill>
              <a:miter lim="800000"/>
              <a:headEnd/>
              <a:tailEnd/>
            </a:ln>
          </p:spPr>
          <p:txBody>
            <a:bodyPr wrap="none" anchor="ctr"/>
            <a:lstStyle/>
            <a:p>
              <a:pPr algn="ctr"/>
              <a:r>
                <a:rPr lang="en-US" sz="2400">
                  <a:solidFill>
                    <a:schemeClr val="bg2"/>
                  </a:solidFill>
                </a:rPr>
                <a:t>Quan sát tranh theo cặp</a:t>
              </a:r>
            </a:p>
          </p:txBody>
        </p:sp>
        <p:sp>
          <p:nvSpPr>
            <p:cNvPr id="7175" name="AutoShape 5" descr="Canvas"/>
            <p:cNvSpPr>
              <a:spLocks noChangeArrowheads="1"/>
            </p:cNvSpPr>
            <p:nvPr/>
          </p:nvSpPr>
          <p:spPr bwMode="auto">
            <a:xfrm>
              <a:off x="384" y="768"/>
              <a:ext cx="1440" cy="384"/>
            </a:xfrm>
            <a:prstGeom prst="roundRect">
              <a:avLst>
                <a:gd name="adj" fmla="val 16667"/>
              </a:avLst>
            </a:prstGeom>
            <a:blipFill dpi="0" rotWithShape="1">
              <a:blip r:embed="rId4"/>
              <a:srcRect/>
              <a:tile tx="0" ty="0" sx="100000" sy="100000" flip="none" algn="tl"/>
            </a:blipFill>
            <a:ln w="9525">
              <a:noFill/>
              <a:round/>
              <a:headEnd/>
              <a:tailEnd/>
            </a:ln>
          </p:spPr>
          <p:txBody>
            <a:bodyPr wrap="none" anchor="ctr"/>
            <a:lstStyle/>
            <a:p>
              <a:pPr algn="ctr"/>
              <a:r>
                <a:rPr lang="en-US">
                  <a:solidFill>
                    <a:srgbClr val="003300"/>
                  </a:solidFill>
                </a:rPr>
                <a:t>Hoạt động 1:</a:t>
              </a:r>
            </a:p>
          </p:txBody>
        </p:sp>
      </p:grpSp>
      <p:pic>
        <p:nvPicPr>
          <p:cNvPr id="7172" name="Picture 10" descr="i"/>
          <p:cNvPicPr>
            <a:picLocks noChangeAspect="1" noChangeArrowheads="1" noCrop="1"/>
          </p:cNvPicPr>
          <p:nvPr/>
        </p:nvPicPr>
        <p:blipFill>
          <a:blip r:embed="rId5"/>
          <a:srcRect/>
          <a:stretch>
            <a:fillRect/>
          </a:stretch>
        </p:blipFill>
        <p:spPr bwMode="auto">
          <a:xfrm>
            <a:off x="762000" y="3733800"/>
            <a:ext cx="3605213" cy="2090738"/>
          </a:xfrm>
          <a:prstGeom prst="rect">
            <a:avLst/>
          </a:prstGeom>
          <a:noFill/>
          <a:ln w="9525">
            <a:noFill/>
            <a:miter lim="800000"/>
            <a:headEnd/>
            <a:tailEnd/>
          </a:ln>
        </p:spPr>
      </p:pic>
      <p:pic>
        <p:nvPicPr>
          <p:cNvPr id="7173" name="Picture 12" descr="EMAIL"/>
          <p:cNvPicPr>
            <a:picLocks noChangeAspect="1" noChangeArrowheads="1" noCrop="1"/>
          </p:cNvPicPr>
          <p:nvPr/>
        </p:nvPicPr>
        <p:blipFill>
          <a:blip r:embed="rId6"/>
          <a:srcRect/>
          <a:stretch>
            <a:fillRect/>
          </a:stretch>
        </p:blipFill>
        <p:spPr bwMode="auto">
          <a:xfrm>
            <a:off x="5867400" y="4038600"/>
            <a:ext cx="2590800" cy="215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7109" name="Picture 5" descr="untitled"/>
          <p:cNvPicPr>
            <a:picLocks noChangeAspect="1" noChangeArrowheads="1"/>
          </p:cNvPicPr>
          <p:nvPr/>
        </p:nvPicPr>
        <p:blipFill>
          <a:blip r:embed="rId3"/>
          <a:srcRect/>
          <a:stretch>
            <a:fillRect/>
          </a:stretch>
        </p:blipFill>
        <p:spPr bwMode="auto">
          <a:xfrm>
            <a:off x="228600" y="4114800"/>
            <a:ext cx="3733800" cy="27432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1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AutoShape 4" descr="Brown marble"/>
          <p:cNvSpPr>
            <a:spLocks noChangeArrowheads="1"/>
          </p:cNvSpPr>
          <p:nvPr/>
        </p:nvSpPr>
        <p:spPr bwMode="auto">
          <a:xfrm>
            <a:off x="304800" y="152400"/>
            <a:ext cx="7772400" cy="609600"/>
          </a:xfrm>
          <a:prstGeom prst="roundRect">
            <a:avLst>
              <a:gd name="adj" fmla="val 16667"/>
            </a:avLst>
          </a:prstGeom>
          <a:blipFill dpi="0" rotWithShape="0">
            <a:blip r:embed="rId3">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grpSp>
        <p:nvGrpSpPr>
          <p:cNvPr id="9219" name="Group 7"/>
          <p:cNvGrpSpPr>
            <a:grpSpLocks/>
          </p:cNvGrpSpPr>
          <p:nvPr/>
        </p:nvGrpSpPr>
        <p:grpSpPr bwMode="auto">
          <a:xfrm>
            <a:off x="762000" y="914400"/>
            <a:ext cx="7848600" cy="1447800"/>
            <a:chOff x="384" y="528"/>
            <a:chExt cx="4944" cy="912"/>
          </a:xfrm>
        </p:grpSpPr>
        <p:sp>
          <p:nvSpPr>
            <p:cNvPr id="9223" name="AutoShape 5" descr="Picture9"/>
            <p:cNvSpPr>
              <a:spLocks noChangeArrowheads="1"/>
            </p:cNvSpPr>
            <p:nvPr/>
          </p:nvSpPr>
          <p:spPr bwMode="auto">
            <a:xfrm>
              <a:off x="2064" y="528"/>
              <a:ext cx="3264" cy="912"/>
            </a:xfrm>
            <a:prstGeom prst="irregularSeal1">
              <a:avLst/>
            </a:prstGeom>
            <a:blipFill dpi="0" rotWithShape="1">
              <a:blip r:embed="rId4"/>
              <a:srcRect/>
              <a:stretch>
                <a:fillRect/>
              </a:stretch>
            </a:blipFill>
            <a:ln w="9525">
              <a:solidFill>
                <a:schemeClr val="tx1"/>
              </a:solidFill>
              <a:miter lim="800000"/>
              <a:headEnd/>
              <a:tailEnd/>
            </a:ln>
          </p:spPr>
          <p:txBody>
            <a:bodyPr wrap="none" anchor="ctr"/>
            <a:lstStyle/>
            <a:p>
              <a:pPr algn="ctr"/>
              <a:r>
                <a:rPr lang="en-US" sz="2400">
                  <a:solidFill>
                    <a:schemeClr val="bg2"/>
                  </a:solidFill>
                </a:rPr>
                <a:t>Quan sát tranh theo cặp</a:t>
              </a:r>
            </a:p>
          </p:txBody>
        </p:sp>
        <p:sp>
          <p:nvSpPr>
            <p:cNvPr id="9224" name="AutoShape 6" descr="Canvas"/>
            <p:cNvSpPr>
              <a:spLocks noChangeArrowheads="1"/>
            </p:cNvSpPr>
            <p:nvPr/>
          </p:nvSpPr>
          <p:spPr bwMode="auto">
            <a:xfrm>
              <a:off x="384" y="768"/>
              <a:ext cx="1440" cy="384"/>
            </a:xfrm>
            <a:prstGeom prst="roundRect">
              <a:avLst>
                <a:gd name="adj" fmla="val 16667"/>
              </a:avLst>
            </a:prstGeom>
            <a:blipFill dpi="0" rotWithShape="1">
              <a:blip r:embed="rId5"/>
              <a:srcRect/>
              <a:tile tx="0" ty="0" sx="100000" sy="100000" flip="none" algn="tl"/>
            </a:blipFill>
            <a:ln w="9525">
              <a:noFill/>
              <a:round/>
              <a:headEnd/>
              <a:tailEnd/>
            </a:ln>
          </p:spPr>
          <p:txBody>
            <a:bodyPr wrap="none" anchor="ctr"/>
            <a:lstStyle/>
            <a:p>
              <a:pPr algn="ctr"/>
              <a:r>
                <a:rPr lang="en-US">
                  <a:solidFill>
                    <a:srgbClr val="003300"/>
                  </a:solidFill>
                </a:rPr>
                <a:t>Hoạt động 1:</a:t>
              </a:r>
            </a:p>
          </p:txBody>
        </p:sp>
      </p:grpSp>
      <p:sp>
        <p:nvSpPr>
          <p:cNvPr id="5128" name="AutoShape 8" descr="h"/>
          <p:cNvSpPr>
            <a:spLocks noChangeArrowheads="1"/>
          </p:cNvSpPr>
          <p:nvPr/>
        </p:nvSpPr>
        <p:spPr bwMode="auto">
          <a:xfrm>
            <a:off x="914400" y="2438400"/>
            <a:ext cx="7620000" cy="1143000"/>
          </a:xfrm>
          <a:prstGeom prst="roundRect">
            <a:avLst>
              <a:gd name="adj" fmla="val 16667"/>
            </a:avLst>
          </a:prstGeom>
          <a:blipFill dpi="0" rotWithShape="1">
            <a:blip r:embed="rId6"/>
            <a:srcRect/>
            <a:stretch>
              <a:fillRect/>
            </a:stretch>
          </a:blipFill>
          <a:ln w="38100" cmpd="dbl">
            <a:solidFill>
              <a:srgbClr val="FF00FF"/>
            </a:solidFill>
            <a:round/>
            <a:headEnd/>
            <a:tailEnd/>
          </a:ln>
        </p:spPr>
        <p:txBody>
          <a:bodyPr wrap="none" anchor="ctr"/>
          <a:lstStyle/>
          <a:p>
            <a:pPr algn="ctr"/>
            <a:r>
              <a:rPr lang="en-US">
                <a:solidFill>
                  <a:schemeClr val="bg2"/>
                </a:solidFill>
              </a:rPr>
              <a:t>Câu 1</a:t>
            </a:r>
            <a:r>
              <a:rPr lang="en-US">
                <a:solidFill>
                  <a:srgbClr val="003300"/>
                </a:solidFill>
              </a:rPr>
              <a:t>: Tại sao bóng đèn không chiếu sáng </a:t>
            </a:r>
          </a:p>
          <a:p>
            <a:pPr algn="ctr"/>
            <a:r>
              <a:rPr lang="en-US">
                <a:solidFill>
                  <a:srgbClr val="003300"/>
                </a:solidFill>
              </a:rPr>
              <a:t>được toàn bộ bề mặt quả địa cầu?</a:t>
            </a:r>
          </a:p>
        </p:txBody>
      </p:sp>
      <p:sp>
        <p:nvSpPr>
          <p:cNvPr id="5129" name="AutoShape 9" descr="h"/>
          <p:cNvSpPr>
            <a:spLocks noChangeArrowheads="1"/>
          </p:cNvSpPr>
          <p:nvPr/>
        </p:nvSpPr>
        <p:spPr bwMode="auto">
          <a:xfrm>
            <a:off x="914400" y="3838575"/>
            <a:ext cx="7620000" cy="1295400"/>
          </a:xfrm>
          <a:prstGeom prst="roundRect">
            <a:avLst>
              <a:gd name="adj" fmla="val 16667"/>
            </a:avLst>
          </a:prstGeom>
          <a:blipFill dpi="0" rotWithShape="1">
            <a:blip r:embed="rId6"/>
            <a:srcRect/>
            <a:stretch>
              <a:fillRect/>
            </a:stretch>
          </a:blipFill>
          <a:ln w="38100" cmpd="dbl">
            <a:solidFill>
              <a:srgbClr val="FF00FF"/>
            </a:solidFill>
            <a:round/>
            <a:headEnd/>
            <a:tailEnd/>
          </a:ln>
        </p:spPr>
        <p:txBody>
          <a:bodyPr wrap="none" anchor="ctr"/>
          <a:lstStyle/>
          <a:p>
            <a:pPr algn="ctr"/>
            <a:r>
              <a:rPr lang="en-US">
                <a:solidFill>
                  <a:schemeClr val="bg2"/>
                </a:solidFill>
              </a:rPr>
              <a:t>Câu 2</a:t>
            </a:r>
            <a:r>
              <a:rPr lang="en-US">
                <a:solidFill>
                  <a:srgbClr val="003300"/>
                </a:solidFill>
              </a:rPr>
              <a:t>: Khoảng thời gian phần Trái Đất được</a:t>
            </a:r>
          </a:p>
          <a:p>
            <a:pPr algn="ctr"/>
            <a:r>
              <a:rPr lang="en-US">
                <a:solidFill>
                  <a:srgbClr val="003300"/>
                </a:solidFill>
              </a:rPr>
              <a:t> Mặt Trời chiếu sáng gọi là gì? </a:t>
            </a:r>
          </a:p>
        </p:txBody>
      </p:sp>
      <p:sp>
        <p:nvSpPr>
          <p:cNvPr id="5130" name="AutoShape 10" descr="h"/>
          <p:cNvSpPr>
            <a:spLocks noChangeArrowheads="1"/>
          </p:cNvSpPr>
          <p:nvPr/>
        </p:nvSpPr>
        <p:spPr bwMode="auto">
          <a:xfrm>
            <a:off x="914400" y="5334000"/>
            <a:ext cx="7620000" cy="1143000"/>
          </a:xfrm>
          <a:prstGeom prst="roundRect">
            <a:avLst>
              <a:gd name="adj" fmla="val 16667"/>
            </a:avLst>
          </a:prstGeom>
          <a:blipFill dpi="0" rotWithShape="1">
            <a:blip r:embed="rId6"/>
            <a:srcRect/>
            <a:stretch>
              <a:fillRect/>
            </a:stretch>
          </a:blipFill>
          <a:ln w="38100" cmpd="dbl">
            <a:solidFill>
              <a:srgbClr val="FF00FF"/>
            </a:solidFill>
            <a:round/>
            <a:headEnd/>
            <a:tailEnd/>
          </a:ln>
        </p:spPr>
        <p:txBody>
          <a:bodyPr wrap="none" anchor="ctr"/>
          <a:lstStyle/>
          <a:p>
            <a:pPr algn="ctr"/>
            <a:r>
              <a:rPr lang="en-US">
                <a:solidFill>
                  <a:schemeClr val="bg2"/>
                </a:solidFill>
              </a:rPr>
              <a:t>Câu 3</a:t>
            </a:r>
            <a:r>
              <a:rPr lang="en-US">
                <a:solidFill>
                  <a:srgbClr val="003300"/>
                </a:solidFill>
              </a:rPr>
              <a:t>: Khoảng thời gian phần Trái Đất không</a:t>
            </a:r>
          </a:p>
          <a:p>
            <a:pPr algn="ctr"/>
            <a:r>
              <a:rPr lang="en-US">
                <a:solidFill>
                  <a:srgbClr val="003300"/>
                </a:solidFill>
              </a:rPr>
              <a:t>được Mặt Trời chiếu sáng gọi là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ox(in)">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circle(in)">
                                      <p:cBhvr>
                                        <p:cTn id="12" dur="500"/>
                                        <p:tgtEl>
                                          <p:spTgt spid="5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barn(inHorizontal)">
                                      <p:cBhvr>
                                        <p:cTn id="17"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P spid="5129" grpId="0" animBg="1"/>
      <p:bldP spid="5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AutoShape 2" descr="Brown marble"/>
          <p:cNvSpPr>
            <a:spLocks noChangeArrowheads="1"/>
          </p:cNvSpPr>
          <p:nvPr/>
        </p:nvSpPr>
        <p:spPr bwMode="auto">
          <a:xfrm>
            <a:off x="838200" y="152400"/>
            <a:ext cx="7239000" cy="609600"/>
          </a:xfrm>
          <a:prstGeom prst="roundRect">
            <a:avLst>
              <a:gd name="adj" fmla="val 16667"/>
            </a:avLst>
          </a:prstGeom>
          <a:blipFill dpi="0" rotWithShape="0">
            <a:blip r:embed="rId3">
              <a:alphaModFix amt="58000"/>
            </a:blip>
            <a:srcRect/>
            <a:tile tx="0" ty="0" sx="100000" sy="100000" flip="none" algn="tl"/>
          </a:blipFill>
          <a:ln w="9525">
            <a:noFill/>
            <a:round/>
            <a:headEnd/>
            <a:tailEnd/>
          </a:ln>
        </p:spPr>
        <p:txBody>
          <a:bodyPr wrap="none" anchor="ctr"/>
          <a:lstStyle/>
          <a:p>
            <a:pPr algn="ctr"/>
            <a:endParaRPr lang="en-US" sz="3200" b="0">
              <a:solidFill>
                <a:srgbClr val="99FF99"/>
              </a:solidFill>
            </a:endParaRPr>
          </a:p>
        </p:txBody>
      </p:sp>
      <p:grpSp>
        <p:nvGrpSpPr>
          <p:cNvPr id="10243" name="Group 3"/>
          <p:cNvGrpSpPr>
            <a:grpSpLocks/>
          </p:cNvGrpSpPr>
          <p:nvPr/>
        </p:nvGrpSpPr>
        <p:grpSpPr bwMode="auto">
          <a:xfrm>
            <a:off x="762000" y="838200"/>
            <a:ext cx="7848600" cy="1219200"/>
            <a:chOff x="384" y="528"/>
            <a:chExt cx="4944" cy="912"/>
          </a:xfrm>
        </p:grpSpPr>
        <p:sp>
          <p:nvSpPr>
            <p:cNvPr id="10248" name="AutoShape 4" descr="Picture9"/>
            <p:cNvSpPr>
              <a:spLocks noChangeArrowheads="1"/>
            </p:cNvSpPr>
            <p:nvPr/>
          </p:nvSpPr>
          <p:spPr bwMode="auto">
            <a:xfrm>
              <a:off x="2064" y="528"/>
              <a:ext cx="3264" cy="912"/>
            </a:xfrm>
            <a:prstGeom prst="irregularSeal1">
              <a:avLst/>
            </a:prstGeom>
            <a:blipFill dpi="0" rotWithShape="1">
              <a:blip r:embed="rId4"/>
              <a:srcRect/>
              <a:stretch>
                <a:fillRect/>
              </a:stretch>
            </a:blipFill>
            <a:ln w="9525">
              <a:solidFill>
                <a:schemeClr val="tx1"/>
              </a:solidFill>
              <a:miter lim="800000"/>
              <a:headEnd/>
              <a:tailEnd/>
            </a:ln>
          </p:spPr>
          <p:txBody>
            <a:bodyPr wrap="none" anchor="ctr"/>
            <a:lstStyle/>
            <a:p>
              <a:pPr algn="ctr"/>
              <a:r>
                <a:rPr lang="en-US" sz="2400">
                  <a:solidFill>
                    <a:schemeClr val="bg2"/>
                  </a:solidFill>
                </a:rPr>
                <a:t>Quan sát tranh theo cặp</a:t>
              </a:r>
            </a:p>
          </p:txBody>
        </p:sp>
        <p:sp>
          <p:nvSpPr>
            <p:cNvPr id="10249" name="AutoShape 5" descr="Canvas"/>
            <p:cNvSpPr>
              <a:spLocks noChangeArrowheads="1"/>
            </p:cNvSpPr>
            <p:nvPr/>
          </p:nvSpPr>
          <p:spPr bwMode="auto">
            <a:xfrm>
              <a:off x="384" y="768"/>
              <a:ext cx="1440" cy="384"/>
            </a:xfrm>
            <a:prstGeom prst="roundRect">
              <a:avLst>
                <a:gd name="adj" fmla="val 16667"/>
              </a:avLst>
            </a:prstGeom>
            <a:blipFill dpi="0" rotWithShape="1">
              <a:blip r:embed="rId5"/>
              <a:srcRect/>
              <a:tile tx="0" ty="0" sx="100000" sy="100000" flip="none" algn="tl"/>
            </a:blipFill>
            <a:ln w="9525">
              <a:noFill/>
              <a:round/>
              <a:headEnd/>
              <a:tailEnd/>
            </a:ln>
          </p:spPr>
          <p:txBody>
            <a:bodyPr wrap="none" anchor="ctr"/>
            <a:lstStyle/>
            <a:p>
              <a:pPr algn="ctr"/>
              <a:r>
                <a:rPr lang="en-US">
                  <a:solidFill>
                    <a:srgbClr val="003300"/>
                  </a:solidFill>
                </a:rPr>
                <a:t>Hoạt động 1:</a:t>
              </a:r>
            </a:p>
          </p:txBody>
        </p:sp>
      </p:grpSp>
      <p:sp>
        <p:nvSpPr>
          <p:cNvPr id="27654" name="AutoShape 6" descr="h"/>
          <p:cNvSpPr>
            <a:spLocks noChangeArrowheads="1"/>
          </p:cNvSpPr>
          <p:nvPr/>
        </p:nvSpPr>
        <p:spPr bwMode="auto">
          <a:xfrm>
            <a:off x="914400" y="2209800"/>
            <a:ext cx="7620000" cy="1143000"/>
          </a:xfrm>
          <a:prstGeom prst="roundRect">
            <a:avLst>
              <a:gd name="adj" fmla="val 16667"/>
            </a:avLst>
          </a:prstGeom>
          <a:blipFill dpi="0" rotWithShape="1">
            <a:blip r:embed="rId6"/>
            <a:srcRect/>
            <a:stretch>
              <a:fillRect/>
            </a:stretch>
          </a:blipFill>
          <a:ln w="38100" cmpd="dbl">
            <a:solidFill>
              <a:srgbClr val="FF99CC"/>
            </a:solidFill>
            <a:round/>
            <a:headEnd/>
            <a:tailEnd/>
          </a:ln>
        </p:spPr>
        <p:txBody>
          <a:bodyPr wrap="none" anchor="ctr"/>
          <a:lstStyle/>
          <a:p>
            <a:pPr algn="ctr"/>
            <a:r>
              <a:rPr lang="en-US">
                <a:solidFill>
                  <a:schemeClr val="bg2"/>
                </a:solidFill>
              </a:rPr>
              <a:t>Câu 1</a:t>
            </a:r>
            <a:r>
              <a:rPr lang="en-US">
                <a:solidFill>
                  <a:srgbClr val="003300"/>
                </a:solidFill>
              </a:rPr>
              <a:t>: Tại sao bóng đèn không chiếu sáng </a:t>
            </a:r>
          </a:p>
          <a:p>
            <a:pPr algn="ctr"/>
            <a:r>
              <a:rPr lang="en-US">
                <a:solidFill>
                  <a:srgbClr val="003300"/>
                </a:solidFill>
              </a:rPr>
              <a:t>được bề mặt mô hình quả địa cầu?</a:t>
            </a:r>
          </a:p>
        </p:txBody>
      </p:sp>
      <p:pic>
        <p:nvPicPr>
          <p:cNvPr id="27662" name="Picture 14" descr="IMG_2172"/>
          <p:cNvPicPr>
            <a:picLocks noChangeAspect="1" noChangeArrowheads="1"/>
          </p:cNvPicPr>
          <p:nvPr/>
        </p:nvPicPr>
        <p:blipFill>
          <a:blip r:embed="rId7"/>
          <a:srcRect/>
          <a:stretch>
            <a:fillRect/>
          </a:stretch>
        </p:blipFill>
        <p:spPr bwMode="auto">
          <a:xfrm>
            <a:off x="1981200" y="3505200"/>
            <a:ext cx="5257800" cy="3048000"/>
          </a:xfrm>
          <a:prstGeom prst="rect">
            <a:avLst/>
          </a:prstGeom>
          <a:noFill/>
          <a:ln w="9525">
            <a:noFill/>
            <a:miter lim="800000"/>
            <a:headEnd/>
            <a:tailEnd/>
          </a:ln>
        </p:spPr>
      </p:pic>
      <p:sp>
        <p:nvSpPr>
          <p:cNvPr id="10246" name="AutoShape 15" descr="Brown marble"/>
          <p:cNvSpPr>
            <a:spLocks noChangeArrowheads="1"/>
          </p:cNvSpPr>
          <p:nvPr/>
        </p:nvSpPr>
        <p:spPr bwMode="auto">
          <a:xfrm>
            <a:off x="304800" y="152400"/>
            <a:ext cx="7772400" cy="609600"/>
          </a:xfrm>
          <a:prstGeom prst="roundRect">
            <a:avLst>
              <a:gd name="adj" fmla="val 16667"/>
            </a:avLst>
          </a:prstGeom>
          <a:blipFill dpi="0" rotWithShape="0">
            <a:blip r:embed="rId3">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
        <p:nvSpPr>
          <p:cNvPr id="27657" name="AutoShape 9" descr="Picture3"/>
          <p:cNvSpPr>
            <a:spLocks noChangeArrowheads="1"/>
          </p:cNvSpPr>
          <p:nvPr/>
        </p:nvSpPr>
        <p:spPr bwMode="auto">
          <a:xfrm>
            <a:off x="1371600" y="3733800"/>
            <a:ext cx="6705600" cy="2438400"/>
          </a:xfrm>
          <a:prstGeom prst="octagon">
            <a:avLst>
              <a:gd name="adj" fmla="val 29287"/>
            </a:avLst>
          </a:prstGeom>
          <a:blipFill dpi="0" rotWithShape="1">
            <a:blip r:embed="rId8"/>
            <a:srcRect/>
            <a:stretch>
              <a:fillRect/>
            </a:stretch>
          </a:blipFill>
          <a:ln w="9525">
            <a:noFill/>
            <a:miter lim="800000"/>
            <a:headEnd/>
            <a:tailEnd/>
          </a:ln>
        </p:spPr>
        <p:txBody>
          <a:bodyPr wrap="none" anchor="ctr"/>
          <a:lstStyle/>
          <a:p>
            <a:pPr algn="ctr"/>
            <a:r>
              <a:rPr lang="en-US">
                <a:solidFill>
                  <a:srgbClr val="CC0000"/>
                </a:solidFill>
              </a:rPr>
              <a:t>Vì mô hình Trái Đất hình cầu </a:t>
            </a:r>
          </a:p>
          <a:p>
            <a:pPr algn="ctr"/>
            <a:r>
              <a:rPr lang="en-US">
                <a:solidFill>
                  <a:srgbClr val="CC0000"/>
                </a:solidFill>
              </a:rPr>
              <a:t>nên bóng đèn chỉ chiếu sáng</a:t>
            </a:r>
          </a:p>
          <a:p>
            <a:pPr algn="ctr"/>
            <a:r>
              <a:rPr lang="en-US">
                <a:solidFill>
                  <a:srgbClr val="CC0000"/>
                </a:solidFill>
              </a:rPr>
              <a:t> được một phần.</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fill="hold"/>
                                        <p:tgtEl>
                                          <p:spTgt spid="27654"/>
                                        </p:tgtEl>
                                        <p:attrNameLst>
                                          <p:attrName>ppt_w</p:attrName>
                                        </p:attrNameLst>
                                      </p:cBhvr>
                                      <p:tavLst>
                                        <p:tav tm="0">
                                          <p:val>
                                            <p:fltVal val="0"/>
                                          </p:val>
                                        </p:tav>
                                        <p:tav tm="100000">
                                          <p:val>
                                            <p:strVal val="#ppt_w"/>
                                          </p:val>
                                        </p:tav>
                                      </p:tavLst>
                                    </p:anim>
                                    <p:anim calcmode="lin" valueType="num">
                                      <p:cBhvr>
                                        <p:cTn id="8" dur="500" fill="hold"/>
                                        <p:tgtEl>
                                          <p:spTgt spid="27654"/>
                                        </p:tgtEl>
                                        <p:attrNameLst>
                                          <p:attrName>ppt_h</p:attrName>
                                        </p:attrNameLst>
                                      </p:cBhvr>
                                      <p:tavLst>
                                        <p:tav tm="0">
                                          <p:val>
                                            <p:strVal val="#ppt_h"/>
                                          </p:val>
                                        </p:tav>
                                        <p:tav tm="100000">
                                          <p:val>
                                            <p:strVal val="#ppt_h"/>
                                          </p:val>
                                        </p:tav>
                                      </p:tavLst>
                                    </p:anim>
                                  </p:childTnLst>
                                </p:cTn>
                              </p:par>
                              <p:par>
                                <p:cTn id="9" presetID="39" presetClass="entr" presetSubtype="0" accel="100000" fill="hold" nodeType="withEffect">
                                  <p:stCondLst>
                                    <p:cond delay="0"/>
                                  </p:stCondLst>
                                  <p:childTnLst>
                                    <p:set>
                                      <p:cBhvr>
                                        <p:cTn id="10" dur="1" fill="hold">
                                          <p:stCondLst>
                                            <p:cond delay="0"/>
                                          </p:stCondLst>
                                        </p:cTn>
                                        <p:tgtEl>
                                          <p:spTgt spid="27662"/>
                                        </p:tgtEl>
                                        <p:attrNameLst>
                                          <p:attrName>style.visibility</p:attrName>
                                        </p:attrNameLst>
                                      </p:cBhvr>
                                      <p:to>
                                        <p:strVal val="visible"/>
                                      </p:to>
                                    </p:set>
                                    <p:anim calcmode="lin" valueType="num">
                                      <p:cBhvr>
                                        <p:cTn id="11" dur="500" fill="hold"/>
                                        <p:tgtEl>
                                          <p:spTgt spid="2766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766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766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76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500"/>
                                        <p:tgtEl>
                                          <p:spTgt spid="27662"/>
                                        </p:tgtEl>
                                        <p:attrNameLst>
                                          <p:attrName>ppt_w</p:attrName>
                                        </p:attrNameLst>
                                      </p:cBhvr>
                                      <p:tavLst>
                                        <p:tav tm="0">
                                          <p:val>
                                            <p:strVal val="ppt_w"/>
                                          </p:val>
                                        </p:tav>
                                        <p:tav tm="100000">
                                          <p:val>
                                            <p:fltVal val="0"/>
                                          </p:val>
                                        </p:tav>
                                      </p:tavLst>
                                    </p:anim>
                                    <p:anim calcmode="lin" valueType="num">
                                      <p:cBhvr>
                                        <p:cTn id="19" dur="500"/>
                                        <p:tgtEl>
                                          <p:spTgt spid="27662"/>
                                        </p:tgtEl>
                                        <p:attrNameLst>
                                          <p:attrName>ppt_h</p:attrName>
                                        </p:attrNameLst>
                                      </p:cBhvr>
                                      <p:tavLst>
                                        <p:tav tm="0">
                                          <p:val>
                                            <p:strVal val="ppt_h"/>
                                          </p:val>
                                        </p:tav>
                                        <p:tav tm="100000">
                                          <p:val>
                                            <p:fltVal val="0"/>
                                          </p:val>
                                        </p:tav>
                                      </p:tavLst>
                                    </p:anim>
                                    <p:animEffect transition="out" filter="fade">
                                      <p:cBhvr>
                                        <p:cTn id="20" dur="500"/>
                                        <p:tgtEl>
                                          <p:spTgt spid="27662"/>
                                        </p:tgtEl>
                                      </p:cBhvr>
                                    </p:animEffect>
                                    <p:set>
                                      <p:cBhvr>
                                        <p:cTn id="21" dur="1" fill="hold">
                                          <p:stCondLst>
                                            <p:cond delay="499"/>
                                          </p:stCondLst>
                                        </p:cTn>
                                        <p:tgtEl>
                                          <p:spTgt spid="27662"/>
                                        </p:tgtEl>
                                        <p:attrNameLst>
                                          <p:attrName>style.visibility</p:attrName>
                                        </p:attrNameLst>
                                      </p:cBhvr>
                                      <p:to>
                                        <p:strVal val="hidden"/>
                                      </p:to>
                                    </p:set>
                                  </p:childTnLst>
                                </p:cTn>
                              </p:par>
                              <p:par>
                                <p:cTn id="22" presetID="30" presetClass="entr" presetSubtype="0" fill="hold" grpId="0" nodeType="withEffect">
                                  <p:stCondLst>
                                    <p:cond delay="0"/>
                                  </p:stCondLst>
                                  <p:childTnLst>
                                    <p:set>
                                      <p:cBhvr>
                                        <p:cTn id="23" dur="1" fill="hold">
                                          <p:stCondLst>
                                            <p:cond delay="0"/>
                                          </p:stCondLst>
                                        </p:cTn>
                                        <p:tgtEl>
                                          <p:spTgt spid="27657"/>
                                        </p:tgtEl>
                                        <p:attrNameLst>
                                          <p:attrName>style.visibility</p:attrName>
                                        </p:attrNameLst>
                                      </p:cBhvr>
                                      <p:to>
                                        <p:strVal val="visible"/>
                                      </p:to>
                                    </p:set>
                                    <p:animEffect transition="in" filter="fade">
                                      <p:cBhvr>
                                        <p:cTn id="24" dur="800" decel="100000"/>
                                        <p:tgtEl>
                                          <p:spTgt spid="27657"/>
                                        </p:tgtEl>
                                      </p:cBhvr>
                                    </p:animEffect>
                                    <p:anim calcmode="lin" valueType="num">
                                      <p:cBhvr>
                                        <p:cTn id="25" dur="800" decel="100000" fill="hold"/>
                                        <p:tgtEl>
                                          <p:spTgt spid="27657"/>
                                        </p:tgtEl>
                                        <p:attrNameLst>
                                          <p:attrName>style.rotation</p:attrName>
                                        </p:attrNameLst>
                                      </p:cBhvr>
                                      <p:tavLst>
                                        <p:tav tm="0">
                                          <p:val>
                                            <p:fltVal val="-90"/>
                                          </p:val>
                                        </p:tav>
                                        <p:tav tm="100000">
                                          <p:val>
                                            <p:fltVal val="0"/>
                                          </p:val>
                                        </p:tav>
                                      </p:tavLst>
                                    </p:anim>
                                    <p:anim calcmode="lin" valueType="num">
                                      <p:cBhvr>
                                        <p:cTn id="26" dur="800" decel="100000" fill="hold"/>
                                        <p:tgtEl>
                                          <p:spTgt spid="27657"/>
                                        </p:tgtEl>
                                        <p:attrNameLst>
                                          <p:attrName>ppt_x</p:attrName>
                                        </p:attrNameLst>
                                      </p:cBhvr>
                                      <p:tavLst>
                                        <p:tav tm="0">
                                          <p:val>
                                            <p:strVal val="#ppt_x+0.4"/>
                                          </p:val>
                                        </p:tav>
                                        <p:tav tm="100000">
                                          <p:val>
                                            <p:strVal val="#ppt_x-0.05"/>
                                          </p:val>
                                        </p:tav>
                                      </p:tavLst>
                                    </p:anim>
                                    <p:anim calcmode="lin" valueType="num">
                                      <p:cBhvr>
                                        <p:cTn id="27" dur="800" decel="100000" fill="hold"/>
                                        <p:tgtEl>
                                          <p:spTgt spid="2765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765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765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9" name="AutoShape 7" descr="h"/>
          <p:cNvSpPr>
            <a:spLocks noChangeArrowheads="1"/>
          </p:cNvSpPr>
          <p:nvPr/>
        </p:nvSpPr>
        <p:spPr bwMode="auto">
          <a:xfrm>
            <a:off x="762000" y="2362200"/>
            <a:ext cx="7620000" cy="1143000"/>
          </a:xfrm>
          <a:prstGeom prst="roundRect">
            <a:avLst>
              <a:gd name="adj" fmla="val 16667"/>
            </a:avLst>
          </a:prstGeom>
          <a:blipFill dpi="0" rotWithShape="1">
            <a:blip r:embed="rId3"/>
            <a:srcRect/>
            <a:stretch>
              <a:fillRect/>
            </a:stretch>
          </a:blipFill>
          <a:ln w="38100" cmpd="dbl">
            <a:solidFill>
              <a:srgbClr val="FF99CC"/>
            </a:solidFill>
            <a:round/>
            <a:headEnd/>
            <a:tailEnd/>
          </a:ln>
        </p:spPr>
        <p:txBody>
          <a:bodyPr wrap="none" anchor="ctr"/>
          <a:lstStyle/>
          <a:p>
            <a:pPr algn="ctr"/>
            <a:r>
              <a:rPr lang="en-US">
                <a:solidFill>
                  <a:schemeClr val="bg2"/>
                </a:solidFill>
              </a:rPr>
              <a:t>Câu 2</a:t>
            </a:r>
            <a:r>
              <a:rPr lang="en-US">
                <a:solidFill>
                  <a:srgbClr val="003300"/>
                </a:solidFill>
              </a:rPr>
              <a:t>: Khoảng thời gian phần Trái Đất được</a:t>
            </a:r>
          </a:p>
          <a:p>
            <a:pPr algn="ctr"/>
            <a:r>
              <a:rPr lang="en-US">
                <a:solidFill>
                  <a:srgbClr val="003300"/>
                </a:solidFill>
              </a:rPr>
              <a:t> Mặt Trời chiếu sáng gọi là gì? </a:t>
            </a:r>
          </a:p>
        </p:txBody>
      </p:sp>
      <p:grpSp>
        <p:nvGrpSpPr>
          <p:cNvPr id="11267" name="Group 3"/>
          <p:cNvGrpSpPr>
            <a:grpSpLocks/>
          </p:cNvGrpSpPr>
          <p:nvPr/>
        </p:nvGrpSpPr>
        <p:grpSpPr bwMode="auto">
          <a:xfrm>
            <a:off x="685800" y="762000"/>
            <a:ext cx="7848600" cy="1447800"/>
            <a:chOff x="384" y="528"/>
            <a:chExt cx="4944" cy="912"/>
          </a:xfrm>
        </p:grpSpPr>
        <p:sp>
          <p:nvSpPr>
            <p:cNvPr id="11271" name="AutoShape 4" descr="Picture9"/>
            <p:cNvSpPr>
              <a:spLocks noChangeArrowheads="1"/>
            </p:cNvSpPr>
            <p:nvPr/>
          </p:nvSpPr>
          <p:spPr bwMode="auto">
            <a:xfrm>
              <a:off x="2064" y="528"/>
              <a:ext cx="3264" cy="912"/>
            </a:xfrm>
            <a:prstGeom prst="irregularSeal1">
              <a:avLst/>
            </a:prstGeom>
            <a:blipFill dpi="0" rotWithShape="1">
              <a:blip r:embed="rId4"/>
              <a:srcRect/>
              <a:stretch>
                <a:fillRect/>
              </a:stretch>
            </a:blipFill>
            <a:ln w="9525">
              <a:solidFill>
                <a:schemeClr val="tx1"/>
              </a:solidFill>
              <a:miter lim="800000"/>
              <a:headEnd/>
              <a:tailEnd/>
            </a:ln>
          </p:spPr>
          <p:txBody>
            <a:bodyPr wrap="none" anchor="ctr"/>
            <a:lstStyle/>
            <a:p>
              <a:pPr algn="ctr"/>
              <a:r>
                <a:rPr lang="en-US" sz="2400">
                  <a:solidFill>
                    <a:schemeClr val="bg2"/>
                  </a:solidFill>
                </a:rPr>
                <a:t>Quan sát tranh theo cặp</a:t>
              </a:r>
            </a:p>
          </p:txBody>
        </p:sp>
        <p:sp>
          <p:nvSpPr>
            <p:cNvPr id="11272" name="AutoShape 5" descr="Canvas"/>
            <p:cNvSpPr>
              <a:spLocks noChangeArrowheads="1"/>
            </p:cNvSpPr>
            <p:nvPr/>
          </p:nvSpPr>
          <p:spPr bwMode="auto">
            <a:xfrm>
              <a:off x="384" y="768"/>
              <a:ext cx="1440" cy="384"/>
            </a:xfrm>
            <a:prstGeom prst="roundRect">
              <a:avLst>
                <a:gd name="adj" fmla="val 16667"/>
              </a:avLst>
            </a:prstGeom>
            <a:blipFill dpi="0" rotWithShape="1">
              <a:blip r:embed="rId5"/>
              <a:srcRect/>
              <a:tile tx="0" ty="0" sx="100000" sy="100000" flip="none" algn="tl"/>
            </a:blipFill>
            <a:ln w="9525">
              <a:noFill/>
              <a:round/>
              <a:headEnd/>
              <a:tailEnd/>
            </a:ln>
          </p:spPr>
          <p:txBody>
            <a:bodyPr wrap="none" anchor="ctr"/>
            <a:lstStyle/>
            <a:p>
              <a:pPr algn="ctr"/>
              <a:r>
                <a:rPr lang="en-US">
                  <a:solidFill>
                    <a:srgbClr val="003300"/>
                  </a:solidFill>
                </a:rPr>
                <a:t>Hoạt động 1:</a:t>
              </a:r>
            </a:p>
          </p:txBody>
        </p:sp>
      </p:grpSp>
      <p:pic>
        <p:nvPicPr>
          <p:cNvPr id="28683" name="Picture 11" descr="trf"/>
          <p:cNvPicPr>
            <a:picLocks noChangeAspect="1" noChangeArrowheads="1"/>
          </p:cNvPicPr>
          <p:nvPr/>
        </p:nvPicPr>
        <p:blipFill>
          <a:blip r:embed="rId6"/>
          <a:srcRect/>
          <a:stretch>
            <a:fillRect/>
          </a:stretch>
        </p:blipFill>
        <p:spPr bwMode="auto">
          <a:xfrm>
            <a:off x="2133600" y="3617913"/>
            <a:ext cx="4038600" cy="3087687"/>
          </a:xfrm>
          <a:prstGeom prst="rect">
            <a:avLst/>
          </a:prstGeom>
          <a:noFill/>
          <a:ln w="9525">
            <a:noFill/>
            <a:miter lim="800000"/>
            <a:headEnd/>
            <a:tailEnd/>
          </a:ln>
        </p:spPr>
      </p:pic>
      <p:sp>
        <p:nvSpPr>
          <p:cNvPr id="11269" name="AutoShape 12" descr="Brown marble"/>
          <p:cNvSpPr>
            <a:spLocks noChangeArrowheads="1"/>
          </p:cNvSpPr>
          <p:nvPr/>
        </p:nvSpPr>
        <p:spPr bwMode="auto">
          <a:xfrm>
            <a:off x="76200" y="76200"/>
            <a:ext cx="7772400" cy="609600"/>
          </a:xfrm>
          <a:prstGeom prst="roundRect">
            <a:avLst>
              <a:gd name="adj" fmla="val 16667"/>
            </a:avLst>
          </a:prstGeom>
          <a:blipFill dpi="0" rotWithShape="0">
            <a:blip r:embed="rId7">
              <a:alphaModFix amt="58000"/>
            </a:blip>
            <a:srcRect/>
            <a:tile tx="0" ty="0" sx="100000" sy="100000" flip="none" algn="tl"/>
          </a:blipFill>
          <a:ln w="9525">
            <a:noFill/>
            <a:round/>
            <a:headEnd/>
            <a:tailEnd/>
          </a:ln>
        </p:spPr>
        <p:txBody>
          <a:bodyPr wrap="none" anchor="ctr"/>
          <a:lstStyle/>
          <a:p>
            <a:pPr algn="ctr"/>
            <a:r>
              <a:rPr lang="en-US" sz="3200" b="0">
                <a:solidFill>
                  <a:srgbClr val="99FF99"/>
                </a:solidFill>
              </a:rPr>
              <a:t>BÀI 63: NGÀY VÀ ĐÊM TRÊN TRÁI ĐẤT </a:t>
            </a:r>
          </a:p>
        </p:txBody>
      </p:sp>
      <p:sp>
        <p:nvSpPr>
          <p:cNvPr id="28682" name="AutoShape 10" descr="Picture3"/>
          <p:cNvSpPr>
            <a:spLocks noChangeArrowheads="1"/>
          </p:cNvSpPr>
          <p:nvPr/>
        </p:nvSpPr>
        <p:spPr bwMode="auto">
          <a:xfrm>
            <a:off x="1600200" y="4114800"/>
            <a:ext cx="5791200" cy="1752600"/>
          </a:xfrm>
          <a:prstGeom prst="octagon">
            <a:avLst>
              <a:gd name="adj" fmla="val 29287"/>
            </a:avLst>
          </a:prstGeom>
          <a:blipFill dpi="0" rotWithShape="1">
            <a:blip r:embed="rId8"/>
            <a:srcRect/>
            <a:stretch>
              <a:fillRect/>
            </a:stretch>
          </a:blipFill>
          <a:ln w="9525">
            <a:noFill/>
            <a:miter lim="800000"/>
            <a:headEnd/>
            <a:tailEnd/>
          </a:ln>
        </p:spPr>
        <p:txBody>
          <a:bodyPr wrap="none" anchor="ctr"/>
          <a:lstStyle/>
          <a:p>
            <a:pPr algn="ctr"/>
            <a:r>
              <a:rPr lang="en-US">
                <a:solidFill>
                  <a:srgbClr val="CC0000"/>
                </a:solidFill>
              </a:rPr>
              <a:t>Khoảng thời gian phần</a:t>
            </a:r>
          </a:p>
          <a:p>
            <a:pPr algn="ctr"/>
            <a:r>
              <a:rPr lang="en-US">
                <a:solidFill>
                  <a:srgbClr val="CC0000"/>
                </a:solidFill>
              </a:rPr>
              <a:t> Trái Đất được Mặt Trời</a:t>
            </a:r>
          </a:p>
          <a:p>
            <a:pPr algn="ctr"/>
            <a:r>
              <a:rPr lang="en-US">
                <a:solidFill>
                  <a:srgbClr val="CC0000"/>
                </a:solidFill>
              </a:rPr>
              <a:t> chiếu sáng là ban ngày.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800" decel="100000"/>
                                        <p:tgtEl>
                                          <p:spTgt spid="28679"/>
                                        </p:tgtEl>
                                      </p:cBhvr>
                                    </p:animEffect>
                                    <p:anim calcmode="lin" valueType="num">
                                      <p:cBhvr>
                                        <p:cTn id="8" dur="800" decel="100000" fill="hold"/>
                                        <p:tgtEl>
                                          <p:spTgt spid="28679"/>
                                        </p:tgtEl>
                                        <p:attrNameLst>
                                          <p:attrName>style.rotation</p:attrName>
                                        </p:attrNameLst>
                                      </p:cBhvr>
                                      <p:tavLst>
                                        <p:tav tm="0">
                                          <p:val>
                                            <p:fltVal val="-90"/>
                                          </p:val>
                                        </p:tav>
                                        <p:tav tm="100000">
                                          <p:val>
                                            <p:fltVal val="0"/>
                                          </p:val>
                                        </p:tav>
                                      </p:tavLst>
                                    </p:anim>
                                    <p:anim calcmode="lin" valueType="num">
                                      <p:cBhvr>
                                        <p:cTn id="9" dur="800" decel="100000" fill="hold"/>
                                        <p:tgtEl>
                                          <p:spTgt spid="28679"/>
                                        </p:tgtEl>
                                        <p:attrNameLst>
                                          <p:attrName>ppt_x</p:attrName>
                                        </p:attrNameLst>
                                      </p:cBhvr>
                                      <p:tavLst>
                                        <p:tav tm="0">
                                          <p:val>
                                            <p:strVal val="#ppt_x+0.4"/>
                                          </p:val>
                                        </p:tav>
                                        <p:tav tm="100000">
                                          <p:val>
                                            <p:strVal val="#ppt_x-0.05"/>
                                          </p:val>
                                        </p:tav>
                                      </p:tavLst>
                                    </p:anim>
                                    <p:anim calcmode="lin" valueType="num">
                                      <p:cBhvr>
                                        <p:cTn id="10" dur="800" decel="100000" fill="hold"/>
                                        <p:tgtEl>
                                          <p:spTgt spid="2867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7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79"/>
                                        </p:tgtEl>
                                        <p:attrNameLst>
                                          <p:attrName>ppt_y</p:attrName>
                                        </p:attrNameLst>
                                      </p:cBhvr>
                                      <p:tavLst>
                                        <p:tav tm="0">
                                          <p:val>
                                            <p:strVal val="#ppt_y+0.1"/>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28683"/>
                                        </p:tgtEl>
                                        <p:attrNameLst>
                                          <p:attrName>style.visibility</p:attrName>
                                        </p:attrNameLst>
                                      </p:cBhvr>
                                      <p:to>
                                        <p:strVal val="visible"/>
                                      </p:to>
                                    </p:set>
                                    <p:anim calcmode="lin" valueType="num">
                                      <p:cBhvr>
                                        <p:cTn id="15" dur="1000" fill="hold"/>
                                        <p:tgtEl>
                                          <p:spTgt spid="28683"/>
                                        </p:tgtEl>
                                        <p:attrNameLst>
                                          <p:attrName>ppt_w</p:attrName>
                                        </p:attrNameLst>
                                      </p:cBhvr>
                                      <p:tavLst>
                                        <p:tav tm="0">
                                          <p:val>
                                            <p:fltVal val="0"/>
                                          </p:val>
                                        </p:tav>
                                        <p:tav tm="100000">
                                          <p:val>
                                            <p:strVal val="#ppt_w"/>
                                          </p:val>
                                        </p:tav>
                                      </p:tavLst>
                                    </p:anim>
                                    <p:anim calcmode="lin" valueType="num">
                                      <p:cBhvr>
                                        <p:cTn id="16" dur="1000" fill="hold"/>
                                        <p:tgtEl>
                                          <p:spTgt spid="28683"/>
                                        </p:tgtEl>
                                        <p:attrNameLst>
                                          <p:attrName>ppt_h</p:attrName>
                                        </p:attrNameLst>
                                      </p:cBhvr>
                                      <p:tavLst>
                                        <p:tav tm="0">
                                          <p:val>
                                            <p:fltVal val="0"/>
                                          </p:val>
                                        </p:tav>
                                        <p:tav tm="100000">
                                          <p:val>
                                            <p:strVal val="#ppt_h"/>
                                          </p:val>
                                        </p:tav>
                                      </p:tavLst>
                                    </p:anim>
                                    <p:anim calcmode="lin" valueType="num">
                                      <p:cBhvr>
                                        <p:cTn id="17" dur="1000" fill="hold"/>
                                        <p:tgtEl>
                                          <p:spTgt spid="2868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86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28683"/>
                                        </p:tgtEl>
                                      </p:cBhvr>
                                    </p:animEffect>
                                    <p:set>
                                      <p:cBhvr>
                                        <p:cTn id="23" dur="1" fill="hold">
                                          <p:stCondLst>
                                            <p:cond delay="499"/>
                                          </p:stCondLst>
                                        </p:cTn>
                                        <p:tgtEl>
                                          <p:spTgt spid="28683"/>
                                        </p:tgtEl>
                                        <p:attrNameLst>
                                          <p:attrName>style.visibility</p:attrName>
                                        </p:attrNameLst>
                                      </p:cBhvr>
                                      <p:to>
                                        <p:strVal val="hidden"/>
                                      </p:to>
                                    </p:set>
                                  </p:childTnLst>
                                </p:cTn>
                              </p:par>
                              <p:par>
                                <p:cTn id="24" presetID="54" presetClass="entr" presetSubtype="0" accel="100000" fill="hold" grpId="0" nodeType="withEffect">
                                  <p:stCondLst>
                                    <p:cond delay="0"/>
                                  </p:stCondLst>
                                  <p:childTnLst>
                                    <p:set>
                                      <p:cBhvr>
                                        <p:cTn id="25" dur="1" fill="hold">
                                          <p:stCondLst>
                                            <p:cond delay="0"/>
                                          </p:stCondLst>
                                        </p:cTn>
                                        <p:tgtEl>
                                          <p:spTgt spid="28682"/>
                                        </p:tgtEl>
                                        <p:attrNameLst>
                                          <p:attrName>style.visibility</p:attrName>
                                        </p:attrNameLst>
                                      </p:cBhvr>
                                      <p:to>
                                        <p:strVal val="visible"/>
                                      </p:to>
                                    </p:set>
                                    <p:anim calcmode="lin" valueType="num">
                                      <p:cBhvr>
                                        <p:cTn id="26" dur="500" fill="hold"/>
                                        <p:tgtEl>
                                          <p:spTgt spid="28682"/>
                                        </p:tgtEl>
                                        <p:attrNameLst>
                                          <p:attrName>ppt_w</p:attrName>
                                        </p:attrNameLst>
                                      </p:cBhvr>
                                      <p:tavLst>
                                        <p:tav tm="0">
                                          <p:val>
                                            <p:strVal val="#ppt_w*0.05"/>
                                          </p:val>
                                        </p:tav>
                                        <p:tav tm="100000">
                                          <p:val>
                                            <p:strVal val="#ppt_w"/>
                                          </p:val>
                                        </p:tav>
                                      </p:tavLst>
                                    </p:anim>
                                    <p:anim calcmode="lin" valueType="num">
                                      <p:cBhvr>
                                        <p:cTn id="27" dur="500" fill="hold"/>
                                        <p:tgtEl>
                                          <p:spTgt spid="28682"/>
                                        </p:tgtEl>
                                        <p:attrNameLst>
                                          <p:attrName>ppt_h</p:attrName>
                                        </p:attrNameLst>
                                      </p:cBhvr>
                                      <p:tavLst>
                                        <p:tav tm="0">
                                          <p:val>
                                            <p:strVal val="#ppt_h"/>
                                          </p:val>
                                        </p:tav>
                                        <p:tav tm="100000">
                                          <p:val>
                                            <p:strVal val="#ppt_h"/>
                                          </p:val>
                                        </p:tav>
                                      </p:tavLst>
                                    </p:anim>
                                    <p:anim calcmode="lin" valueType="num">
                                      <p:cBhvr>
                                        <p:cTn id="28" dur="500" fill="hold"/>
                                        <p:tgtEl>
                                          <p:spTgt spid="28682"/>
                                        </p:tgtEl>
                                        <p:attrNameLst>
                                          <p:attrName>ppt_x</p:attrName>
                                        </p:attrNameLst>
                                      </p:cBhvr>
                                      <p:tavLst>
                                        <p:tav tm="0">
                                          <p:val>
                                            <p:strVal val="#ppt_x-.2"/>
                                          </p:val>
                                        </p:tav>
                                        <p:tav tm="100000">
                                          <p:val>
                                            <p:strVal val="#ppt_x"/>
                                          </p:val>
                                        </p:tav>
                                      </p:tavLst>
                                    </p:anim>
                                    <p:anim calcmode="lin" valueType="num">
                                      <p:cBhvr>
                                        <p:cTn id="29" dur="500" fill="hold"/>
                                        <p:tgtEl>
                                          <p:spTgt spid="28682"/>
                                        </p:tgtEl>
                                        <p:attrNameLst>
                                          <p:attrName>ppt_y</p:attrName>
                                        </p:attrNameLst>
                                      </p:cBhvr>
                                      <p:tavLst>
                                        <p:tav tm="0">
                                          <p:val>
                                            <p:strVal val="#ppt_y"/>
                                          </p:val>
                                        </p:tav>
                                        <p:tav tm="100000">
                                          <p:val>
                                            <p:strVal val="#ppt_y"/>
                                          </p:val>
                                        </p:tav>
                                      </p:tavLst>
                                    </p:anim>
                                    <p:animEffect transition="in" filter="fade">
                                      <p:cBhvr>
                                        <p:cTn id="30"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pic>
        <p:nvPicPr>
          <p:cNvPr id="12291" name="Picture 3" descr="080616081723-large"/>
          <p:cNvPicPr>
            <a:picLocks noChangeAspect="1" noChangeArrowheads="1"/>
          </p:cNvPicPr>
          <p:nvPr>
            <p:ph type="body" idx="1"/>
          </p:nvPr>
        </p:nvPicPr>
        <p:blipFill>
          <a:blip r:embed="rId3"/>
          <a:srcRect/>
          <a:stretch>
            <a:fillRect/>
          </a:stretch>
        </p:blipFill>
        <p:spPr>
          <a:xfrm>
            <a:off x="0" y="-87313"/>
            <a:ext cx="9144000" cy="6945313"/>
          </a:xfrm>
          <a:noFill/>
        </p:spPr>
      </p:pic>
      <p:sp>
        <p:nvSpPr>
          <p:cNvPr id="44036" name="Line 4"/>
          <p:cNvSpPr>
            <a:spLocks noChangeShapeType="1"/>
          </p:cNvSpPr>
          <p:nvPr/>
        </p:nvSpPr>
        <p:spPr bwMode="auto">
          <a:xfrm>
            <a:off x="838200" y="2209800"/>
            <a:ext cx="1981200" cy="1066800"/>
          </a:xfrm>
          <a:prstGeom prst="line">
            <a:avLst/>
          </a:prstGeom>
          <a:noFill/>
          <a:ln w="57150">
            <a:solidFill>
              <a:srgbClr val="FF0000"/>
            </a:solidFill>
            <a:round/>
            <a:headEnd/>
            <a:tailEnd type="triangle" w="med" len="med"/>
          </a:ln>
        </p:spPr>
        <p:txBody>
          <a:bodyPr/>
          <a:lstStyle/>
          <a:p>
            <a:endParaRPr lang="en-US"/>
          </a:p>
        </p:txBody>
      </p:sp>
      <p:sp>
        <p:nvSpPr>
          <p:cNvPr id="44037" name="WordArt 5"/>
          <p:cNvSpPr>
            <a:spLocks noChangeArrowheads="1" noChangeShapeType="1" noTextEdit="1"/>
          </p:cNvSpPr>
          <p:nvPr/>
        </p:nvSpPr>
        <p:spPr bwMode="auto">
          <a:xfrm rot="-2154003">
            <a:off x="0" y="990600"/>
            <a:ext cx="1933575" cy="523875"/>
          </a:xfrm>
          <a:prstGeom prst="rect">
            <a:avLst/>
          </a:prstGeom>
        </p:spPr>
        <p:txBody>
          <a:bodyPr wrap="none" fromWordArt="1">
            <a:prstTxWarp prst="textPlain">
              <a:avLst>
                <a:gd name="adj" fmla="val 50000"/>
              </a:avLst>
            </a:prstTxWarp>
          </a:bodyPr>
          <a:lstStyle/>
          <a:p>
            <a:pPr algn="ctr"/>
            <a:r>
              <a:rPr lang="en-US" sz="3600" kern="10">
                <a:ln w="9525">
                  <a:solidFill>
                    <a:srgbClr val="CCFFCC"/>
                  </a:solidFill>
                  <a:round/>
                  <a:headEnd/>
                  <a:tailEnd/>
                </a:ln>
                <a:solidFill>
                  <a:srgbClr val="FFFFFF"/>
                </a:solidFill>
                <a:latin typeface="Arial"/>
                <a:cs typeface="Arial"/>
              </a:rPr>
              <a:t>Ban ngày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par>
                                <p:cTn id="8" presetID="0" presetClass="path" presetSubtype="0" accel="50000" decel="50000" fill="hold" grpId="1" nodeType="withEffect">
                                  <p:stCondLst>
                                    <p:cond delay="0"/>
                                  </p:stCondLst>
                                  <p:childTnLst>
                                    <p:animMotion origin="layout" path="M 0.08194 0.01388 C 0.02847 0.21138 -0.025 0.40911 0.01041 0.47688 C 0.04583 0.54441 0.17951 0.56614 0.29461 0.41975 C 0.40972 0.27313 0.70659 -0.28261 0.70104 -0.40263 C 0.69548 -0.52243 0.36736 -0.37789 0.26128 -0.30111 C 0.15521 -0.22456 0.09357 0.00856 0.06441 0.05828 " pathEditMode="relative" rAng="0" ptsTypes="aaaaaA">
                                      <p:cBhvr>
                                        <p:cTn id="9" dur="5000" fill="hold"/>
                                        <p:tgtEl>
                                          <p:spTgt spid="44036"/>
                                        </p:tgtEl>
                                        <p:attrNameLst>
                                          <p:attrName>ppt_x</p:attrName>
                                          <p:attrName>ppt_y</p:attrName>
                                        </p:attrNameLst>
                                      </p:cBhvr>
                                      <p:rCtr x="259" y="8"/>
                                    </p:animMotion>
                                  </p:childTnLst>
                                </p:cTn>
                              </p:par>
                            </p:childTnLst>
                          </p:cTn>
                        </p:par>
                        <p:par>
                          <p:cTn id="10" fill="hold" nodeType="afterGroup">
                            <p:stCondLst>
                              <p:cond delay="5000"/>
                            </p:stCondLst>
                            <p:childTnLst>
                              <p:par>
                                <p:cTn id="11" presetID="13" presetClass="entr" presetSubtype="16" fill="hold" grpId="0" nodeType="after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plus(in)">
                                      <p:cBhvr>
                                        <p:cTn id="13" dur="2000"/>
                                        <p:tgtEl>
                                          <p:spTgt spid="44037"/>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6" grpId="1" animBg="1"/>
      <p:bldP spid="44037" grpId="0" animBg="1"/>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TotalTime>
  <Words>852</Words>
  <Application>Microsoft Office PowerPoint</Application>
  <PresentationFormat>On-screen Show (4:3)</PresentationFormat>
  <Paragraphs>101</Paragraphs>
  <Slides>22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Tahoma</vt:lpstr>
      <vt:lpstr>Wingdings</vt:lpstr>
      <vt:lpstr>Ocean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Hãy lấy ví dụ về hai quốc gia trên qua địa cầu: một quốc gia ở phần thời gian ban ngày, một quốc gia ở phần thời gian ban đêm.</vt:lpstr>
      <vt:lpstr>Slide 16</vt:lpstr>
      <vt:lpstr>Slide 17</vt:lpstr>
      <vt:lpstr>Slide 18</vt:lpstr>
      <vt:lpstr>Slide 19</vt:lpstr>
      <vt:lpstr>Slide 20</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69</cp:revision>
  <dcterms:created xsi:type="dcterms:W3CDTF">2009-03-04T02:05:07Z</dcterms:created>
  <dcterms:modified xsi:type="dcterms:W3CDTF">2016-06-29T10:33:26Z</dcterms:modified>
</cp:coreProperties>
</file>