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7"/>
  </p:notesMasterIdLst>
  <p:sldIdLst>
    <p:sldId id="310" r:id="rId2"/>
    <p:sldId id="297" r:id="rId3"/>
    <p:sldId id="298" r:id="rId4"/>
    <p:sldId id="299" r:id="rId5"/>
    <p:sldId id="300" r:id="rId6"/>
    <p:sldId id="308" r:id="rId7"/>
    <p:sldId id="301" r:id="rId8"/>
    <p:sldId id="302" r:id="rId9"/>
    <p:sldId id="303" r:id="rId10"/>
    <p:sldId id="304" r:id="rId11"/>
    <p:sldId id="305" r:id="rId12"/>
    <p:sldId id="309" r:id="rId13"/>
    <p:sldId id="306" r:id="rId14"/>
    <p:sldId id="296" r:id="rId15"/>
    <p:sldId id="307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3C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7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AFE225-FD92-4663-BBC6-BC6536AAA985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A9BEB8-E9FE-47AF-B4D3-00B963EEB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84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4B288A-AD03-4C1F-AC13-26BCA161C2D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1014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26E83-EBE6-4ED7-875B-368D7DE2FA12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E1866-522D-4B82-82AA-B684D7C3C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ECE1-D5BB-423D-97A2-4061738AFC21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E2EB2-A02D-4359-A302-F073F733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9733A-1C58-49FF-AB18-66227C50A640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C8143-F86A-4C4B-AB9E-3E6786016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B098A-DC14-40B1-9E53-39C54084617A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0AAD-DEA7-438C-AA41-5ECC3C6FF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3F099-2F4B-45E1-B150-2C8EEA6D6D2E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2312A-ABB8-4780-9B6D-13C32ADDA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C7FD7-429D-4A45-8731-8E6BE61D9992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F7C10-BDB5-4155-86D6-96C97C3E3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91C1E-EE30-49E7-A44E-6C9C0C8E615B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559EF-A343-4CD5-A27A-67C886248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3269D-8CB9-46DE-9725-27314CC8979F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7A294-DA0B-4546-ABB7-13FA30517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844A5-5E33-4C13-A429-B3F47495816A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493B0-C51D-425E-A564-9B52AFD94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11473-3655-4414-9FDB-744AA383A465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F7D15-246E-4D7B-97B8-2A6E1E3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33D99-6746-4E40-99C4-0A1A0384EF01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E2985-5BEE-4B08-AE14-EA5AA07AB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C9F54E-810A-4DD1-84B2-B291E64CDC80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609843-D802-4465-880C-9A26C2486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5360" y="2222077"/>
            <a:ext cx="115686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87688" y="1484784"/>
            <a:ext cx="47736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43472" y="548680"/>
            <a:ext cx="9793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2021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1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919536" y="-151094"/>
            <a:ext cx="91193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7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7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-18977" y="912006"/>
            <a:ext cx="12192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ta.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693489" y="897735"/>
            <a:ext cx="4265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7927" y="906777"/>
            <a:ext cx="3880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38202" y="3766412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78245" y="1682565"/>
            <a:ext cx="3908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43321" y="4527818"/>
            <a:ext cx="3861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78245" y="5351919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3" name="Rectangle 2"/>
          <p:cNvSpPr/>
          <p:nvPr/>
        </p:nvSpPr>
        <p:spPr>
          <a:xfrm>
            <a:off x="10826275" y="3146892"/>
            <a:ext cx="17904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endParaRPr lang="en-SG" sz="4800" dirty="0"/>
          </a:p>
        </p:txBody>
      </p:sp>
      <p:sp>
        <p:nvSpPr>
          <p:cNvPr id="4" name="Rectangle 3"/>
          <p:cNvSpPr/>
          <p:nvPr/>
        </p:nvSpPr>
        <p:spPr>
          <a:xfrm>
            <a:off x="-18977" y="6006416"/>
            <a:ext cx="28026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6"/>
          <p:cNvSpPr>
            <a:spLocks noChangeArrowheads="1"/>
          </p:cNvSpPr>
          <p:nvPr/>
        </p:nvSpPr>
        <p:spPr bwMode="auto">
          <a:xfrm>
            <a:off x="263352" y="370836"/>
            <a:ext cx="2832008" cy="1066800"/>
          </a:xfrm>
          <a:prstGeom prst="horizontalScroll">
            <a:avLst>
              <a:gd name="adj" fmla="val 12500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prstShdw prst="shdw17" dist="17961" dir="2700000">
              <a:schemeClr val="bg1"/>
            </a:prst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806948" y="-111427"/>
            <a:ext cx="88130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-96842" y="1268760"/>
            <a:ext cx="12288842" cy="441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:b)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              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Bay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rét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44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?)        </a:t>
            </a:r>
            <a:r>
              <a:rPr lang="en-US" sz="5400" b="1" i="1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5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latin typeface="Times New Roman" pitchFamily="18" charset="0"/>
                <a:cs typeface="Times New Roman" pitchFamily="18" charset="0"/>
              </a:rPr>
              <a:t>Nguyễn</a:t>
            </a:r>
            <a:endParaRPr lang="en-US" sz="54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88383" y="4334103"/>
            <a:ext cx="19263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err="1">
                <a:latin typeface="Times New Roman" pitchFamily="18" charset="0"/>
                <a:cs typeface="Times New Roman" pitchFamily="18" charset="0"/>
              </a:rPr>
              <a:t>thẩn</a:t>
            </a:r>
            <a:endParaRPr lang="en-US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7083" y="4336905"/>
            <a:ext cx="1571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err="1">
                <a:latin typeface="Times New Roman" pitchFamily="18" charset="0"/>
                <a:cs typeface="Times New Roman" pitchFamily="18" charset="0"/>
              </a:rPr>
              <a:t>Cõi</a:t>
            </a:r>
            <a:r>
              <a:rPr lang="en-US" sz="44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94122" y="3564662"/>
            <a:ext cx="1571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err="1">
                <a:latin typeface="Times New Roman" pitchFamily="18" charset="0"/>
                <a:cs typeface="Times New Roman" pitchFamily="18" charset="0"/>
              </a:rPr>
              <a:t>lửng</a:t>
            </a:r>
            <a:endParaRPr lang="en-US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53628" y="2716929"/>
            <a:ext cx="2795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err="1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6"/>
          <p:cNvSpPr>
            <a:spLocks noChangeArrowheads="1"/>
          </p:cNvSpPr>
          <p:nvPr/>
        </p:nvSpPr>
        <p:spPr bwMode="auto">
          <a:xfrm>
            <a:off x="1527258" y="1326643"/>
            <a:ext cx="2209800" cy="1066800"/>
          </a:xfrm>
          <a:prstGeom prst="horizontalScroll">
            <a:avLst>
              <a:gd name="adj" fmla="val 12500"/>
            </a:avLst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>
            <a:prstShdw prst="shdw17" dist="17961" dir="2700000">
              <a:schemeClr val="bg1"/>
            </a:prst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714639" y="447916"/>
            <a:ext cx="91913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314" y="2424944"/>
            <a:ext cx="1219200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66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6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79576" y="4682299"/>
            <a:ext cx="7758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14800" y="76200"/>
            <a:ext cx="396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GIỌT MƯA</a:t>
            </a:r>
            <a:endParaRPr lang="en-US" sz="3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 descr="D:\A\update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8" y="2060848"/>
            <a:ext cx="8358214" cy="3857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3337" y="1154153"/>
            <a:ext cx="3221459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Củng</a:t>
            </a:r>
            <a:r>
              <a:rPr lang="en-US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6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cố</a:t>
            </a:r>
            <a:r>
              <a:rPr lang="en-US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: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711624" y="404664"/>
            <a:ext cx="652762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-35718" y="2025908"/>
            <a:ext cx="12192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/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trúng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ta.</a:t>
            </a:r>
          </a:p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B /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ta.</a:t>
            </a:r>
          </a:p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C /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ta.</a:t>
            </a:r>
          </a:p>
          <a:p>
            <a:pPr>
              <a:spcBef>
                <a:spcPct val="50000"/>
              </a:spcBef>
            </a:pP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41866" y="5157192"/>
            <a:ext cx="642942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76362" y="2928934"/>
            <a:ext cx="6920100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Nhận</a:t>
            </a:r>
            <a:r>
              <a:rPr lang="en-US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6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xét</a:t>
            </a:r>
            <a:r>
              <a:rPr lang="en-US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– </a:t>
            </a:r>
            <a:r>
              <a:rPr lang="en-US" sz="6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dặn</a:t>
            </a:r>
            <a:r>
              <a:rPr lang="en-US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6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dò</a:t>
            </a:r>
            <a:r>
              <a:rPr lang="en-US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: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487488" y="908720"/>
            <a:ext cx="904733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458515" y="24532"/>
            <a:ext cx="927496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191344" y="738907"/>
            <a:ext cx="1188132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ta.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-18258" y="1844824"/>
            <a:ext cx="12192000" cy="6324898"/>
          </a:xfrm>
          <a:prstGeom prst="cloudCallout">
            <a:avLst>
              <a:gd name="adj1" fmla="val 51366"/>
              <a:gd name="adj2" fmla="val -53426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–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263352" y="548680"/>
            <a:ext cx="8784976" cy="193226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6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6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66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6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098574" y="-9079"/>
            <a:ext cx="809377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19336" y="2480944"/>
            <a:ext cx="12169352" cy="42965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đới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3" grpId="1" animBg="1"/>
      <p:bldP spid="8" grpId="0" animBg="1"/>
      <p:bldP spid="7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"/>
          <p:cNvSpPr>
            <a:spLocks noChangeArrowheads="1"/>
          </p:cNvSpPr>
          <p:nvPr/>
        </p:nvSpPr>
        <p:spPr bwMode="auto">
          <a:xfrm>
            <a:off x="-175903" y="1772816"/>
            <a:ext cx="12072664" cy="5762685"/>
          </a:xfrm>
          <a:prstGeom prst="cloudCallout">
            <a:avLst>
              <a:gd name="adj1" fmla="val 53662"/>
              <a:gd name="adj2" fmla="val -53477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1127448" y="959222"/>
            <a:ext cx="8928992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6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681461" y="116632"/>
            <a:ext cx="6357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"/>
          <p:cNvSpPr>
            <a:spLocks noChangeArrowheads="1"/>
          </p:cNvSpPr>
          <p:nvPr/>
        </p:nvSpPr>
        <p:spPr bwMode="auto">
          <a:xfrm>
            <a:off x="-188342" y="1484784"/>
            <a:ext cx="12360696" cy="6324898"/>
          </a:xfrm>
          <a:prstGeom prst="cloudCallout">
            <a:avLst>
              <a:gd name="adj1" fmla="val 53662"/>
              <a:gd name="adj2" fmla="val -53477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8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8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8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8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8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8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8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8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8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1271463" y="726331"/>
            <a:ext cx="7792689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8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8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8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706216" y="0"/>
            <a:ext cx="63579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-260350" y="1220489"/>
            <a:ext cx="12432704" cy="5200471"/>
          </a:xfrm>
          <a:prstGeom prst="cloudCallout">
            <a:avLst>
              <a:gd name="adj1" fmla="val 53662"/>
              <a:gd name="adj2" fmla="val -53477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415480" y="740618"/>
            <a:ext cx="9217024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6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495600" y="0"/>
            <a:ext cx="63579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168178" y="58738"/>
            <a:ext cx="6912768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54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54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54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54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248791" y="1844824"/>
            <a:ext cx="1192864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ta.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2423592" y="1049338"/>
            <a:ext cx="6490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524000" y="1928813"/>
            <a:ext cx="7956376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60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60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60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6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271464" y="188640"/>
            <a:ext cx="89289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31504" y="3717032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431704" y="0"/>
            <a:ext cx="9217024" cy="7416824"/>
          </a:xfrm>
          <a:prstGeom prst="wedgeRoundRectCallout">
            <a:avLst>
              <a:gd name="adj1" fmla="val -67306"/>
              <a:gd name="adj2" fmla="val -17583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en-US" sz="2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Tx/>
              <a:buChar char="-"/>
            </a:pP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25 – 30 cm.</a:t>
            </a:r>
          </a:p>
          <a:p>
            <a:pPr>
              <a:buFontTx/>
              <a:buChar char="-"/>
            </a:pP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4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4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b="1" i="1" dirty="0">
              <a:solidFill>
                <a:srgbClr val="FFFF00"/>
              </a:solidFill>
              <a:latin typeface="Calibri" pitchFamily="34" charset="0"/>
            </a:endParaRPr>
          </a:p>
          <a:p>
            <a:endParaRPr lang="en-US" sz="4400" dirty="0">
              <a:solidFill>
                <a:srgbClr val="FFFF00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Picture 2" descr="Hinh ng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304" y="620688"/>
            <a:ext cx="3200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1072</TotalTime>
  <Words>728</Words>
  <Application>Microsoft Office PowerPoint</Application>
  <PresentationFormat>Custom</PresentationFormat>
  <Paragraphs>68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Ms-TRAM</dc:creator>
  <cp:lastModifiedBy>spcccccc</cp:lastModifiedBy>
  <cp:revision>82</cp:revision>
  <dcterms:created xsi:type="dcterms:W3CDTF">2016-10-08T06:18:34Z</dcterms:created>
  <dcterms:modified xsi:type="dcterms:W3CDTF">2021-04-18T04:01:08Z</dcterms:modified>
</cp:coreProperties>
</file>