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886" r:id="rId3"/>
    <p:sldId id="884" r:id="rId4"/>
    <p:sldId id="880" r:id="rId5"/>
    <p:sldId id="343" r:id="rId6"/>
    <p:sldId id="419" r:id="rId7"/>
    <p:sldId id="882" r:id="rId8"/>
    <p:sldId id="812" r:id="rId9"/>
    <p:sldId id="883" r:id="rId10"/>
    <p:sldId id="885" r:id="rId11"/>
    <p:sldId id="87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D538A9-34FC-4770-A876-BADEB0F6AB12}" type="doc">
      <dgm:prSet loTypeId="urn:microsoft.com/office/officeart/2005/8/layout/target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8A7096E-64DB-4DCA-BE42-C87779CEDACA}">
      <dgm:prSet phldrT="[Text]"/>
      <dgm:spPr/>
      <dgm:t>
        <a:bodyPr/>
        <a:lstStyle/>
        <a:p>
          <a:r>
            <a:rPr lang="en-US" dirty="0"/>
            <a:t>HỌC SINH</a:t>
          </a:r>
        </a:p>
      </dgm:t>
    </dgm:pt>
    <dgm:pt modelId="{179C47FF-471B-4464-B1FE-D00E2BC75276}" type="parTrans" cxnId="{7F5E3BEC-7AA4-4E18-85A7-57D647F57667}">
      <dgm:prSet/>
      <dgm:spPr/>
      <dgm:t>
        <a:bodyPr/>
        <a:lstStyle/>
        <a:p>
          <a:endParaRPr lang="en-US"/>
        </a:p>
      </dgm:t>
    </dgm:pt>
    <dgm:pt modelId="{55C9FFB7-F887-4B0F-9B91-91157E01329E}" type="sibTrans" cxnId="{7F5E3BEC-7AA4-4E18-85A7-57D647F57667}">
      <dgm:prSet/>
      <dgm:spPr/>
      <dgm:t>
        <a:bodyPr/>
        <a:lstStyle/>
        <a:p>
          <a:endParaRPr lang="en-US"/>
        </a:p>
      </dgm:t>
    </dgm:pt>
    <dgm:pt modelId="{BC22B9B3-2DF0-4AFC-8420-CD1607DB48D1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GIÁO VIÊN</a:t>
          </a:r>
        </a:p>
      </dgm:t>
    </dgm:pt>
    <dgm:pt modelId="{E3557956-CA28-4D5F-B29E-14BA9DEEA49F}" type="parTrans" cxnId="{F0D42F55-717B-4836-AF9A-9A0C3AEA058B}">
      <dgm:prSet/>
      <dgm:spPr/>
      <dgm:t>
        <a:bodyPr/>
        <a:lstStyle/>
        <a:p>
          <a:endParaRPr lang="en-US"/>
        </a:p>
      </dgm:t>
    </dgm:pt>
    <dgm:pt modelId="{E6E3EE66-86D2-45E5-ABF1-88F564E080F7}" type="sibTrans" cxnId="{F0D42F55-717B-4836-AF9A-9A0C3AEA058B}">
      <dgm:prSet/>
      <dgm:spPr/>
      <dgm:t>
        <a:bodyPr/>
        <a:lstStyle/>
        <a:p>
          <a:endParaRPr lang="en-US"/>
        </a:p>
      </dgm:t>
    </dgm:pt>
    <dgm:pt modelId="{EFC7D91B-114A-4DF3-82B6-F0B67064C6EE}">
      <dgm:prSet phldrT="[Text]"/>
      <dgm:spPr/>
      <dgm:t>
        <a:bodyPr/>
        <a:lstStyle/>
        <a:p>
          <a:r>
            <a:rPr lang="en-US" dirty="0">
              <a:latin typeface="Arial" pitchFamily="34" charset="0"/>
              <a:cs typeface="Arial" pitchFamily="34" charset="0"/>
            </a:rPr>
            <a:t>HIỆU TRƯỞNG</a:t>
          </a:r>
        </a:p>
      </dgm:t>
    </dgm:pt>
    <dgm:pt modelId="{14FD0DD7-9C3E-48CC-8C07-E78163EFEB12}" type="parTrans" cxnId="{1EEB40FD-6EA4-44DE-A404-A25513977162}">
      <dgm:prSet/>
      <dgm:spPr/>
      <dgm:t>
        <a:bodyPr/>
        <a:lstStyle/>
        <a:p>
          <a:endParaRPr lang="en-US"/>
        </a:p>
      </dgm:t>
    </dgm:pt>
    <dgm:pt modelId="{1400074F-2EC6-48BD-8B1B-5AC7007EFC25}" type="sibTrans" cxnId="{1EEB40FD-6EA4-44DE-A404-A25513977162}">
      <dgm:prSet/>
      <dgm:spPr/>
      <dgm:t>
        <a:bodyPr/>
        <a:lstStyle/>
        <a:p>
          <a:endParaRPr lang="en-US"/>
        </a:p>
      </dgm:t>
    </dgm:pt>
    <dgm:pt modelId="{972E18A2-9046-4A65-83A5-C7F3B03D5379}">
      <dgm:prSet/>
      <dgm:spPr/>
      <dgm:t>
        <a:bodyPr/>
        <a:lstStyle/>
        <a:p>
          <a:r>
            <a:rPr lang="en-US" dirty="0" err="1"/>
            <a:t>Cơ</a:t>
          </a:r>
          <a:r>
            <a:rPr lang="en-US" dirty="0"/>
            <a:t> </a:t>
          </a:r>
          <a:r>
            <a:rPr lang="en-US" dirty="0" err="1"/>
            <a:t>quan</a:t>
          </a:r>
          <a:r>
            <a:rPr lang="en-US" dirty="0"/>
            <a:t> QLNN</a:t>
          </a:r>
        </a:p>
      </dgm:t>
    </dgm:pt>
    <dgm:pt modelId="{3ADCD26A-01A1-4BA2-A43E-53EC99E63496}" type="parTrans" cxnId="{F65479FE-AEAF-4071-A0DB-4AF09FF73E07}">
      <dgm:prSet/>
      <dgm:spPr/>
      <dgm:t>
        <a:bodyPr/>
        <a:lstStyle/>
        <a:p>
          <a:endParaRPr lang="en-US"/>
        </a:p>
      </dgm:t>
    </dgm:pt>
    <dgm:pt modelId="{0539D15A-67DC-4D58-AF2F-A13BBD953419}" type="sibTrans" cxnId="{F65479FE-AEAF-4071-A0DB-4AF09FF73E07}">
      <dgm:prSet/>
      <dgm:spPr/>
      <dgm:t>
        <a:bodyPr/>
        <a:lstStyle/>
        <a:p>
          <a:endParaRPr lang="en-US"/>
        </a:p>
      </dgm:t>
    </dgm:pt>
    <dgm:pt modelId="{5F0D7134-F97F-46D2-9F6A-7E0D71D706A8}">
      <dgm:prSet/>
      <dgm:spPr/>
      <dgm:t>
        <a:bodyPr/>
        <a:lstStyle/>
        <a:p>
          <a:r>
            <a:rPr lang="en-US" dirty="0" err="1"/>
            <a:t>Các</a:t>
          </a:r>
          <a:r>
            <a:rPr lang="en-US" dirty="0"/>
            <a:t> </a:t>
          </a:r>
          <a:r>
            <a:rPr lang="en-US" dirty="0" err="1"/>
            <a:t>bên</a:t>
          </a:r>
          <a:r>
            <a:rPr lang="en-US" dirty="0"/>
            <a:t> </a:t>
          </a:r>
          <a:r>
            <a:rPr lang="en-US" dirty="0" err="1"/>
            <a:t>liên</a:t>
          </a:r>
          <a:r>
            <a:rPr lang="en-US" dirty="0"/>
            <a:t> </a:t>
          </a:r>
          <a:r>
            <a:rPr lang="en-US" dirty="0" err="1"/>
            <a:t>quan</a:t>
          </a:r>
          <a:r>
            <a:rPr lang="en-US" dirty="0"/>
            <a:t> </a:t>
          </a:r>
          <a:r>
            <a:rPr lang="en-US" dirty="0" err="1"/>
            <a:t>khác</a:t>
          </a:r>
          <a:endParaRPr lang="en-US" dirty="0"/>
        </a:p>
      </dgm:t>
    </dgm:pt>
    <dgm:pt modelId="{B1A2CBF7-ECE9-445D-97BE-152831365BA3}" type="parTrans" cxnId="{4F2A97ED-3079-429B-B50E-513D7A0B1B37}">
      <dgm:prSet/>
      <dgm:spPr/>
      <dgm:t>
        <a:bodyPr/>
        <a:lstStyle/>
        <a:p>
          <a:endParaRPr lang="en-US"/>
        </a:p>
      </dgm:t>
    </dgm:pt>
    <dgm:pt modelId="{2AD8A4CA-AE55-48FF-8F78-AE8009E6C0C3}" type="sibTrans" cxnId="{4F2A97ED-3079-429B-B50E-513D7A0B1B37}">
      <dgm:prSet/>
      <dgm:spPr/>
      <dgm:t>
        <a:bodyPr/>
        <a:lstStyle/>
        <a:p>
          <a:endParaRPr lang="en-US"/>
        </a:p>
      </dgm:t>
    </dgm:pt>
    <dgm:pt modelId="{EC5ACC26-6271-47CE-9529-956ED301BE55}" type="pres">
      <dgm:prSet presAssocID="{39D538A9-34FC-4770-A876-BADEB0F6AB12}" presName="composite" presStyleCnt="0">
        <dgm:presLayoutVars>
          <dgm:chMax val="5"/>
          <dgm:dir/>
          <dgm:resizeHandles val="exact"/>
        </dgm:presLayoutVars>
      </dgm:prSet>
      <dgm:spPr/>
    </dgm:pt>
    <dgm:pt modelId="{2A020865-6752-4DBE-8B9D-A1D4F42B6000}" type="pres">
      <dgm:prSet presAssocID="{48A7096E-64DB-4DCA-BE42-C87779CEDACA}" presName="circle1" presStyleLbl="lnNode1" presStyleIdx="0" presStyleCnt="5" custScaleX="158076" custScaleY="149485"/>
      <dgm:spPr>
        <a:solidFill>
          <a:srgbClr val="FF0000"/>
        </a:solidFill>
      </dgm:spPr>
    </dgm:pt>
    <dgm:pt modelId="{668F3297-0644-4CCE-A261-734601A18D3A}" type="pres">
      <dgm:prSet presAssocID="{48A7096E-64DB-4DCA-BE42-C87779CEDACA}" presName="text1" presStyleLbl="revTx" presStyleIdx="0" presStyleCnt="5">
        <dgm:presLayoutVars>
          <dgm:bulletEnabled val="1"/>
        </dgm:presLayoutVars>
      </dgm:prSet>
      <dgm:spPr/>
    </dgm:pt>
    <dgm:pt modelId="{2E9B8338-70FB-40D3-B31F-CA7C96F14F55}" type="pres">
      <dgm:prSet presAssocID="{48A7096E-64DB-4DCA-BE42-C87779CEDACA}" presName="line1" presStyleLbl="callout" presStyleIdx="0" presStyleCnt="10"/>
      <dgm:spPr>
        <a:ln w="38100">
          <a:solidFill>
            <a:schemeClr val="accent1"/>
          </a:solidFill>
        </a:ln>
      </dgm:spPr>
    </dgm:pt>
    <dgm:pt modelId="{57300027-440F-490D-86DF-D7EFF4371653}" type="pres">
      <dgm:prSet presAssocID="{48A7096E-64DB-4DCA-BE42-C87779CEDACA}" presName="d1" presStyleLbl="callout" presStyleIdx="1" presStyleCnt="10"/>
      <dgm:spPr>
        <a:ln w="38100">
          <a:solidFill>
            <a:schemeClr val="accent1"/>
          </a:solidFill>
        </a:ln>
      </dgm:spPr>
    </dgm:pt>
    <dgm:pt modelId="{F6683050-714B-4541-A149-7B5018842E7C}" type="pres">
      <dgm:prSet presAssocID="{BC22B9B3-2DF0-4AFC-8420-CD1607DB48D1}" presName="circle2" presStyleLbl="lnNode1" presStyleIdx="1" presStyleCnt="5"/>
      <dgm:spPr>
        <a:solidFill>
          <a:srgbClr val="FFC000"/>
        </a:solidFill>
      </dgm:spPr>
    </dgm:pt>
    <dgm:pt modelId="{EDF33556-998E-4B53-90CB-BDA899D85113}" type="pres">
      <dgm:prSet presAssocID="{BC22B9B3-2DF0-4AFC-8420-CD1607DB48D1}" presName="text2" presStyleLbl="revTx" presStyleIdx="1" presStyleCnt="5">
        <dgm:presLayoutVars>
          <dgm:bulletEnabled val="1"/>
        </dgm:presLayoutVars>
      </dgm:prSet>
      <dgm:spPr/>
    </dgm:pt>
    <dgm:pt modelId="{64E41FC7-FFC9-4026-92F1-8501B6FE1BAB}" type="pres">
      <dgm:prSet presAssocID="{BC22B9B3-2DF0-4AFC-8420-CD1607DB48D1}" presName="line2" presStyleLbl="callout" presStyleIdx="2" presStyleCnt="10"/>
      <dgm:spPr>
        <a:ln w="38100">
          <a:solidFill>
            <a:schemeClr val="accent1"/>
          </a:solidFill>
        </a:ln>
      </dgm:spPr>
    </dgm:pt>
    <dgm:pt modelId="{3A093F5A-4FF4-461A-9397-1607690091AA}" type="pres">
      <dgm:prSet presAssocID="{BC22B9B3-2DF0-4AFC-8420-CD1607DB48D1}" presName="d2" presStyleLbl="callout" presStyleIdx="3" presStyleCnt="10"/>
      <dgm:spPr>
        <a:ln w="28575">
          <a:solidFill>
            <a:schemeClr val="accent1"/>
          </a:solidFill>
        </a:ln>
      </dgm:spPr>
    </dgm:pt>
    <dgm:pt modelId="{A71D33D0-AB1B-4FB8-BC7A-D339B493E5E0}" type="pres">
      <dgm:prSet presAssocID="{EFC7D91B-114A-4DF3-82B6-F0B67064C6EE}" presName="circle3" presStyleLbl="lnNode1" presStyleIdx="2" presStyleCnt="5"/>
      <dgm:spPr>
        <a:solidFill>
          <a:srgbClr val="00B0F0"/>
        </a:solidFill>
      </dgm:spPr>
    </dgm:pt>
    <dgm:pt modelId="{B92E5ACB-FF92-4484-BA57-3D12C61F84F4}" type="pres">
      <dgm:prSet presAssocID="{EFC7D91B-114A-4DF3-82B6-F0B67064C6EE}" presName="text3" presStyleLbl="revTx" presStyleIdx="2" presStyleCnt="5">
        <dgm:presLayoutVars>
          <dgm:bulletEnabled val="1"/>
        </dgm:presLayoutVars>
      </dgm:prSet>
      <dgm:spPr/>
    </dgm:pt>
    <dgm:pt modelId="{9996B2E3-8A30-4A93-869F-12760E58486B}" type="pres">
      <dgm:prSet presAssocID="{EFC7D91B-114A-4DF3-82B6-F0B67064C6EE}" presName="line3" presStyleLbl="callout" presStyleIdx="4" presStyleCnt="10"/>
      <dgm:spPr>
        <a:ln w="38100">
          <a:solidFill>
            <a:schemeClr val="accent1"/>
          </a:solidFill>
        </a:ln>
      </dgm:spPr>
    </dgm:pt>
    <dgm:pt modelId="{ADFE0FB8-FCD1-4BC4-9C8E-EE1426692E1E}" type="pres">
      <dgm:prSet presAssocID="{EFC7D91B-114A-4DF3-82B6-F0B67064C6EE}" presName="d3" presStyleLbl="callout" presStyleIdx="5" presStyleCnt="10"/>
      <dgm:spPr>
        <a:ln w="38100">
          <a:solidFill>
            <a:schemeClr val="accent1"/>
          </a:solidFill>
        </a:ln>
      </dgm:spPr>
    </dgm:pt>
    <dgm:pt modelId="{B58A9B7E-CA92-4ACF-A00D-0F262F052A1F}" type="pres">
      <dgm:prSet presAssocID="{972E18A2-9046-4A65-83A5-C7F3B03D5379}" presName="circle4" presStyleLbl="lnNode1" presStyleIdx="3" presStyleCnt="5"/>
      <dgm:spPr/>
    </dgm:pt>
    <dgm:pt modelId="{446D87D6-18BC-4F36-A1C6-6D58913919F6}" type="pres">
      <dgm:prSet presAssocID="{972E18A2-9046-4A65-83A5-C7F3B03D5379}" presName="text4" presStyleLbl="revTx" presStyleIdx="3" presStyleCnt="5">
        <dgm:presLayoutVars>
          <dgm:bulletEnabled val="1"/>
        </dgm:presLayoutVars>
      </dgm:prSet>
      <dgm:spPr/>
    </dgm:pt>
    <dgm:pt modelId="{A4A094A5-9D2C-4E08-9BBC-4E75EBD09AA0}" type="pres">
      <dgm:prSet presAssocID="{972E18A2-9046-4A65-83A5-C7F3B03D5379}" presName="line4" presStyleLbl="callout" presStyleIdx="6" presStyleCnt="10"/>
      <dgm:spPr/>
    </dgm:pt>
    <dgm:pt modelId="{5E4226D6-ACA2-42BD-ADDD-4FB9BDE2C16F}" type="pres">
      <dgm:prSet presAssocID="{972E18A2-9046-4A65-83A5-C7F3B03D5379}" presName="d4" presStyleLbl="callout" presStyleIdx="7" presStyleCnt="10"/>
      <dgm:spPr/>
    </dgm:pt>
    <dgm:pt modelId="{4F9E2E24-8C92-49C3-983A-C795C3DB46FD}" type="pres">
      <dgm:prSet presAssocID="{5F0D7134-F97F-46D2-9F6A-7E0D71D706A8}" presName="circle5" presStyleLbl="lnNode1" presStyleIdx="4" presStyleCnt="5"/>
      <dgm:spPr/>
    </dgm:pt>
    <dgm:pt modelId="{E5AF7F1E-A1C0-44E5-8E7D-9F76F2D65147}" type="pres">
      <dgm:prSet presAssocID="{5F0D7134-F97F-46D2-9F6A-7E0D71D706A8}" presName="text5" presStyleLbl="revTx" presStyleIdx="4" presStyleCnt="5">
        <dgm:presLayoutVars>
          <dgm:bulletEnabled val="1"/>
        </dgm:presLayoutVars>
      </dgm:prSet>
      <dgm:spPr/>
    </dgm:pt>
    <dgm:pt modelId="{4614311A-EBA5-4D08-A781-990500BE7879}" type="pres">
      <dgm:prSet presAssocID="{5F0D7134-F97F-46D2-9F6A-7E0D71D706A8}" presName="line5" presStyleLbl="callout" presStyleIdx="8" presStyleCnt="10"/>
      <dgm:spPr/>
    </dgm:pt>
    <dgm:pt modelId="{FC0FB3FB-C9E7-4403-9963-22E80BDF7377}" type="pres">
      <dgm:prSet presAssocID="{5F0D7134-F97F-46D2-9F6A-7E0D71D706A8}" presName="d5" presStyleLbl="callout" presStyleIdx="9" presStyleCnt="10"/>
      <dgm:spPr/>
    </dgm:pt>
  </dgm:ptLst>
  <dgm:cxnLst>
    <dgm:cxn modelId="{F3E4AB1F-12B6-46D8-AC0F-7544006CC91E}" type="presOf" srcId="{EFC7D91B-114A-4DF3-82B6-F0B67064C6EE}" destId="{B92E5ACB-FF92-4484-BA57-3D12C61F84F4}" srcOrd="0" destOrd="0" presId="urn:microsoft.com/office/officeart/2005/8/layout/target1"/>
    <dgm:cxn modelId="{7FBAD642-A650-4BA1-8321-0D69AAF2AFFF}" type="presOf" srcId="{BC22B9B3-2DF0-4AFC-8420-CD1607DB48D1}" destId="{EDF33556-998E-4B53-90CB-BDA899D85113}" srcOrd="0" destOrd="0" presId="urn:microsoft.com/office/officeart/2005/8/layout/target1"/>
    <dgm:cxn modelId="{F0D42F55-717B-4836-AF9A-9A0C3AEA058B}" srcId="{39D538A9-34FC-4770-A876-BADEB0F6AB12}" destId="{BC22B9B3-2DF0-4AFC-8420-CD1607DB48D1}" srcOrd="1" destOrd="0" parTransId="{E3557956-CA28-4D5F-B29E-14BA9DEEA49F}" sibTransId="{E6E3EE66-86D2-45E5-ABF1-88F564E080F7}"/>
    <dgm:cxn modelId="{391D789B-42CD-45F6-B35F-3AC39B8E2131}" type="presOf" srcId="{972E18A2-9046-4A65-83A5-C7F3B03D5379}" destId="{446D87D6-18BC-4F36-A1C6-6D58913919F6}" srcOrd="0" destOrd="0" presId="urn:microsoft.com/office/officeart/2005/8/layout/target1"/>
    <dgm:cxn modelId="{B0977AA8-AD84-426B-ABD6-15EA3F4D60DC}" type="presOf" srcId="{48A7096E-64DB-4DCA-BE42-C87779CEDACA}" destId="{668F3297-0644-4CCE-A261-734601A18D3A}" srcOrd="0" destOrd="0" presId="urn:microsoft.com/office/officeart/2005/8/layout/target1"/>
    <dgm:cxn modelId="{26FA60BF-D8A6-4F2E-994F-2C9A78DDFC35}" type="presOf" srcId="{39D538A9-34FC-4770-A876-BADEB0F6AB12}" destId="{EC5ACC26-6271-47CE-9529-956ED301BE55}" srcOrd="0" destOrd="0" presId="urn:microsoft.com/office/officeart/2005/8/layout/target1"/>
    <dgm:cxn modelId="{1C910BD6-3FC5-4230-8664-0D44CDC55039}" type="presOf" srcId="{5F0D7134-F97F-46D2-9F6A-7E0D71D706A8}" destId="{E5AF7F1E-A1C0-44E5-8E7D-9F76F2D65147}" srcOrd="0" destOrd="0" presId="urn:microsoft.com/office/officeart/2005/8/layout/target1"/>
    <dgm:cxn modelId="{7F5E3BEC-7AA4-4E18-85A7-57D647F57667}" srcId="{39D538A9-34FC-4770-A876-BADEB0F6AB12}" destId="{48A7096E-64DB-4DCA-BE42-C87779CEDACA}" srcOrd="0" destOrd="0" parTransId="{179C47FF-471B-4464-B1FE-D00E2BC75276}" sibTransId="{55C9FFB7-F887-4B0F-9B91-91157E01329E}"/>
    <dgm:cxn modelId="{4F2A97ED-3079-429B-B50E-513D7A0B1B37}" srcId="{39D538A9-34FC-4770-A876-BADEB0F6AB12}" destId="{5F0D7134-F97F-46D2-9F6A-7E0D71D706A8}" srcOrd="4" destOrd="0" parTransId="{B1A2CBF7-ECE9-445D-97BE-152831365BA3}" sibTransId="{2AD8A4CA-AE55-48FF-8F78-AE8009E6C0C3}"/>
    <dgm:cxn modelId="{1EEB40FD-6EA4-44DE-A404-A25513977162}" srcId="{39D538A9-34FC-4770-A876-BADEB0F6AB12}" destId="{EFC7D91B-114A-4DF3-82B6-F0B67064C6EE}" srcOrd="2" destOrd="0" parTransId="{14FD0DD7-9C3E-48CC-8C07-E78163EFEB12}" sibTransId="{1400074F-2EC6-48BD-8B1B-5AC7007EFC25}"/>
    <dgm:cxn modelId="{F65479FE-AEAF-4071-A0DB-4AF09FF73E07}" srcId="{39D538A9-34FC-4770-A876-BADEB0F6AB12}" destId="{972E18A2-9046-4A65-83A5-C7F3B03D5379}" srcOrd="3" destOrd="0" parTransId="{3ADCD26A-01A1-4BA2-A43E-53EC99E63496}" sibTransId="{0539D15A-67DC-4D58-AF2F-A13BBD953419}"/>
    <dgm:cxn modelId="{42B51937-4FA4-4F93-A358-4E53AC28F2BE}" type="presParOf" srcId="{EC5ACC26-6271-47CE-9529-956ED301BE55}" destId="{2A020865-6752-4DBE-8B9D-A1D4F42B6000}" srcOrd="0" destOrd="0" presId="urn:microsoft.com/office/officeart/2005/8/layout/target1"/>
    <dgm:cxn modelId="{BD07C917-EAF9-4232-B305-F3FF17DFEDB6}" type="presParOf" srcId="{EC5ACC26-6271-47CE-9529-956ED301BE55}" destId="{668F3297-0644-4CCE-A261-734601A18D3A}" srcOrd="1" destOrd="0" presId="urn:microsoft.com/office/officeart/2005/8/layout/target1"/>
    <dgm:cxn modelId="{E6624068-C0AB-4459-98DA-03AA943C4FE7}" type="presParOf" srcId="{EC5ACC26-6271-47CE-9529-956ED301BE55}" destId="{2E9B8338-70FB-40D3-B31F-CA7C96F14F55}" srcOrd="2" destOrd="0" presId="urn:microsoft.com/office/officeart/2005/8/layout/target1"/>
    <dgm:cxn modelId="{17066657-2E51-46F2-89FB-7140931D0DA3}" type="presParOf" srcId="{EC5ACC26-6271-47CE-9529-956ED301BE55}" destId="{57300027-440F-490D-86DF-D7EFF4371653}" srcOrd="3" destOrd="0" presId="urn:microsoft.com/office/officeart/2005/8/layout/target1"/>
    <dgm:cxn modelId="{774CE283-2FEF-4682-BA47-8D971FFD1DC7}" type="presParOf" srcId="{EC5ACC26-6271-47CE-9529-956ED301BE55}" destId="{F6683050-714B-4541-A149-7B5018842E7C}" srcOrd="4" destOrd="0" presId="urn:microsoft.com/office/officeart/2005/8/layout/target1"/>
    <dgm:cxn modelId="{C51236D7-E438-4718-818A-D77F60E48BAA}" type="presParOf" srcId="{EC5ACC26-6271-47CE-9529-956ED301BE55}" destId="{EDF33556-998E-4B53-90CB-BDA899D85113}" srcOrd="5" destOrd="0" presId="urn:microsoft.com/office/officeart/2005/8/layout/target1"/>
    <dgm:cxn modelId="{DA93C894-8F21-46A5-AEB5-C2609A7657A7}" type="presParOf" srcId="{EC5ACC26-6271-47CE-9529-956ED301BE55}" destId="{64E41FC7-FFC9-4026-92F1-8501B6FE1BAB}" srcOrd="6" destOrd="0" presId="urn:microsoft.com/office/officeart/2005/8/layout/target1"/>
    <dgm:cxn modelId="{7CB0E164-C035-4A5D-A53B-DD67DAE02F50}" type="presParOf" srcId="{EC5ACC26-6271-47CE-9529-956ED301BE55}" destId="{3A093F5A-4FF4-461A-9397-1607690091AA}" srcOrd="7" destOrd="0" presId="urn:microsoft.com/office/officeart/2005/8/layout/target1"/>
    <dgm:cxn modelId="{1EE3AC78-8A4C-4B8F-8121-4CE364EAB2A5}" type="presParOf" srcId="{EC5ACC26-6271-47CE-9529-956ED301BE55}" destId="{A71D33D0-AB1B-4FB8-BC7A-D339B493E5E0}" srcOrd="8" destOrd="0" presId="urn:microsoft.com/office/officeart/2005/8/layout/target1"/>
    <dgm:cxn modelId="{FFA38451-58CF-43E2-8287-85808C81A2CB}" type="presParOf" srcId="{EC5ACC26-6271-47CE-9529-956ED301BE55}" destId="{B92E5ACB-FF92-4484-BA57-3D12C61F84F4}" srcOrd="9" destOrd="0" presId="urn:microsoft.com/office/officeart/2005/8/layout/target1"/>
    <dgm:cxn modelId="{77084A6B-1C04-4C6E-AF44-BE3A321A2117}" type="presParOf" srcId="{EC5ACC26-6271-47CE-9529-956ED301BE55}" destId="{9996B2E3-8A30-4A93-869F-12760E58486B}" srcOrd="10" destOrd="0" presId="urn:microsoft.com/office/officeart/2005/8/layout/target1"/>
    <dgm:cxn modelId="{9C2DB2CD-8328-4D70-9305-4CD3C51A213A}" type="presParOf" srcId="{EC5ACC26-6271-47CE-9529-956ED301BE55}" destId="{ADFE0FB8-FCD1-4BC4-9C8E-EE1426692E1E}" srcOrd="11" destOrd="0" presId="urn:microsoft.com/office/officeart/2005/8/layout/target1"/>
    <dgm:cxn modelId="{03D4CA9F-BC22-40DD-B6F0-36C78FB60A5E}" type="presParOf" srcId="{EC5ACC26-6271-47CE-9529-956ED301BE55}" destId="{B58A9B7E-CA92-4ACF-A00D-0F262F052A1F}" srcOrd="12" destOrd="0" presId="urn:microsoft.com/office/officeart/2005/8/layout/target1"/>
    <dgm:cxn modelId="{05DC75DC-7C2B-4B3E-8F2B-80C50491DD0F}" type="presParOf" srcId="{EC5ACC26-6271-47CE-9529-956ED301BE55}" destId="{446D87D6-18BC-4F36-A1C6-6D58913919F6}" srcOrd="13" destOrd="0" presId="urn:microsoft.com/office/officeart/2005/8/layout/target1"/>
    <dgm:cxn modelId="{28AC4272-AEE6-42D1-BC6D-6695792D8F8F}" type="presParOf" srcId="{EC5ACC26-6271-47CE-9529-956ED301BE55}" destId="{A4A094A5-9D2C-4E08-9BBC-4E75EBD09AA0}" srcOrd="14" destOrd="0" presId="urn:microsoft.com/office/officeart/2005/8/layout/target1"/>
    <dgm:cxn modelId="{FCD80268-E476-4D2F-8447-44327473F1FB}" type="presParOf" srcId="{EC5ACC26-6271-47CE-9529-956ED301BE55}" destId="{5E4226D6-ACA2-42BD-ADDD-4FB9BDE2C16F}" srcOrd="15" destOrd="0" presId="urn:microsoft.com/office/officeart/2005/8/layout/target1"/>
    <dgm:cxn modelId="{7225A9C6-0E5C-4B07-9A88-2FE666494E65}" type="presParOf" srcId="{EC5ACC26-6271-47CE-9529-956ED301BE55}" destId="{4F9E2E24-8C92-49C3-983A-C795C3DB46FD}" srcOrd="16" destOrd="0" presId="urn:microsoft.com/office/officeart/2005/8/layout/target1"/>
    <dgm:cxn modelId="{3C071FDE-C295-4C6A-8910-2AB9C70C723C}" type="presParOf" srcId="{EC5ACC26-6271-47CE-9529-956ED301BE55}" destId="{E5AF7F1E-A1C0-44E5-8E7D-9F76F2D65147}" srcOrd="17" destOrd="0" presId="urn:microsoft.com/office/officeart/2005/8/layout/target1"/>
    <dgm:cxn modelId="{E8520A29-C84F-4F6F-A36D-5C650F5F3919}" type="presParOf" srcId="{EC5ACC26-6271-47CE-9529-956ED301BE55}" destId="{4614311A-EBA5-4D08-A781-990500BE7879}" srcOrd="18" destOrd="0" presId="urn:microsoft.com/office/officeart/2005/8/layout/target1"/>
    <dgm:cxn modelId="{18E0001A-C91C-4C4A-AE38-5D3C6E35010F}" type="presParOf" srcId="{EC5ACC26-6271-47CE-9529-956ED301BE55}" destId="{FC0FB3FB-C9E7-4403-9963-22E80BDF7377}" srcOrd="19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E2E24-8C92-49C3-983A-C795C3DB46FD}">
      <dsp:nvSpPr>
        <dsp:cNvPr id="0" name=""/>
        <dsp:cNvSpPr/>
      </dsp:nvSpPr>
      <dsp:spPr>
        <a:xfrm>
          <a:off x="649431" y="1070680"/>
          <a:ext cx="3681845" cy="368184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8A9B7E-CA92-4ACF-A00D-0F262F052A1F}">
      <dsp:nvSpPr>
        <dsp:cNvPr id="0" name=""/>
        <dsp:cNvSpPr/>
      </dsp:nvSpPr>
      <dsp:spPr>
        <a:xfrm>
          <a:off x="1058423" y="1479672"/>
          <a:ext cx="2863861" cy="28638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1D33D0-AB1B-4FB8-BC7A-D339B493E5E0}">
      <dsp:nvSpPr>
        <dsp:cNvPr id="0" name=""/>
        <dsp:cNvSpPr/>
      </dsp:nvSpPr>
      <dsp:spPr>
        <a:xfrm>
          <a:off x="1467414" y="1888663"/>
          <a:ext cx="2045878" cy="2045878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683050-714B-4541-A149-7B5018842E7C}">
      <dsp:nvSpPr>
        <dsp:cNvPr id="0" name=""/>
        <dsp:cNvSpPr/>
      </dsp:nvSpPr>
      <dsp:spPr>
        <a:xfrm>
          <a:off x="1876713" y="2297962"/>
          <a:ext cx="1227281" cy="1227281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020865-6752-4DBE-8B9D-A1D4F42B6000}">
      <dsp:nvSpPr>
        <dsp:cNvPr id="0" name=""/>
        <dsp:cNvSpPr/>
      </dsp:nvSpPr>
      <dsp:spPr>
        <a:xfrm>
          <a:off x="2166852" y="2605683"/>
          <a:ext cx="647002" cy="611839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8F3297-0644-4CCE-A261-734601A18D3A}">
      <dsp:nvSpPr>
        <dsp:cNvPr id="0" name=""/>
        <dsp:cNvSpPr/>
      </dsp:nvSpPr>
      <dsp:spPr>
        <a:xfrm>
          <a:off x="4944917" y="156601"/>
          <a:ext cx="1840922" cy="649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26670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HỌC SINH</a:t>
          </a:r>
        </a:p>
      </dsp:txBody>
      <dsp:txXfrm>
        <a:off x="4944917" y="156601"/>
        <a:ext cx="1840922" cy="649968"/>
      </dsp:txXfrm>
    </dsp:sp>
    <dsp:sp modelId="{2E9B8338-70FB-40D3-B31F-CA7C96F14F55}">
      <dsp:nvSpPr>
        <dsp:cNvPr id="0" name=""/>
        <dsp:cNvSpPr/>
      </dsp:nvSpPr>
      <dsp:spPr>
        <a:xfrm>
          <a:off x="4484687" y="481585"/>
          <a:ext cx="4602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300027-440F-490D-86DF-D7EFF4371653}">
      <dsp:nvSpPr>
        <dsp:cNvPr id="0" name=""/>
        <dsp:cNvSpPr/>
      </dsp:nvSpPr>
      <dsp:spPr>
        <a:xfrm rot="5400000">
          <a:off x="2270977" y="700961"/>
          <a:ext cx="2430017" cy="1991264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F33556-998E-4B53-90CB-BDA899D85113}">
      <dsp:nvSpPr>
        <dsp:cNvPr id="0" name=""/>
        <dsp:cNvSpPr/>
      </dsp:nvSpPr>
      <dsp:spPr>
        <a:xfrm>
          <a:off x="4944917" y="843878"/>
          <a:ext cx="1840922" cy="649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26670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rgbClr val="FF0000"/>
              </a:solidFill>
            </a:rPr>
            <a:t>GIÁO VIÊN</a:t>
          </a:r>
        </a:p>
      </dsp:txBody>
      <dsp:txXfrm>
        <a:off x="4944917" y="843878"/>
        <a:ext cx="1840922" cy="649968"/>
      </dsp:txXfrm>
    </dsp:sp>
    <dsp:sp modelId="{64E41FC7-FFC9-4026-92F1-8501B6FE1BAB}">
      <dsp:nvSpPr>
        <dsp:cNvPr id="0" name=""/>
        <dsp:cNvSpPr/>
      </dsp:nvSpPr>
      <dsp:spPr>
        <a:xfrm>
          <a:off x="4484687" y="1168863"/>
          <a:ext cx="4602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093F5A-4FF4-461A-9397-1607690091AA}">
      <dsp:nvSpPr>
        <dsp:cNvPr id="0" name=""/>
        <dsp:cNvSpPr/>
      </dsp:nvSpPr>
      <dsp:spPr>
        <a:xfrm rot="5400000">
          <a:off x="2628055" y="1336018"/>
          <a:ext cx="2023296" cy="1687512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2E5ACB-FF92-4484-BA57-3D12C61F84F4}">
      <dsp:nvSpPr>
        <dsp:cNvPr id="0" name=""/>
        <dsp:cNvSpPr/>
      </dsp:nvSpPr>
      <dsp:spPr>
        <a:xfrm>
          <a:off x="4944917" y="1531156"/>
          <a:ext cx="1840922" cy="649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26670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itchFamily="34" charset="0"/>
              <a:cs typeface="Arial" pitchFamily="34" charset="0"/>
            </a:rPr>
            <a:t>HIỆU TRƯỞNG</a:t>
          </a:r>
        </a:p>
      </dsp:txBody>
      <dsp:txXfrm>
        <a:off x="4944917" y="1531156"/>
        <a:ext cx="1840922" cy="649968"/>
      </dsp:txXfrm>
    </dsp:sp>
    <dsp:sp modelId="{9996B2E3-8A30-4A93-869F-12760E58486B}">
      <dsp:nvSpPr>
        <dsp:cNvPr id="0" name=""/>
        <dsp:cNvSpPr/>
      </dsp:nvSpPr>
      <dsp:spPr>
        <a:xfrm>
          <a:off x="4484687" y="1856140"/>
          <a:ext cx="4602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FE0FB8-FCD1-4BC4-9C8E-EE1426692E1E}">
      <dsp:nvSpPr>
        <dsp:cNvPr id="0" name=""/>
        <dsp:cNvSpPr/>
      </dsp:nvSpPr>
      <dsp:spPr>
        <a:xfrm rot="5400000">
          <a:off x="2978198" y="1945118"/>
          <a:ext cx="1595466" cy="141751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6D87D6-18BC-4F36-A1C6-6D58913919F6}">
      <dsp:nvSpPr>
        <dsp:cNvPr id="0" name=""/>
        <dsp:cNvSpPr/>
      </dsp:nvSpPr>
      <dsp:spPr>
        <a:xfrm>
          <a:off x="4944917" y="2203707"/>
          <a:ext cx="1840922" cy="649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26670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Cơ</a:t>
          </a:r>
          <a:r>
            <a:rPr lang="en-US" sz="2100" kern="1200" dirty="0"/>
            <a:t> </a:t>
          </a:r>
          <a:r>
            <a:rPr lang="en-US" sz="2100" kern="1200" dirty="0" err="1"/>
            <a:t>quan</a:t>
          </a:r>
          <a:r>
            <a:rPr lang="en-US" sz="2100" kern="1200" dirty="0"/>
            <a:t> QLNN</a:t>
          </a:r>
        </a:p>
      </dsp:txBody>
      <dsp:txXfrm>
        <a:off x="4944917" y="2203707"/>
        <a:ext cx="1840922" cy="649968"/>
      </dsp:txXfrm>
    </dsp:sp>
    <dsp:sp modelId="{A4A094A5-9D2C-4E08-9BBC-4E75EBD09AA0}">
      <dsp:nvSpPr>
        <dsp:cNvPr id="0" name=""/>
        <dsp:cNvSpPr/>
      </dsp:nvSpPr>
      <dsp:spPr>
        <a:xfrm>
          <a:off x="4484687" y="2528691"/>
          <a:ext cx="4602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4226D6-ACA2-42BD-ADDD-4FB9BDE2C16F}">
      <dsp:nvSpPr>
        <dsp:cNvPr id="0" name=""/>
        <dsp:cNvSpPr/>
      </dsp:nvSpPr>
      <dsp:spPr>
        <a:xfrm rot="5400000">
          <a:off x="3326746" y="2588214"/>
          <a:ext cx="1217463" cy="1098417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AF7F1E-A1C0-44E5-8E7D-9F76F2D65147}">
      <dsp:nvSpPr>
        <dsp:cNvPr id="0" name=""/>
        <dsp:cNvSpPr/>
      </dsp:nvSpPr>
      <dsp:spPr>
        <a:xfrm>
          <a:off x="4944917" y="2856621"/>
          <a:ext cx="1840922" cy="649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26670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Các</a:t>
          </a:r>
          <a:r>
            <a:rPr lang="en-US" sz="2100" kern="1200" dirty="0"/>
            <a:t> </a:t>
          </a:r>
          <a:r>
            <a:rPr lang="en-US" sz="2100" kern="1200" dirty="0" err="1"/>
            <a:t>bên</a:t>
          </a:r>
          <a:r>
            <a:rPr lang="en-US" sz="2100" kern="1200" dirty="0"/>
            <a:t> </a:t>
          </a:r>
          <a:r>
            <a:rPr lang="en-US" sz="2100" kern="1200" dirty="0" err="1"/>
            <a:t>liên</a:t>
          </a:r>
          <a:r>
            <a:rPr lang="en-US" sz="2100" kern="1200" dirty="0"/>
            <a:t> </a:t>
          </a:r>
          <a:r>
            <a:rPr lang="en-US" sz="2100" kern="1200" dirty="0" err="1"/>
            <a:t>quan</a:t>
          </a:r>
          <a:r>
            <a:rPr lang="en-US" sz="2100" kern="1200" dirty="0"/>
            <a:t> </a:t>
          </a:r>
          <a:r>
            <a:rPr lang="en-US" sz="2100" kern="1200" dirty="0" err="1"/>
            <a:t>khác</a:t>
          </a:r>
          <a:endParaRPr lang="en-US" sz="2100" kern="1200" dirty="0"/>
        </a:p>
      </dsp:txBody>
      <dsp:txXfrm>
        <a:off x="4944917" y="2856621"/>
        <a:ext cx="1840922" cy="649968"/>
      </dsp:txXfrm>
    </dsp:sp>
    <dsp:sp modelId="{4614311A-EBA5-4D08-A781-990500BE7879}">
      <dsp:nvSpPr>
        <dsp:cNvPr id="0" name=""/>
        <dsp:cNvSpPr/>
      </dsp:nvSpPr>
      <dsp:spPr>
        <a:xfrm>
          <a:off x="4484687" y="3181605"/>
          <a:ext cx="4602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FB3FB-C9E7-4403-9963-22E80BDF7377}">
      <dsp:nvSpPr>
        <dsp:cNvPr id="0" name=""/>
        <dsp:cNvSpPr/>
      </dsp:nvSpPr>
      <dsp:spPr>
        <a:xfrm rot="5400000">
          <a:off x="3656271" y="3212287"/>
          <a:ext cx="859097" cy="797733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FE049-158E-4B7F-A354-1B8C2716F806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43A7E-454F-4F44-97AD-A29146D9E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63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80C35-408A-425B-9ECD-BCFB605448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D41638-417D-4146-AB48-B27BA21A44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B93AC-1E6A-4CC6-A9A7-3BB345E99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9B378-F08E-4AD0-93DC-36F0D82F112B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BB9AE-3482-4A41-8230-F69D8318B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04213-59C6-4A7F-80F1-D343D6AAA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D8A6-0317-4A43-8C7F-6D7FCF519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DD52E-EB48-45AC-8500-AE633F62B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14BB34-E319-46B3-BD55-9986DEC70C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606D3-AB39-4171-A485-C164C4C43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9B378-F08E-4AD0-93DC-36F0D82F112B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71D59-108D-4E12-857E-4CADE1C8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7368D-9163-46AC-9DEF-07C377E71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D8A6-0317-4A43-8C7F-6D7FCF519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95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951243-5D89-41E4-A1BD-985AD2A13A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E9A177-0BE3-4C03-BF58-E0A759953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09C60-0FA9-4B4C-9EB2-C8C213C00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9B378-F08E-4AD0-93DC-36F0D82F112B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FA940-1521-436A-9A96-6E129EFA5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F1D29-DE3B-433A-9EDB-ED0C84209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D8A6-0317-4A43-8C7F-6D7FCF519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01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31377-065E-4018-AF05-D5B92F1DE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E8A93-5805-4241-A0F5-61969A2B4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4ABA7-6BEE-41F9-B913-6EDC7F99B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9B378-F08E-4AD0-93DC-36F0D82F112B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F22FC-C732-42FA-B195-0515917BC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9FDB7-BCC8-41D4-9635-209AEA12F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D8A6-0317-4A43-8C7F-6D7FCF519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C9301-D765-4DAD-B4B6-63ED5E4C4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D92B16-0D7C-40A3-8325-71515CDFD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AB8A5-2BFB-46C2-B08F-0B68C49AD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9B378-F08E-4AD0-93DC-36F0D82F112B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14CCF-FD09-4230-8EE4-32CA1E1CC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1C20A-CB4A-459E-AD71-2E7F3708B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D8A6-0317-4A43-8C7F-6D7FCF519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76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C0D55-CC23-4C31-A44F-6DA5130AE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CDE79-6A94-4D44-AA84-D747A4CEAD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6F0129-7CF5-4AD2-85F2-DB848602C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00826D-EEFE-4326-BA7B-957ABE906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9B378-F08E-4AD0-93DC-36F0D82F112B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37366E-3DB4-40F2-8182-70154C71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0DB9D-A7E1-4645-80DC-4E89BD36A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D8A6-0317-4A43-8C7F-6D7FCF519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2039-27E4-4DE8-A59D-4C8ADD5C7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8383C-B910-42D3-851C-598CA31C9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02FF18-C93D-4D57-BB25-DD4AA54E7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DB5B90-72D9-4549-986F-1A3CC74CF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E7801D-B9CA-4BBE-BEE2-912412D4F2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7D3129-7A7E-4496-8BBF-4DFA622DC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9B378-F08E-4AD0-93DC-36F0D82F112B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180306-BD7E-47A0-8794-E77ECF614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31F034-E92A-4191-8FD8-AC728732E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D8A6-0317-4A43-8C7F-6D7FCF519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1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7B55F-7FB6-4175-A795-1E9D3A43D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30B7C-9366-4A40-9278-F2BED3E96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9B378-F08E-4AD0-93DC-36F0D82F112B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3086C9-E608-48B3-B350-1BE5D8052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9C990D-5DD0-4BA8-82B1-206C18184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D8A6-0317-4A43-8C7F-6D7FCF519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5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0C25D9-E181-47A3-BA55-FE669B36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9B378-F08E-4AD0-93DC-36F0D82F112B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C6DCD1-2BC0-4C84-9251-1DBB67558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63B66-D068-40B9-ACF7-E27FB457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D8A6-0317-4A43-8C7F-6D7FCF519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71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05E36-A656-4512-BB73-3AB52BC49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F8B06-8583-43E6-844C-955FA8021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CC0EB1-69E8-4ADE-8B8F-A5FBC0779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100C59-DEB0-43B4-85DA-871987566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9B378-F08E-4AD0-93DC-36F0D82F112B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D9853F-7CFF-4536-BF6A-BAD2CAB8F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A47761-09E5-4E4C-8768-67EEEDC16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D8A6-0317-4A43-8C7F-6D7FCF519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6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4AD43-0A76-4CD3-A4DE-3501DFF35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5B42A7-C427-4253-A91D-3857459935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B48695-A042-4EBE-8E3D-F0B2477FE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AECAE5-8319-4FE0-B883-A1FC438AF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9B378-F08E-4AD0-93DC-36F0D82F112B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E6F00B-918B-4423-870C-2BF5BA884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4F44E6-F5FC-459D-8FF7-FA56056FC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2D8A6-0317-4A43-8C7F-6D7FCF519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83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935707-8DA8-4C3E-99F8-26A3A69F8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B7657-58B7-4F73-821C-055E32638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38315-05B1-4497-8940-C124B50D3A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9B378-F08E-4AD0-93DC-36F0D82F112B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0E549-1952-4626-9E6C-4495CFD684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AF472-E2E8-45D0-B501-76239DA4B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2D8A6-0317-4A43-8C7F-6D7FCF519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2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5889B-2B89-4442-9D8C-C3543193F8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276" y="374705"/>
            <a:ext cx="11096625" cy="1587500"/>
          </a:xfrm>
        </p:spPr>
        <p:txBody>
          <a:bodyPr>
            <a:normAutofit fontScale="90000"/>
          </a:bodyPr>
          <a:lstStyle/>
          <a:p>
            <a:br>
              <a:rPr lang="en-US" sz="44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dạy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1363AB-C521-4DC6-B5FE-E9F4A44C06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8636" y="1834335"/>
            <a:ext cx="8934728" cy="914980"/>
          </a:xfrm>
        </p:spPr>
        <p:txBody>
          <a:bodyPr/>
          <a:lstStyle/>
          <a:p>
            <a:endParaRPr lang="en-US" dirty="0"/>
          </a:p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PGS.TS.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Đặng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Thanh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Huyền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E23E7BA9-C3C4-48E3-9A0C-67FCBB160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68" y="2843968"/>
            <a:ext cx="774538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00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EB421-88A3-4EA6-B99F-86E2A5000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Doanh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35B89-EDBA-4683-858C-C8D3D54BF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418"/>
            <a:ext cx="10515600" cy="4597545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pPr>
              <a:buFontTx/>
              <a:buChar char="-"/>
            </a:pPr>
            <a:endParaRPr lang="en-US" sz="3300" b="1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en-US" sz="3300" b="1" dirty="0" err="1">
                <a:solidFill>
                  <a:srgbClr val="002060"/>
                </a:solidFill>
              </a:rPr>
              <a:t>Các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en-US" sz="3300" b="1" dirty="0" err="1">
                <a:solidFill>
                  <a:srgbClr val="002060"/>
                </a:solidFill>
              </a:rPr>
              <a:t>Doanh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en-US" sz="3300" b="1" dirty="0" err="1">
                <a:solidFill>
                  <a:srgbClr val="002060"/>
                </a:solidFill>
              </a:rPr>
              <a:t>nghiệp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en-US" sz="3300" b="1" dirty="0" err="1">
                <a:solidFill>
                  <a:srgbClr val="002060"/>
                </a:solidFill>
              </a:rPr>
              <a:t>số</a:t>
            </a:r>
            <a:r>
              <a:rPr lang="en-US" sz="3300" dirty="0">
                <a:solidFill>
                  <a:srgbClr val="002060"/>
                </a:solidFill>
              </a:rPr>
              <a:t>: </a:t>
            </a:r>
          </a:p>
          <a:p>
            <a:pPr>
              <a:buFontTx/>
              <a:buChar char="-"/>
            </a:pPr>
            <a:r>
              <a:rPr lang="en-US" sz="3300" dirty="0" err="1">
                <a:solidFill>
                  <a:srgbClr val="002060"/>
                </a:solidFill>
              </a:rPr>
              <a:t>Rất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nhiều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Doanh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nghiệp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số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về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giáo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dục</a:t>
            </a:r>
            <a:r>
              <a:rPr lang="en-US" sz="3300" dirty="0">
                <a:solidFill>
                  <a:srgbClr val="002060"/>
                </a:solidFill>
              </a:rPr>
              <a:t>,… </a:t>
            </a:r>
            <a:r>
              <a:rPr lang="en-US" sz="3300" dirty="0" err="1">
                <a:solidFill>
                  <a:srgbClr val="002060"/>
                </a:solidFill>
              </a:rPr>
              <a:t>bùng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nổ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các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ứng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dụng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dạy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học</a:t>
            </a:r>
            <a:r>
              <a:rPr lang="en-US" sz="3300" dirty="0">
                <a:solidFill>
                  <a:srgbClr val="002060"/>
                </a:solidFill>
              </a:rPr>
              <a:t>, </a:t>
            </a:r>
            <a:r>
              <a:rPr lang="en-US" sz="3300" dirty="0" err="1">
                <a:solidFill>
                  <a:srgbClr val="002060"/>
                </a:solidFill>
              </a:rPr>
              <a:t>quản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trị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trường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học</a:t>
            </a:r>
            <a:r>
              <a:rPr lang="en-US" sz="3300" dirty="0">
                <a:solidFill>
                  <a:srgbClr val="002060"/>
                </a:solidFill>
              </a:rPr>
              <a:t> (</a:t>
            </a:r>
            <a:r>
              <a:rPr lang="en-US" sz="3300" dirty="0" err="1">
                <a:solidFill>
                  <a:srgbClr val="002060"/>
                </a:solidFill>
              </a:rPr>
              <a:t>VietTel</a:t>
            </a:r>
            <a:r>
              <a:rPr lang="en-US" sz="3300" dirty="0">
                <a:solidFill>
                  <a:srgbClr val="002060"/>
                </a:solidFill>
              </a:rPr>
              <a:t>, VNPT, </a:t>
            </a:r>
            <a:r>
              <a:rPr lang="en-US" sz="3300" dirty="0" err="1">
                <a:solidFill>
                  <a:srgbClr val="002060"/>
                </a:solidFill>
              </a:rPr>
              <a:t>Mibile</a:t>
            </a:r>
            <a:r>
              <a:rPr lang="en-US" sz="3300" dirty="0">
                <a:solidFill>
                  <a:srgbClr val="002060"/>
                </a:solidFill>
              </a:rPr>
              <a:t> phone, Microsoft, Zoom, … </a:t>
            </a:r>
          </a:p>
          <a:p>
            <a:pPr marL="0" indent="0">
              <a:buNone/>
            </a:pPr>
            <a:endParaRPr lang="en-US" sz="3300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en-US" sz="3300" b="1" dirty="0" err="1">
                <a:solidFill>
                  <a:srgbClr val="002060"/>
                </a:solidFill>
              </a:rPr>
              <a:t>Mạng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en-US" sz="3300" b="1" dirty="0" err="1">
                <a:solidFill>
                  <a:srgbClr val="002060"/>
                </a:solidFill>
              </a:rPr>
              <a:t>lưới</a:t>
            </a:r>
            <a:r>
              <a:rPr lang="en-US" sz="3300" b="1" dirty="0">
                <a:solidFill>
                  <a:srgbClr val="002060"/>
                </a:solidFill>
              </a:rPr>
              <a:t> chia </a:t>
            </a:r>
            <a:r>
              <a:rPr lang="en-US" sz="3300" b="1" dirty="0" err="1">
                <a:solidFill>
                  <a:srgbClr val="002060"/>
                </a:solidFill>
              </a:rPr>
              <a:t>sẻ</a:t>
            </a:r>
            <a:r>
              <a:rPr lang="en-US" sz="3300" b="1" dirty="0">
                <a:solidFill>
                  <a:srgbClr val="002060"/>
                </a:solidFill>
              </a:rPr>
              <a:t> tri </a:t>
            </a:r>
            <a:r>
              <a:rPr lang="en-US" sz="3300" b="1" dirty="0" err="1">
                <a:solidFill>
                  <a:srgbClr val="002060"/>
                </a:solidFill>
              </a:rPr>
              <a:t>thức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en-US" sz="3300" b="1" dirty="0" err="1">
                <a:solidFill>
                  <a:srgbClr val="002060"/>
                </a:solidFill>
              </a:rPr>
              <a:t>của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en-US" sz="3300" b="1" dirty="0" err="1">
                <a:solidFill>
                  <a:srgbClr val="002060"/>
                </a:solidFill>
              </a:rPr>
              <a:t>nhà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en-US" sz="3300" b="1" dirty="0" err="1">
                <a:solidFill>
                  <a:srgbClr val="002060"/>
                </a:solidFill>
              </a:rPr>
              <a:t>giáo</a:t>
            </a:r>
            <a:r>
              <a:rPr lang="en-US" sz="3300" dirty="0">
                <a:solidFill>
                  <a:srgbClr val="002060"/>
                </a:solidFill>
              </a:rPr>
              <a:t>: </a:t>
            </a:r>
            <a:r>
              <a:rPr lang="en-US" sz="3300" dirty="0" err="1">
                <a:solidFill>
                  <a:srgbClr val="002060"/>
                </a:solidFill>
              </a:rPr>
              <a:t>rất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nhiều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nhóm</a:t>
            </a:r>
            <a:r>
              <a:rPr lang="en-US" sz="3300" dirty="0">
                <a:solidFill>
                  <a:srgbClr val="002060"/>
                </a:solidFill>
              </a:rPr>
              <a:t> GV, CBQL</a:t>
            </a:r>
          </a:p>
          <a:p>
            <a:pPr>
              <a:buFontTx/>
              <a:buChar char="-"/>
            </a:pPr>
            <a:r>
              <a:rPr lang="en-US" sz="3300" dirty="0" err="1">
                <a:solidFill>
                  <a:srgbClr val="002060"/>
                </a:solidFill>
              </a:rPr>
              <a:t>Nhà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giáo</a:t>
            </a:r>
            <a:r>
              <a:rPr lang="en-US" sz="3300" dirty="0">
                <a:solidFill>
                  <a:srgbClr val="002060"/>
                </a:solidFill>
              </a:rPr>
              <a:t> 4.0 (ETEP)- </a:t>
            </a:r>
            <a:r>
              <a:rPr lang="en-US" sz="3300" dirty="0" err="1">
                <a:solidFill>
                  <a:srgbClr val="002060"/>
                </a:solidFill>
              </a:rPr>
              <a:t>gần</a:t>
            </a:r>
            <a:r>
              <a:rPr lang="en-US" sz="3300" dirty="0">
                <a:solidFill>
                  <a:srgbClr val="002060"/>
                </a:solidFill>
              </a:rPr>
              <a:t> 10.000 </a:t>
            </a:r>
            <a:r>
              <a:rPr lang="en-US" sz="3300" dirty="0" err="1">
                <a:solidFill>
                  <a:srgbClr val="002060"/>
                </a:solidFill>
              </a:rPr>
              <a:t>thành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viên</a:t>
            </a:r>
            <a:r>
              <a:rPr lang="en-US" sz="3300" dirty="0">
                <a:solidFill>
                  <a:srgbClr val="002060"/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Giáo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viên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phổ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thông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cốt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cán,Cán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bô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quản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lý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cơ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sở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giáo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dục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cốt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cán</a:t>
            </a:r>
            <a:r>
              <a:rPr lang="en-US" sz="3300" dirty="0">
                <a:solidFill>
                  <a:srgbClr val="002060"/>
                </a:solidFill>
              </a:rPr>
              <a:t> (8 </a:t>
            </a:r>
            <a:r>
              <a:rPr lang="en-US" sz="3300" dirty="0" err="1">
                <a:solidFill>
                  <a:srgbClr val="002060"/>
                </a:solidFill>
              </a:rPr>
              <a:t>trường</a:t>
            </a:r>
            <a:r>
              <a:rPr lang="en-US" sz="3300" dirty="0">
                <a:solidFill>
                  <a:srgbClr val="002060"/>
                </a:solidFill>
              </a:rPr>
              <a:t> ĐHSP </a:t>
            </a:r>
            <a:r>
              <a:rPr lang="en-US" sz="3300" dirty="0" err="1">
                <a:solidFill>
                  <a:srgbClr val="002060"/>
                </a:solidFill>
              </a:rPr>
              <a:t>tham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gia</a:t>
            </a:r>
            <a:r>
              <a:rPr lang="en-US" sz="3300" dirty="0">
                <a:solidFill>
                  <a:srgbClr val="002060"/>
                </a:solidFill>
              </a:rPr>
              <a:t> ETEP), </a:t>
            </a:r>
            <a:r>
              <a:rPr lang="en-US" sz="3300" dirty="0" err="1">
                <a:solidFill>
                  <a:srgbClr val="002060"/>
                </a:solidFill>
              </a:rPr>
              <a:t>mỗi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trang</a:t>
            </a:r>
            <a:r>
              <a:rPr lang="en-US" sz="3300" dirty="0">
                <a:solidFill>
                  <a:srgbClr val="002060"/>
                </a:solidFill>
              </a:rPr>
              <a:t> 5-10.000 </a:t>
            </a:r>
            <a:r>
              <a:rPr lang="en-US" sz="3300" dirty="0" err="1">
                <a:solidFill>
                  <a:srgbClr val="002060"/>
                </a:solidFill>
              </a:rPr>
              <a:t>thành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viên</a:t>
            </a:r>
            <a:endParaRPr lang="en-US" sz="3300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en-US" sz="3300" dirty="0" err="1">
                <a:solidFill>
                  <a:srgbClr val="002060"/>
                </a:solidFill>
              </a:rPr>
              <a:t>Công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đồng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giáo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viên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sáng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tạo</a:t>
            </a:r>
            <a:r>
              <a:rPr lang="en-US" sz="3300" dirty="0">
                <a:solidFill>
                  <a:srgbClr val="002060"/>
                </a:solidFill>
              </a:rPr>
              <a:t> (MIE)- </a:t>
            </a:r>
            <a:r>
              <a:rPr lang="en-US" sz="3300" dirty="0" err="1">
                <a:solidFill>
                  <a:srgbClr val="002060"/>
                </a:solidFill>
              </a:rPr>
              <a:t>gần</a:t>
            </a:r>
            <a:r>
              <a:rPr lang="en-US" sz="3300" dirty="0">
                <a:solidFill>
                  <a:srgbClr val="002060"/>
                </a:solidFill>
              </a:rPr>
              <a:t> 60.000 </a:t>
            </a:r>
            <a:r>
              <a:rPr lang="en-US" sz="3300" dirty="0" err="1">
                <a:solidFill>
                  <a:srgbClr val="002060"/>
                </a:solidFill>
              </a:rPr>
              <a:t>thành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viên</a:t>
            </a:r>
            <a:endParaRPr lang="en-US" sz="3300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Giáo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viên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Tiểu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học</a:t>
            </a:r>
            <a:r>
              <a:rPr lang="en-US" sz="3300" dirty="0">
                <a:solidFill>
                  <a:srgbClr val="002060"/>
                </a:solidFill>
              </a:rPr>
              <a:t> 4.0; </a:t>
            </a:r>
          </a:p>
          <a:p>
            <a:pPr>
              <a:buFontTx/>
              <a:buChar char="-"/>
            </a:pPr>
            <a:r>
              <a:rPr lang="en-US" sz="3300" dirty="0">
                <a:solidFill>
                  <a:srgbClr val="002060"/>
                </a:solidFill>
              </a:rPr>
              <a:t>GV </a:t>
            </a:r>
            <a:r>
              <a:rPr lang="en-US" sz="3300" dirty="0" err="1">
                <a:solidFill>
                  <a:srgbClr val="002060"/>
                </a:solidFill>
              </a:rPr>
              <a:t>các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môn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học</a:t>
            </a:r>
            <a:r>
              <a:rPr lang="en-US" sz="3300" dirty="0">
                <a:solidFill>
                  <a:srgbClr val="002060"/>
                </a:solidFill>
              </a:rPr>
              <a:t>: </a:t>
            </a:r>
            <a:r>
              <a:rPr lang="en-US" sz="3300" dirty="0" err="1">
                <a:solidFill>
                  <a:srgbClr val="002060"/>
                </a:solidFill>
              </a:rPr>
              <a:t>Toán</a:t>
            </a:r>
            <a:r>
              <a:rPr lang="en-US" sz="3300" dirty="0">
                <a:solidFill>
                  <a:srgbClr val="002060"/>
                </a:solidFill>
              </a:rPr>
              <a:t>, </a:t>
            </a:r>
            <a:r>
              <a:rPr lang="en-US" sz="3300" dirty="0" err="1">
                <a:solidFill>
                  <a:srgbClr val="002060"/>
                </a:solidFill>
              </a:rPr>
              <a:t>Lịch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Sử-Địa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Lý</a:t>
            </a:r>
            <a:endParaRPr lang="en-US" sz="3300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en-US" sz="3300" dirty="0" err="1">
                <a:solidFill>
                  <a:srgbClr val="002060"/>
                </a:solidFill>
              </a:rPr>
              <a:t>Các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nhà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giáo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tâm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huyết</a:t>
            </a:r>
            <a:endParaRPr lang="en-US" sz="3300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en-US" sz="3300" dirty="0" err="1">
                <a:solidFill>
                  <a:srgbClr val="002060"/>
                </a:solidFill>
              </a:rPr>
              <a:t>Mạng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lưới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các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nhà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lãnh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đạo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giáo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dục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xuyên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quốc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err="1">
                <a:solidFill>
                  <a:srgbClr val="002060"/>
                </a:solidFill>
              </a:rPr>
              <a:t>gia</a:t>
            </a:r>
            <a:endParaRPr lang="en-US" sz="3300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en-US" sz="3300" dirty="0">
                <a:solidFill>
                  <a:srgbClr val="002060"/>
                </a:solidFill>
              </a:rPr>
              <a:t>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276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B0370-6688-490D-B037-A4061717C4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Trân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01DEE3-784E-4604-B0EC-AB635FFB2A8A}"/>
              </a:ext>
            </a:extLst>
          </p:cNvPr>
          <p:cNvSpPr txBox="1"/>
          <p:nvPr/>
        </p:nvSpPr>
        <p:spPr>
          <a:xfrm>
            <a:off x="168675" y="4827696"/>
            <a:ext cx="4731799" cy="181588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</a:rPr>
              <a:t>Liên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hệ</a:t>
            </a:r>
            <a:r>
              <a:rPr lang="en-US" sz="2800" dirty="0">
                <a:solidFill>
                  <a:srgbClr val="002060"/>
                </a:solidFill>
              </a:rPr>
              <a:t>: 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PGS.TS. </a:t>
            </a:r>
            <a:r>
              <a:rPr lang="en-US" sz="2800" b="1" dirty="0" err="1">
                <a:solidFill>
                  <a:srgbClr val="002060"/>
                </a:solidFill>
              </a:rPr>
              <a:t>Đặng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Thị</a:t>
            </a:r>
            <a:r>
              <a:rPr lang="en-US" sz="2800" b="1" dirty="0">
                <a:solidFill>
                  <a:srgbClr val="002060"/>
                </a:solidFill>
              </a:rPr>
              <a:t> Thanh </a:t>
            </a:r>
            <a:r>
              <a:rPr lang="en-US" sz="2800" b="1" dirty="0" err="1">
                <a:solidFill>
                  <a:srgbClr val="002060"/>
                </a:solidFill>
              </a:rPr>
              <a:t>Huyền</a:t>
            </a:r>
            <a:endParaRPr lang="en-US" sz="2800" b="1" dirty="0">
              <a:solidFill>
                <a:srgbClr val="002060"/>
              </a:solidFill>
            </a:endParaRPr>
          </a:p>
          <a:p>
            <a:r>
              <a:rPr lang="en-US" sz="2800" dirty="0">
                <a:solidFill>
                  <a:srgbClr val="002060"/>
                </a:solidFill>
              </a:rPr>
              <a:t>ĐT. 0948989939</a:t>
            </a:r>
          </a:p>
          <a:p>
            <a:r>
              <a:rPr lang="en-US" sz="2800" dirty="0">
                <a:solidFill>
                  <a:srgbClr val="002060"/>
                </a:solidFill>
              </a:rPr>
              <a:t>Email: dthuyen@moet.edu.vn</a:t>
            </a:r>
          </a:p>
        </p:txBody>
      </p:sp>
    </p:spTree>
    <p:extLst>
      <p:ext uri="{BB962C8B-B14F-4D97-AF65-F5344CB8AC3E}">
        <p14:creationId xmlns:p14="http://schemas.microsoft.com/office/powerpoint/2010/main" val="1092785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D2DF9-6134-4362-A7C9-A02D51ACF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3164B-FA88-400A-A04C-810A6BAD8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246052"/>
            <a:ext cx="6586489" cy="3982680"/>
          </a:xfrm>
          <a:ln>
            <a:solidFill>
              <a:srgbClr val="0070C0"/>
            </a:solidFill>
          </a:ln>
        </p:spPr>
        <p:txBody>
          <a:bodyPr>
            <a:normAutofit fontScale="62500" lnSpcReduction="20000"/>
          </a:bodyPr>
          <a:lstStyle/>
          <a:p>
            <a:pPr marL="0" marR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vi-VN" sz="29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Đặng</a:t>
            </a:r>
            <a:r>
              <a:rPr lang="vi-VN" sz="29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9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n-US" sz="29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ị Thanh </a:t>
            </a:r>
            <a:r>
              <a:rPr lang="en-US" sz="29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Huyền</a:t>
            </a:r>
            <a:r>
              <a:rPr lang="en-US" sz="29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en-US" sz="29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Phó</a:t>
            </a:r>
            <a:r>
              <a:rPr lang="en-US" sz="29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sz="29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sư</a:t>
            </a:r>
            <a:r>
              <a:rPr lang="en-US" sz="29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9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</a:t>
            </a:r>
            <a:r>
              <a:rPr lang="en-US" sz="29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sĩ</a:t>
            </a:r>
            <a:r>
              <a:rPr lang="en-US" sz="29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Kinh</a:t>
            </a:r>
            <a:r>
              <a:rPr lang="en-US" sz="29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tế</a:t>
            </a:r>
            <a:r>
              <a:rPr lang="en-US" sz="29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9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(2000)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9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  </a:t>
            </a:r>
            <a:r>
              <a:rPr lang="en-US" sz="29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Chuyên</a:t>
            </a:r>
            <a:r>
              <a:rPr lang="en-US" sz="29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sz="29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en-US" sz="29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triển</a:t>
            </a:r>
            <a:r>
              <a:rPr lang="en-US" sz="29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9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chương</a:t>
            </a:r>
            <a:r>
              <a:rPr lang="en-US" sz="29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29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bồi</a:t>
            </a:r>
            <a:r>
              <a:rPr lang="en-US" sz="29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dưỡng</a:t>
            </a:r>
            <a:r>
              <a:rPr lang="en-US" sz="29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9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sz="29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29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9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cán</a:t>
            </a:r>
            <a:r>
              <a:rPr lang="en-US" sz="29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bộ</a:t>
            </a:r>
            <a:r>
              <a:rPr lang="en-US" sz="29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quản</a:t>
            </a:r>
            <a:r>
              <a:rPr lang="en-US" sz="29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lý</a:t>
            </a:r>
            <a:r>
              <a:rPr lang="en-US" sz="29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CSGDPT (CPD)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en-US" sz="29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Trưởng</a:t>
            </a:r>
            <a:r>
              <a:rPr lang="en-US" sz="29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ban </a:t>
            </a:r>
            <a:r>
              <a:rPr lang="en-US" sz="29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chuyên</a:t>
            </a:r>
            <a:r>
              <a:rPr lang="en-US" sz="29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môn</a:t>
            </a:r>
            <a:r>
              <a:rPr lang="en-US" sz="29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9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Chương</a:t>
            </a:r>
            <a:r>
              <a:rPr lang="en-US" sz="29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29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9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en-US" sz="29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triển</a:t>
            </a:r>
            <a:r>
              <a:rPr lang="en-US" sz="29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9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en-US" sz="29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sư</a:t>
            </a:r>
            <a:r>
              <a:rPr lang="en-US" sz="29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phạm</a:t>
            </a:r>
            <a:r>
              <a:rPr lang="en-US" sz="29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9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nâng</a:t>
            </a:r>
            <a:r>
              <a:rPr lang="en-US" sz="29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en-US" sz="29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29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sz="29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29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ngũ</a:t>
            </a:r>
            <a:r>
              <a:rPr lang="en-US" sz="29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sz="29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29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9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CBQLGDPT (ETEP), </a:t>
            </a:r>
            <a:r>
              <a:rPr lang="en-US" sz="29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Bộ</a:t>
            </a:r>
            <a:r>
              <a:rPr lang="en-US" sz="29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GDĐT (2019-2021). 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en-US" sz="29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29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r>
              <a:rPr lang="en-US" sz="29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trưởng</a:t>
            </a:r>
            <a:r>
              <a:rPr lang="vi-VN" sz="29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9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r>
              <a:rPr lang="vi-VN" sz="29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Nghiên </a:t>
            </a:r>
            <a:r>
              <a:rPr lang="vi-VN" sz="29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cứu</a:t>
            </a:r>
            <a:r>
              <a:rPr lang="en-US" sz="29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khoa </a:t>
            </a:r>
            <a:r>
              <a:rPr lang="en-US" sz="29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vi-VN" sz="29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9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Quản</a:t>
            </a:r>
            <a:r>
              <a:rPr lang="vi-VN" sz="29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9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lý</a:t>
            </a:r>
            <a:r>
              <a:rPr lang="vi-VN" sz="29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9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vi-VN" sz="29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9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dục</a:t>
            </a:r>
            <a:r>
              <a:rPr lang="vi-VN" sz="29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9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thuộc</a:t>
            </a:r>
            <a:r>
              <a:rPr lang="vi-VN" sz="29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9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r>
              <a:rPr lang="en-US" sz="29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Quản</a:t>
            </a:r>
            <a:r>
              <a:rPr lang="en-US" sz="29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lý</a:t>
            </a:r>
            <a:r>
              <a:rPr lang="en-US" sz="29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sz="29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dục</a:t>
            </a:r>
            <a:r>
              <a:rPr lang="en-US" sz="29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9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Giảng</a:t>
            </a:r>
            <a:r>
              <a:rPr lang="en-US" sz="29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29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en-US" sz="29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cấp</a:t>
            </a:r>
            <a:r>
              <a:rPr lang="en-US" sz="29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HVQLGD (1988-2018)</a:t>
            </a:r>
          </a:p>
          <a:p>
            <a:pPr marL="0" marR="0" lv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9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vi-VN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000" dirty="0"/>
          </a:p>
        </p:txBody>
      </p:sp>
      <p:pic>
        <p:nvPicPr>
          <p:cNvPr id="5" name="Picture 4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8AF570EA-A78D-46A5-BEF7-F75DDC6B5E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8"/>
          <a:stretch/>
        </p:blipFill>
        <p:spPr>
          <a:xfrm>
            <a:off x="1138370" y="1525165"/>
            <a:ext cx="2785560" cy="4121034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ED7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943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F68EE-803B-4AAD-A4EB-3CCA7FBBA1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3482" y="1393795"/>
            <a:ext cx="10034727" cy="133493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Q: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/>
          </a:p>
        </p:txBody>
      </p:sp>
      <p:sp>
        <p:nvSpPr>
          <p:cNvPr id="4" name="Text Box 53" descr="2">
            <a:extLst>
              <a:ext uri="{FF2B5EF4-FFF2-40B4-BE49-F238E27FC236}">
                <a16:creationId xmlns:a16="http://schemas.microsoft.com/office/drawing/2014/main" id="{986551E4-0CD9-40AD-8B0C-70EA7239532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139212" y="3048971"/>
            <a:ext cx="10348493" cy="14157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 dirty="0">
                <a:solidFill>
                  <a:srgbClr val="002060"/>
                </a:solidFill>
              </a:rPr>
              <a:t> </a:t>
            </a:r>
            <a:r>
              <a:rPr lang="en-US" altLang="en-US" sz="5400" b="1" dirty="0">
                <a:solidFill>
                  <a:srgbClr val="002060"/>
                </a:solidFill>
              </a:rPr>
              <a:t>A:</a:t>
            </a:r>
            <a:r>
              <a:rPr lang="en-US" altLang="en-US" b="1" dirty="0">
                <a:solidFill>
                  <a:srgbClr val="002060"/>
                </a:solidFill>
              </a:rPr>
              <a:t> “</a:t>
            </a:r>
            <a:r>
              <a:rPr lang="en-US" altLang="en-US" b="1" dirty="0" err="1">
                <a:solidFill>
                  <a:srgbClr val="002060"/>
                </a:solidFill>
              </a:rPr>
              <a:t>Làm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cho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giáo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viên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thể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hiện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khả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năng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làm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chủ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công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nghệ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tốt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nhất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có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thể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trong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chuyển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đổi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số</a:t>
            </a:r>
            <a:r>
              <a:rPr lang="en-US" altLang="en-US" b="1" dirty="0">
                <a:solidFill>
                  <a:srgbClr val="002060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370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1BAD0-284B-4962-A234-CCC8D8A6D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Động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lực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để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giáo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viên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chuyển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đổi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đến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từ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đâu</a:t>
            </a:r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45D3B-E174-4BAD-B187-BE0A276AB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87911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solidFill>
                  <a:srgbClr val="002060"/>
                </a:solidFill>
              </a:rPr>
              <a:t>Tự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bản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thân</a:t>
            </a:r>
            <a:r>
              <a:rPr lang="en-US" sz="3200" dirty="0">
                <a:solidFill>
                  <a:srgbClr val="002060"/>
                </a:solidFill>
              </a:rPr>
              <a:t> GV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solidFill>
                  <a:srgbClr val="002060"/>
                </a:solidFill>
              </a:rPr>
              <a:t>Hiệu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trưởng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nhà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trường</a:t>
            </a:r>
            <a:endParaRPr lang="en-US" sz="3200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solidFill>
                  <a:srgbClr val="002060"/>
                </a:solidFill>
              </a:rPr>
              <a:t>Cơ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quan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quản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lý</a:t>
            </a:r>
            <a:r>
              <a:rPr lang="en-US" sz="3200" dirty="0">
                <a:solidFill>
                  <a:srgbClr val="002060"/>
                </a:solidFill>
              </a:rPr>
              <a:t> NN </a:t>
            </a:r>
            <a:r>
              <a:rPr lang="en-US" sz="3200" dirty="0" err="1">
                <a:solidFill>
                  <a:srgbClr val="002060"/>
                </a:solidFill>
              </a:rPr>
              <a:t>về</a:t>
            </a:r>
            <a:r>
              <a:rPr lang="en-US" sz="3200" dirty="0">
                <a:solidFill>
                  <a:srgbClr val="002060"/>
                </a:solidFill>
              </a:rPr>
              <a:t> GD (</a:t>
            </a:r>
            <a:r>
              <a:rPr lang="en-US" sz="3200" dirty="0" err="1">
                <a:solidFill>
                  <a:srgbClr val="002060"/>
                </a:solidFill>
              </a:rPr>
              <a:t>Bộ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Sở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Phòng</a:t>
            </a:r>
            <a:r>
              <a:rPr lang="en-US" sz="3200" dirty="0">
                <a:solidFill>
                  <a:srgbClr val="002060"/>
                </a:solidFill>
              </a:rPr>
              <a:t> GD)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solidFill>
                  <a:srgbClr val="002060"/>
                </a:solidFill>
              </a:rPr>
              <a:t>Doanh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nghiệp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cộng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đồng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nhà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giáo</a:t>
            </a:r>
            <a:r>
              <a:rPr lang="en-US" sz="3200" dirty="0">
                <a:solidFill>
                  <a:srgbClr val="002060"/>
                </a:solidFill>
              </a:rPr>
              <a:t>,  </a:t>
            </a:r>
            <a:r>
              <a:rPr lang="en-US" sz="3200" dirty="0" err="1">
                <a:solidFill>
                  <a:srgbClr val="002060"/>
                </a:solidFill>
              </a:rPr>
              <a:t>các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bên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liên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quan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khác</a:t>
            </a:r>
            <a:endParaRPr 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C7A6E93-DF49-4D3F-8953-9B94E58D58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6194233"/>
              </p:ext>
            </p:extLst>
          </p:nvPr>
        </p:nvGraphicFramePr>
        <p:xfrm>
          <a:off x="5024582" y="965200"/>
          <a:ext cx="7435272" cy="4909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0797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C2F7206-6C5A-4272-BA96-C5409CEDE2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0365" y="255588"/>
            <a:ext cx="11323780" cy="86836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94" name="Text Box 54">
            <a:extLst>
              <a:ext uri="{FF2B5EF4-FFF2-40B4-BE49-F238E27FC236}">
                <a16:creationId xmlns:a16="http://schemas.microsoft.com/office/drawing/2014/main" id="{775779C7-B0D6-4F66-ACE4-78E9DC147A6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15818" y="1597154"/>
            <a:ext cx="11092873" cy="3521413"/>
          </a:xfrm>
          <a:prstGeom prst="rect">
            <a:avLst/>
          </a:prstGeom>
          <a:gradFill rotWithShape="1">
            <a:gsLst>
              <a:gs pos="0">
                <a:srgbClr val="024776"/>
              </a:gs>
              <a:gs pos="50000">
                <a:srgbClr val="059AFF"/>
              </a:gs>
              <a:gs pos="100000">
                <a:srgbClr val="02477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endParaRPr lang="en-US" altLang="en-US" sz="3600" dirty="0">
              <a:solidFill>
                <a:srgbClr val="FFFF00"/>
              </a:solidFill>
            </a:endParaRPr>
          </a:p>
          <a:p>
            <a:pPr algn="ctr"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rgbClr val="FFFF00"/>
                </a:solidFill>
              </a:rPr>
              <a:t>Giáo</a:t>
            </a:r>
            <a:r>
              <a:rPr lang="en-US" altLang="en-US" sz="3600" dirty="0">
                <a:solidFill>
                  <a:srgbClr val="FFFF00"/>
                </a:solidFill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</a:rPr>
              <a:t>viên</a:t>
            </a:r>
            <a:r>
              <a:rPr lang="en-US" altLang="en-US" sz="3600" dirty="0">
                <a:solidFill>
                  <a:srgbClr val="FFFF00"/>
                </a:solidFill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</a:rPr>
              <a:t>có</a:t>
            </a:r>
            <a:r>
              <a:rPr lang="en-US" altLang="en-US" sz="3600" dirty="0">
                <a:solidFill>
                  <a:srgbClr val="FFFF00"/>
                </a:solidFill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</a:rPr>
              <a:t>động</a:t>
            </a:r>
            <a:r>
              <a:rPr lang="en-US" altLang="en-US" sz="3600" dirty="0">
                <a:solidFill>
                  <a:srgbClr val="FFFF00"/>
                </a:solidFill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</a:rPr>
              <a:t>lực</a:t>
            </a:r>
            <a:r>
              <a:rPr lang="en-US" altLang="en-US" sz="3600" dirty="0">
                <a:solidFill>
                  <a:srgbClr val="FFFF00"/>
                </a:solidFill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</a:rPr>
              <a:t>chuyển</a:t>
            </a:r>
            <a:r>
              <a:rPr lang="en-US" altLang="en-US" sz="3600" dirty="0">
                <a:solidFill>
                  <a:srgbClr val="FFFF00"/>
                </a:solidFill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</a:rPr>
              <a:t>đổi</a:t>
            </a:r>
            <a:r>
              <a:rPr lang="en-US" altLang="en-US" sz="3600" dirty="0">
                <a:solidFill>
                  <a:srgbClr val="FFFF00"/>
                </a:solidFill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</a:rPr>
              <a:t>số</a:t>
            </a:r>
            <a:r>
              <a:rPr lang="en-US" altLang="en-US" sz="3600" dirty="0">
                <a:solidFill>
                  <a:srgbClr val="FFFF00"/>
                </a:solidFill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</a:rPr>
              <a:t>cao</a:t>
            </a:r>
            <a:r>
              <a:rPr lang="en-US" altLang="en-US" sz="3600" dirty="0">
                <a:solidFill>
                  <a:srgbClr val="FFFF00"/>
                </a:solidFill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</a:rPr>
              <a:t>nhất</a:t>
            </a:r>
            <a:r>
              <a:rPr lang="en-US" altLang="en-US" sz="3600" dirty="0">
                <a:solidFill>
                  <a:srgbClr val="FFFF00"/>
                </a:solidFill>
              </a:rPr>
              <a:t> </a:t>
            </a:r>
          </a:p>
          <a:p>
            <a:pPr algn="ctr"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rgbClr val="FFFF00"/>
                </a:solidFill>
              </a:rPr>
              <a:t>khi</a:t>
            </a:r>
            <a:r>
              <a:rPr lang="en-US" altLang="en-US" sz="3600" dirty="0">
                <a:solidFill>
                  <a:srgbClr val="FFFF00"/>
                </a:solidFill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</a:rPr>
              <a:t>họ</a:t>
            </a:r>
            <a:r>
              <a:rPr lang="en-US" altLang="en-US" sz="3600" dirty="0">
                <a:solidFill>
                  <a:srgbClr val="FFFF00"/>
                </a:solidFill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</a:rPr>
              <a:t>thực</a:t>
            </a:r>
            <a:r>
              <a:rPr lang="en-US" altLang="en-US" sz="3600" dirty="0">
                <a:solidFill>
                  <a:srgbClr val="FFFF00"/>
                </a:solidFill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</a:rPr>
              <a:t>hiện</a:t>
            </a:r>
            <a:r>
              <a:rPr lang="en-US" altLang="en-US" sz="3600" dirty="0">
                <a:solidFill>
                  <a:srgbClr val="FFFF00"/>
                </a:solidFill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</a:rPr>
              <a:t>những</a:t>
            </a:r>
            <a:r>
              <a:rPr lang="en-US" altLang="en-US" sz="3600" dirty="0">
                <a:solidFill>
                  <a:srgbClr val="FFFF00"/>
                </a:solidFill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</a:rPr>
              <a:t>mục</a:t>
            </a:r>
            <a:r>
              <a:rPr lang="en-US" altLang="en-US" sz="3600" dirty="0">
                <a:solidFill>
                  <a:srgbClr val="FFFF00"/>
                </a:solidFill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</a:rPr>
              <a:t>tiêu</a:t>
            </a:r>
            <a:r>
              <a:rPr lang="en-US" altLang="en-US" sz="3600" dirty="0">
                <a:solidFill>
                  <a:srgbClr val="FFFF00"/>
                </a:solidFill>
              </a:rPr>
              <a:t> do </a:t>
            </a:r>
            <a:r>
              <a:rPr lang="en-US" altLang="en-US" sz="3600" dirty="0" err="1">
                <a:solidFill>
                  <a:srgbClr val="FFFF00"/>
                </a:solidFill>
              </a:rPr>
              <a:t>chính</a:t>
            </a:r>
            <a:r>
              <a:rPr lang="en-US" altLang="en-US" sz="3600" dirty="0">
                <a:solidFill>
                  <a:srgbClr val="FFFF00"/>
                </a:solidFill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</a:rPr>
              <a:t>họ</a:t>
            </a:r>
            <a:r>
              <a:rPr lang="en-US" altLang="en-US" sz="3600" dirty="0">
                <a:solidFill>
                  <a:srgbClr val="FFFF00"/>
                </a:solidFill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</a:rPr>
              <a:t>đặt</a:t>
            </a:r>
            <a:r>
              <a:rPr lang="en-US" altLang="en-US" sz="3600" dirty="0">
                <a:solidFill>
                  <a:srgbClr val="FFFF00"/>
                </a:solidFill>
              </a:rPr>
              <a:t> ra</a:t>
            </a:r>
          </a:p>
          <a:p>
            <a:pPr algn="ctr"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endParaRPr lang="en-US" alt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6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0A9A3-40DB-4F72-9177-FFD1A3D2C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381" y="238126"/>
            <a:ext cx="10908145" cy="8683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b="1" dirty="0" err="1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b="1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en-US" b="1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b="1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b="1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b="1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b="1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b="1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b="1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b="1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b="1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5364" name="Picture 2" descr="Image result for School Leadership">
            <a:extLst>
              <a:ext uri="{FF2B5EF4-FFF2-40B4-BE49-F238E27FC236}">
                <a16:creationId xmlns:a16="http://schemas.microsoft.com/office/drawing/2014/main" id="{98046A7F-DB1A-43DD-8C92-186B94E09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45" y="1295401"/>
            <a:ext cx="10113819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F69F9-9C3A-4767-91EE-0974BF71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vi-VN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giá trị cốt lõi của nhà trường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Singapore</a:t>
            </a:r>
            <a:br>
              <a:rPr lang="en-US" dirty="0"/>
            </a:br>
            <a:endParaRPr lang="en-US" dirty="0"/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C4C76B08-E576-4087-B252-A76BA9547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357" y="1690688"/>
            <a:ext cx="3720039" cy="22311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ưu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endParaRPr kumimoji="0" lang="en-US" altLang="en-US" sz="22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Lãnh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khởi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xướng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cam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E3F8329A-05D6-4B5A-9D8E-F10AD72C0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8449" y="1711979"/>
            <a:ext cx="3272290" cy="22098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altLang="en-US" sz="2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alt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alt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alt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alt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hỗ</a:t>
            </a:r>
            <a:r>
              <a:rPr lang="en-US" altLang="en-US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trợ</a:t>
            </a:r>
            <a:endParaRPr kumimoji="0" lang="en-US" altLang="en-US" sz="2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CMHS,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endParaRPr kumimoji="0" lang="en-US" altLang="en-US" sz="2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Chia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90D361C1-28AA-4916-9F46-C848A13EE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0692" y="1711979"/>
            <a:ext cx="2573108" cy="20255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F8651873-8F7C-4732-B94B-1B24DD474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0219" y="4103972"/>
            <a:ext cx="2901984" cy="735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D4A000F9-784A-4203-8BD7-865A346EC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6764" y="4154536"/>
            <a:ext cx="2681408" cy="735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7D6A9DC7-CA0F-466E-9D10-62BE9EEB5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3050" y="3933615"/>
            <a:ext cx="2501066" cy="9228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ờng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21">
            <a:extLst>
              <a:ext uri="{FF2B5EF4-FFF2-40B4-BE49-F238E27FC236}">
                <a16:creationId xmlns:a16="http://schemas.microsoft.com/office/drawing/2014/main" id="{85B2DBE6-782C-46E8-B54F-98EE1196F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7694" y="2061882"/>
            <a:ext cx="70986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28">
            <a:extLst>
              <a:ext uri="{FF2B5EF4-FFF2-40B4-BE49-F238E27FC236}">
                <a16:creationId xmlns:a16="http://schemas.microsoft.com/office/drawing/2014/main" id="{82265866-FAF1-433E-AC49-681E510C9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4894" y="2519082"/>
            <a:ext cx="709868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9202E168-3E4A-4ECA-8D36-B381C6CB2D7C}"/>
              </a:ext>
            </a:extLst>
          </p:cNvPr>
          <p:cNvSpPr/>
          <p:nvPr/>
        </p:nvSpPr>
        <p:spPr>
          <a:xfrm>
            <a:off x="8398953" y="4256023"/>
            <a:ext cx="381739" cy="2780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14D35-A49B-4FAE-B48D-2AC97B00EADD}"/>
              </a:ext>
            </a:extLst>
          </p:cNvPr>
          <p:cNvSpPr txBox="1"/>
          <p:nvPr/>
        </p:nvSpPr>
        <p:spPr>
          <a:xfrm>
            <a:off x="4412202" y="4087023"/>
            <a:ext cx="3731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endParaRPr lang="en-US" sz="4400" dirty="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A87540FC-BA17-46EC-A332-CBA96AADA20C}"/>
              </a:ext>
            </a:extLst>
          </p:cNvPr>
          <p:cNvSpPr/>
          <p:nvPr/>
        </p:nvSpPr>
        <p:spPr>
          <a:xfrm>
            <a:off x="8299846" y="2590954"/>
            <a:ext cx="381739" cy="2780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0233FCA-33C1-4A61-A4B9-7DF1B7E4336E}"/>
              </a:ext>
            </a:extLst>
          </p:cNvPr>
          <p:cNvSpPr/>
          <p:nvPr/>
        </p:nvSpPr>
        <p:spPr>
          <a:xfrm>
            <a:off x="838201" y="2246050"/>
            <a:ext cx="3902475" cy="10120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30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E561A-F1FA-46C2-90A2-24E1A0346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Hiệu</a:t>
            </a:r>
            <a:r>
              <a:rPr lang="en-US" b="1" dirty="0">
                <a:solidFill>
                  <a:srgbClr val="FF0000"/>
                </a:solidFill>
              </a:rPr>
              <a:t> tr</a:t>
            </a:r>
            <a:r>
              <a:rPr lang="vi-VN" b="1" dirty="0">
                <a:solidFill>
                  <a:srgbClr val="FF0000"/>
                </a:solidFill>
              </a:rPr>
              <a:t>ư</a:t>
            </a:r>
            <a:r>
              <a:rPr lang="en-US" b="1" dirty="0" err="1">
                <a:solidFill>
                  <a:srgbClr val="FF0000"/>
                </a:solidFill>
              </a:rPr>
              <a:t>ởng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lãnh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đạo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tạo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môi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trường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chuyển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đổi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số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trong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trường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8CA11-29D7-4D14-A956-997A976F1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546" y="1856221"/>
            <a:ext cx="10515600" cy="463665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Lãnh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đạo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việc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hình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thành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tư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duy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hệ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thống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mọi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thành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viên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trong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chuyển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đổi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số</a:t>
            </a:r>
            <a:r>
              <a:rPr lang="en-US" dirty="0">
                <a:solidFill>
                  <a:srgbClr val="002060"/>
                </a:solidFill>
              </a:rPr>
              <a:t> (</a:t>
            </a:r>
            <a:r>
              <a:rPr lang="en-US" dirty="0" err="1">
                <a:solidFill>
                  <a:srgbClr val="002060"/>
                </a:solidFill>
              </a:rPr>
              <a:t>thành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công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cá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nhân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gắn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với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thành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công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của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nhà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trường</a:t>
            </a:r>
            <a:r>
              <a:rPr lang="en-US" dirty="0">
                <a:solidFill>
                  <a:srgbClr val="002060"/>
                </a:solidFill>
              </a:rPr>
              <a:t>;</a:t>
            </a:r>
          </a:p>
          <a:p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Chia </a:t>
            </a:r>
            <a:r>
              <a:rPr lang="en-US" b="1" dirty="0" err="1">
                <a:solidFill>
                  <a:srgbClr val="002060"/>
                </a:solidFill>
              </a:rPr>
              <a:t>sẻ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tầm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nhìn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về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phát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triển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nhà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trường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trong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thời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đại</a:t>
            </a:r>
            <a:r>
              <a:rPr lang="en-US" b="1" dirty="0">
                <a:solidFill>
                  <a:srgbClr val="002060"/>
                </a:solidFill>
              </a:rPr>
              <a:t> 4.0 </a:t>
            </a:r>
            <a:r>
              <a:rPr lang="en-US" dirty="0" err="1">
                <a:solidFill>
                  <a:srgbClr val="002060"/>
                </a:solidFill>
              </a:rPr>
              <a:t>đến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mọi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thành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viên</a:t>
            </a:r>
            <a:r>
              <a:rPr lang="en-US" dirty="0">
                <a:solidFill>
                  <a:srgbClr val="002060"/>
                </a:solidFill>
              </a:rPr>
              <a:t> (</a:t>
            </a:r>
            <a:r>
              <a:rPr lang="en-US" dirty="0" err="1">
                <a:solidFill>
                  <a:srgbClr val="002060"/>
                </a:solidFill>
              </a:rPr>
              <a:t>Tầm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nhìn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cá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nhân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gắn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với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tầm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nhìn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nhà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trường</a:t>
            </a:r>
            <a:r>
              <a:rPr lang="en-US" dirty="0">
                <a:solidFill>
                  <a:srgbClr val="002060"/>
                </a:solidFill>
              </a:rPr>
              <a:t>; </a:t>
            </a:r>
          </a:p>
          <a:p>
            <a:r>
              <a:rPr lang="en-US" b="1" dirty="0" err="1">
                <a:solidFill>
                  <a:srgbClr val="002060"/>
                </a:solidFill>
              </a:rPr>
              <a:t>Tạo</a:t>
            </a:r>
            <a:r>
              <a:rPr lang="en-US" b="1" dirty="0">
                <a:solidFill>
                  <a:srgbClr val="002060"/>
                </a:solidFill>
              </a:rPr>
              <a:t> ra </a:t>
            </a:r>
            <a:r>
              <a:rPr lang="en-US" b="1" dirty="0" err="1">
                <a:solidFill>
                  <a:srgbClr val="002060"/>
                </a:solidFill>
              </a:rPr>
              <a:t>những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thách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thức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chuyển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đổi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(</a:t>
            </a:r>
            <a:r>
              <a:rPr lang="en-US" dirty="0" err="1">
                <a:solidFill>
                  <a:srgbClr val="002060"/>
                </a:solidFill>
              </a:rPr>
              <a:t>cá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nhân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toàn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trường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đổi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mới</a:t>
            </a:r>
            <a:r>
              <a:rPr lang="en-US" dirty="0">
                <a:solidFill>
                  <a:srgbClr val="002060"/>
                </a:solidFill>
              </a:rPr>
              <a:t>)</a:t>
            </a:r>
          </a:p>
          <a:p>
            <a:r>
              <a:rPr lang="en-US" b="1" dirty="0" err="1">
                <a:solidFill>
                  <a:srgbClr val="002060"/>
                </a:solidFill>
              </a:rPr>
              <a:t>Ghi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nhận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khích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lệ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những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thành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tựu</a:t>
            </a:r>
            <a:r>
              <a:rPr lang="en-US" dirty="0">
                <a:solidFill>
                  <a:srgbClr val="002060"/>
                </a:solidFill>
              </a:rPr>
              <a:t> GV </a:t>
            </a:r>
            <a:r>
              <a:rPr lang="en-US" dirty="0" err="1">
                <a:solidFill>
                  <a:srgbClr val="002060"/>
                </a:solidFill>
              </a:rPr>
              <a:t>đạt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được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trong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chuyển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đổi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  <a:p>
            <a:r>
              <a:rPr lang="en-US" dirty="0" err="1">
                <a:solidFill>
                  <a:srgbClr val="002060"/>
                </a:solidFill>
              </a:rPr>
              <a:t>Huy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động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tăng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cường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nguồn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lực</a:t>
            </a:r>
            <a:r>
              <a:rPr lang="en-US" dirty="0">
                <a:solidFill>
                  <a:srgbClr val="002060"/>
                </a:solidFill>
              </a:rPr>
              <a:t> CSVC CNTT: </a:t>
            </a:r>
            <a:r>
              <a:rPr lang="en-US" b="1" dirty="0">
                <a:solidFill>
                  <a:srgbClr val="002060"/>
                </a:solidFill>
              </a:rPr>
              <a:t>Internet, </a:t>
            </a:r>
            <a:r>
              <a:rPr lang="en-US" b="1" dirty="0" err="1">
                <a:solidFill>
                  <a:srgbClr val="002060"/>
                </a:solidFill>
              </a:rPr>
              <a:t>máy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tính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 err="1">
                <a:solidFill>
                  <a:srgbClr val="002060"/>
                </a:solidFill>
              </a:rPr>
              <a:t>Xây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dựng</a:t>
            </a:r>
            <a:r>
              <a:rPr lang="en-US" b="1" dirty="0">
                <a:solidFill>
                  <a:srgbClr val="002060"/>
                </a:solidFill>
              </a:rPr>
              <a:t> “</a:t>
            </a:r>
            <a:r>
              <a:rPr lang="en-US" b="1" dirty="0" err="1">
                <a:solidFill>
                  <a:srgbClr val="002060"/>
                </a:solidFill>
              </a:rPr>
              <a:t>nhà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trường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biết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học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hỏi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và</a:t>
            </a:r>
            <a:r>
              <a:rPr lang="en-US" b="1" dirty="0">
                <a:solidFill>
                  <a:srgbClr val="002060"/>
                </a:solidFill>
              </a:rPr>
              <a:t> chia </a:t>
            </a:r>
            <a:r>
              <a:rPr lang="en-US" b="1" dirty="0" err="1">
                <a:solidFill>
                  <a:srgbClr val="002060"/>
                </a:solidFill>
              </a:rPr>
              <a:t>sẻ</a:t>
            </a:r>
            <a:r>
              <a:rPr lang="en-US" b="1" dirty="0">
                <a:solidFill>
                  <a:srgbClr val="002060"/>
                </a:solidFill>
              </a:rPr>
              <a:t> tri </a:t>
            </a:r>
            <a:r>
              <a:rPr lang="en-US" b="1" dirty="0" err="1">
                <a:solidFill>
                  <a:srgbClr val="002060"/>
                </a:solidFill>
              </a:rPr>
              <a:t>thức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kỹ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năng</a:t>
            </a:r>
            <a:r>
              <a:rPr lang="en-US" b="1" dirty="0">
                <a:solidFill>
                  <a:srgbClr val="002060"/>
                </a:solidFill>
              </a:rPr>
              <a:t> CĐS</a:t>
            </a:r>
            <a:r>
              <a:rPr lang="en-US" dirty="0">
                <a:solidFill>
                  <a:srgbClr val="002060"/>
                </a:solidFill>
              </a:rPr>
              <a:t>”. </a:t>
            </a:r>
            <a:r>
              <a:rPr lang="en-US" dirty="0" err="1">
                <a:solidFill>
                  <a:srgbClr val="002060"/>
                </a:solidFill>
              </a:rPr>
              <a:t>Người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biết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nhiều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hỗ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trợ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người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biết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ít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người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biết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ít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hỗ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trợ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người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chưa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biết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về</a:t>
            </a:r>
            <a:r>
              <a:rPr lang="en-US" dirty="0">
                <a:solidFill>
                  <a:srgbClr val="002060"/>
                </a:solidFill>
              </a:rPr>
              <a:t> CNTT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74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608C-4862-40AA-A0F5-8630BB9D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3. </a:t>
            </a:r>
            <a:r>
              <a:rPr lang="en-US" b="1" dirty="0" err="1">
                <a:solidFill>
                  <a:srgbClr val="FF0000"/>
                </a:solidFill>
              </a:rPr>
              <a:t>Cơ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quan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quản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lý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nước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tạo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điều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kiện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tối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về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chính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sách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về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hỗ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trợ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phát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triển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nghề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nghiệp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3EF82-E26A-4E1A-BB8E-97BDF1973E8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</a:rPr>
              <a:t>Bộ</a:t>
            </a:r>
            <a:r>
              <a:rPr lang="en-US" sz="3600" b="1" dirty="0">
                <a:solidFill>
                  <a:srgbClr val="002060"/>
                </a:solidFill>
              </a:rPr>
              <a:t> GDĐT</a:t>
            </a:r>
            <a:r>
              <a:rPr lang="en-US" sz="3600" dirty="0">
                <a:solidFill>
                  <a:srgbClr val="002060"/>
                </a:solidFill>
              </a:rPr>
              <a:t>: </a:t>
            </a:r>
            <a:r>
              <a:rPr lang="en-US" sz="3600" dirty="0" err="1">
                <a:solidFill>
                  <a:srgbClr val="002060"/>
                </a:solidFill>
              </a:rPr>
              <a:t>Chính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sách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về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ứng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dụng</a:t>
            </a:r>
            <a:r>
              <a:rPr lang="en-US" sz="3600" dirty="0">
                <a:solidFill>
                  <a:srgbClr val="002060"/>
                </a:solidFill>
              </a:rPr>
              <a:t> CNTT, </a:t>
            </a:r>
            <a:r>
              <a:rPr lang="en-US" sz="3600" dirty="0" err="1">
                <a:solidFill>
                  <a:srgbClr val="002060"/>
                </a:solidFill>
              </a:rPr>
              <a:t>dạy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học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trực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tuyến</a:t>
            </a:r>
            <a:endParaRPr lang="en-US" sz="3600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</a:rPr>
              <a:t>Chương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trình</a:t>
            </a:r>
            <a:r>
              <a:rPr lang="en-US" sz="3600" b="1" dirty="0">
                <a:solidFill>
                  <a:srgbClr val="002060"/>
                </a:solidFill>
              </a:rPr>
              <a:t> ETEP</a:t>
            </a:r>
            <a:r>
              <a:rPr lang="en-US" sz="3600" dirty="0">
                <a:solidFill>
                  <a:srgbClr val="002060"/>
                </a:solidFill>
              </a:rPr>
              <a:t>: </a:t>
            </a:r>
            <a:r>
              <a:rPr lang="en-US" sz="3600" dirty="0" err="1">
                <a:solidFill>
                  <a:srgbClr val="002060"/>
                </a:solidFill>
              </a:rPr>
              <a:t>bồi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dưỡng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giáo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viên</a:t>
            </a:r>
            <a:r>
              <a:rPr lang="en-US" sz="3600" dirty="0">
                <a:solidFill>
                  <a:srgbClr val="002060"/>
                </a:solidFill>
              </a:rPr>
              <a:t>, CBQL </a:t>
            </a:r>
            <a:r>
              <a:rPr lang="en-US" sz="3600" dirty="0" err="1">
                <a:solidFill>
                  <a:srgbClr val="002060"/>
                </a:solidFill>
              </a:rPr>
              <a:t>thực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hiện</a:t>
            </a:r>
            <a:r>
              <a:rPr lang="en-US" sz="3600" dirty="0">
                <a:solidFill>
                  <a:srgbClr val="002060"/>
                </a:solidFill>
              </a:rPr>
              <a:t> CT GDPT 2018 </a:t>
            </a:r>
            <a:r>
              <a:rPr lang="en-US" sz="3600" dirty="0" err="1">
                <a:solidFill>
                  <a:srgbClr val="002060"/>
                </a:solidFill>
              </a:rPr>
              <a:t>trong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toàn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quốc</a:t>
            </a:r>
            <a:r>
              <a:rPr lang="en-US" sz="3600" dirty="0">
                <a:solidFill>
                  <a:srgbClr val="002060"/>
                </a:solidFill>
              </a:rPr>
              <a:t>: </a:t>
            </a:r>
            <a:r>
              <a:rPr lang="en-US" sz="3600" dirty="0" err="1">
                <a:solidFill>
                  <a:srgbClr val="002060"/>
                </a:solidFill>
              </a:rPr>
              <a:t>tạo</a:t>
            </a:r>
            <a:r>
              <a:rPr lang="en-US" sz="3600" dirty="0">
                <a:solidFill>
                  <a:srgbClr val="002060"/>
                </a:solidFill>
              </a:rPr>
              <a:t> ra </a:t>
            </a:r>
            <a:r>
              <a:rPr lang="en-US" sz="3600" dirty="0" err="1">
                <a:solidFill>
                  <a:srgbClr val="002060"/>
                </a:solidFill>
              </a:rPr>
              <a:t>môi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trường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hỗ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trợ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thường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xuyên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liên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tục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tại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nhà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trường</a:t>
            </a:r>
            <a:r>
              <a:rPr lang="en-US" sz="3600" dirty="0">
                <a:solidFill>
                  <a:srgbClr val="002060"/>
                </a:solidFill>
              </a:rPr>
              <a:t>, GV, CBQL </a:t>
            </a:r>
            <a:r>
              <a:rPr lang="en-US" sz="3600" dirty="0" err="1">
                <a:solidFill>
                  <a:srgbClr val="002060"/>
                </a:solidFill>
              </a:rPr>
              <a:t>được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hỗ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trợ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bởi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đội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ngũ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cốt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cán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tại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địa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phương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và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giảng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viên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sư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phạm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chủ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chốt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từ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các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trường</a:t>
            </a:r>
            <a:r>
              <a:rPr lang="en-US" sz="3600" dirty="0">
                <a:solidFill>
                  <a:srgbClr val="002060"/>
                </a:solidFill>
              </a:rPr>
              <a:t> ĐHSP </a:t>
            </a:r>
            <a:r>
              <a:rPr lang="en-US" sz="3600" dirty="0" err="1">
                <a:solidFill>
                  <a:srgbClr val="002060"/>
                </a:solidFill>
              </a:rPr>
              <a:t>tham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gia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Chương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trình</a:t>
            </a:r>
            <a:r>
              <a:rPr lang="en-US" sz="3600" dirty="0">
                <a:solidFill>
                  <a:srgbClr val="002060"/>
                </a:solidFill>
              </a:rPr>
              <a:t> ETEP (8 </a:t>
            </a:r>
            <a:r>
              <a:rPr lang="en-US" sz="3600" dirty="0" err="1">
                <a:solidFill>
                  <a:srgbClr val="002060"/>
                </a:solidFill>
              </a:rPr>
              <a:t>trường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tròng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toàn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quốc</a:t>
            </a:r>
            <a:r>
              <a:rPr lang="en-US" sz="3600" dirty="0">
                <a:solidFill>
                  <a:srgbClr val="002060"/>
                </a:solidFill>
              </a:rPr>
              <a:t>). </a:t>
            </a:r>
            <a:r>
              <a:rPr lang="en-US" sz="3600" dirty="0" err="1">
                <a:solidFill>
                  <a:srgbClr val="002060"/>
                </a:solidFill>
              </a:rPr>
              <a:t>Đã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có</a:t>
            </a:r>
            <a:r>
              <a:rPr lang="en-US" sz="3600" dirty="0">
                <a:solidFill>
                  <a:srgbClr val="002060"/>
                </a:solidFill>
              </a:rPr>
              <a:t> 600.000/800.000 GV, CBQL </a:t>
            </a:r>
            <a:r>
              <a:rPr lang="en-US" sz="3600" dirty="0" err="1">
                <a:solidFill>
                  <a:srgbClr val="002060"/>
                </a:solidFill>
              </a:rPr>
              <a:t>trong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toàn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quốc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sử</a:t>
            </a:r>
            <a:r>
              <a:rPr lang="en-US" sz="3600" dirty="0">
                <a:solidFill>
                  <a:srgbClr val="002060"/>
                </a:solidFill>
              </a:rPr>
              <a:t> dung </a:t>
            </a:r>
            <a:r>
              <a:rPr lang="en-US" sz="3600" dirty="0" err="1">
                <a:solidFill>
                  <a:srgbClr val="002060"/>
                </a:solidFill>
              </a:rPr>
              <a:t>hệ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thống</a:t>
            </a:r>
            <a:r>
              <a:rPr lang="en-US" sz="3600" dirty="0">
                <a:solidFill>
                  <a:srgbClr val="002060"/>
                </a:solidFill>
              </a:rPr>
              <a:t> LMS </a:t>
            </a:r>
            <a:r>
              <a:rPr lang="en-US" sz="3600" dirty="0" err="1">
                <a:solidFill>
                  <a:srgbClr val="002060"/>
                </a:solidFill>
              </a:rPr>
              <a:t>trong</a:t>
            </a:r>
            <a:r>
              <a:rPr lang="en-US" sz="3600" dirty="0">
                <a:solidFill>
                  <a:srgbClr val="002060"/>
                </a:solidFill>
              </a:rPr>
              <a:t> BDTX.</a:t>
            </a:r>
          </a:p>
          <a:p>
            <a:pPr>
              <a:buFontTx/>
              <a:buChar char="-"/>
            </a:pPr>
            <a:r>
              <a:rPr lang="en-US" sz="3600" dirty="0" err="1">
                <a:solidFill>
                  <a:srgbClr val="002060"/>
                </a:solidFill>
              </a:rPr>
              <a:t>Mô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đun</a:t>
            </a:r>
            <a:r>
              <a:rPr lang="en-US" sz="3600" dirty="0">
                <a:solidFill>
                  <a:srgbClr val="002060"/>
                </a:solidFill>
              </a:rPr>
              <a:t> 9: </a:t>
            </a:r>
            <a:r>
              <a:rPr lang="en-US" sz="3600" dirty="0" err="1">
                <a:solidFill>
                  <a:srgbClr val="002060"/>
                </a:solidFill>
              </a:rPr>
              <a:t>Ứng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dụng</a:t>
            </a:r>
            <a:r>
              <a:rPr lang="en-US" sz="3600" dirty="0">
                <a:solidFill>
                  <a:srgbClr val="002060"/>
                </a:solidFill>
              </a:rPr>
              <a:t> CNTT </a:t>
            </a:r>
            <a:r>
              <a:rPr lang="en-US" sz="3600" dirty="0" err="1">
                <a:solidFill>
                  <a:srgbClr val="002060"/>
                </a:solidFill>
              </a:rPr>
              <a:t>trong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dạy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học</a:t>
            </a:r>
            <a:r>
              <a:rPr lang="en-US" sz="3600" dirty="0">
                <a:solidFill>
                  <a:srgbClr val="002060"/>
                </a:solidFill>
              </a:rPr>
              <a:t>, GD HS (</a:t>
            </a:r>
            <a:r>
              <a:rPr lang="en-US" sz="3600" dirty="0" err="1">
                <a:solidFill>
                  <a:srgbClr val="002060"/>
                </a:solidFill>
              </a:rPr>
              <a:t>đối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với</a:t>
            </a:r>
            <a:r>
              <a:rPr lang="en-US" sz="3600" dirty="0">
                <a:solidFill>
                  <a:srgbClr val="002060"/>
                </a:solidFill>
              </a:rPr>
              <a:t> GV), </a:t>
            </a:r>
            <a:r>
              <a:rPr lang="en-US" sz="3600" dirty="0" err="1">
                <a:solidFill>
                  <a:srgbClr val="002060"/>
                </a:solidFill>
              </a:rPr>
              <a:t>Ứng</a:t>
            </a:r>
            <a:r>
              <a:rPr lang="en-US" sz="3600" dirty="0">
                <a:solidFill>
                  <a:srgbClr val="002060"/>
                </a:solidFill>
              </a:rPr>
              <a:t> dung CNTT </a:t>
            </a:r>
            <a:r>
              <a:rPr lang="en-US" sz="3600" dirty="0" err="1">
                <a:solidFill>
                  <a:srgbClr val="002060"/>
                </a:solidFill>
              </a:rPr>
              <a:t>trong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quản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trị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nhà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trường</a:t>
            </a:r>
            <a:r>
              <a:rPr lang="en-US" sz="3600" dirty="0">
                <a:solidFill>
                  <a:srgbClr val="002060"/>
                </a:solidFill>
              </a:rPr>
              <a:t> (</a:t>
            </a:r>
            <a:r>
              <a:rPr lang="en-US" sz="3600" dirty="0" err="1">
                <a:solidFill>
                  <a:srgbClr val="002060"/>
                </a:solidFill>
              </a:rPr>
              <a:t>đối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với</a:t>
            </a:r>
            <a:r>
              <a:rPr lang="en-US" sz="3600" dirty="0">
                <a:solidFill>
                  <a:srgbClr val="002060"/>
                </a:solidFill>
              </a:rPr>
              <a:t> CBQL) </a:t>
            </a:r>
            <a:r>
              <a:rPr lang="en-US" sz="3600" dirty="0" err="1">
                <a:solidFill>
                  <a:srgbClr val="002060"/>
                </a:solidFill>
              </a:rPr>
              <a:t>sẽ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hỗ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trợ</a:t>
            </a:r>
            <a:r>
              <a:rPr lang="en-US" sz="3600" dirty="0">
                <a:solidFill>
                  <a:srgbClr val="002060"/>
                </a:solidFill>
              </a:rPr>
              <a:t> GV </a:t>
            </a:r>
            <a:r>
              <a:rPr lang="en-US" sz="3600" dirty="0" err="1">
                <a:solidFill>
                  <a:srgbClr val="002060"/>
                </a:solidFill>
              </a:rPr>
              <a:t>phát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triển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kỹ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năng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chuyển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đổi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số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và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làm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chủ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công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nghệ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trong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dạy</a:t>
            </a:r>
            <a:r>
              <a:rPr lang="en-US" sz="3600" dirty="0">
                <a:solidFill>
                  <a:srgbClr val="002060"/>
                </a:solidFill>
              </a:rPr>
              <a:t> hock, GDHS</a:t>
            </a:r>
          </a:p>
          <a:p>
            <a:pPr>
              <a:buFontTx/>
              <a:buChar char="-"/>
            </a:pPr>
            <a:endParaRPr lang="en-US" sz="3600" dirty="0"/>
          </a:p>
          <a:p>
            <a:pPr>
              <a:buFontTx/>
              <a:buChar char="-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75144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886</Words>
  <Application>Microsoft Office PowerPoint</Application>
  <PresentationFormat>Widescreen</PresentationFormat>
  <Paragraphs>75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 Động lực để giáo viên và nhà trường chuyển đổi số trong dạy học, giáo dục học sinh</vt:lpstr>
      <vt:lpstr>Giới thiệu</vt:lpstr>
      <vt:lpstr>Q: Làm thế nào để giáo viên có động lực trong chuyển đổi số?</vt:lpstr>
      <vt:lpstr>Động lực để giáo viên chuyển đổi đến từ đâu?</vt:lpstr>
      <vt:lpstr>Động lực từ  bản thân giáo viên</vt:lpstr>
      <vt:lpstr>2. Hiệu trưởng tạo đông lực cho trường học chuyển đổi?</vt:lpstr>
      <vt:lpstr>7 giá trị cốt lõi của nhà trường Singapore </vt:lpstr>
      <vt:lpstr>Hiệu trưởng lãnh đạo tạo môi trường chuyển đổi số trong nhà trường</vt:lpstr>
      <vt:lpstr> 3. Cơ quan quản lý Nhà nước tạo điều kiện tối đa về chính sách, về hỗ trợ phát triển nghề nghiệp</vt:lpstr>
      <vt:lpstr>4. Doanh nghiệp, Cộng đồng Nhà giáo tích cực luôn đồng hành</vt:lpstr>
      <vt:lpstr>Trân trọng cảm ơn Thầy Cô!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thói quen của người hiệu quả  và Chuẩn nghề nghiệp giáo viên phổ thông</dc:title>
  <dc:creator>Huyen Dang</dc:creator>
  <cp:lastModifiedBy>Huyen Dang</cp:lastModifiedBy>
  <cp:revision>5</cp:revision>
  <dcterms:created xsi:type="dcterms:W3CDTF">2021-07-28T09:41:19Z</dcterms:created>
  <dcterms:modified xsi:type="dcterms:W3CDTF">2021-08-01T04:52:39Z</dcterms:modified>
</cp:coreProperties>
</file>