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6"/>
  </p:notesMasterIdLst>
  <p:sldIdLst>
    <p:sldId id="385" r:id="rId3"/>
    <p:sldId id="410" r:id="rId4"/>
    <p:sldId id="462" r:id="rId5"/>
    <p:sldId id="418" r:id="rId6"/>
    <p:sldId id="460" r:id="rId7"/>
    <p:sldId id="461" r:id="rId8"/>
    <p:sldId id="419" r:id="rId9"/>
    <p:sldId id="456" r:id="rId10"/>
    <p:sldId id="351" r:id="rId11"/>
    <p:sldId id="422" r:id="rId12"/>
    <p:sldId id="457" r:id="rId13"/>
    <p:sldId id="458" r:id="rId14"/>
    <p:sldId id="459" r:id="rId15"/>
    <p:sldId id="436" r:id="rId16"/>
    <p:sldId id="435" r:id="rId17"/>
    <p:sldId id="434" r:id="rId18"/>
    <p:sldId id="384" r:id="rId19"/>
    <p:sldId id="450" r:id="rId20"/>
    <p:sldId id="463" r:id="rId21"/>
    <p:sldId id="464" r:id="rId22"/>
    <p:sldId id="403" r:id="rId23"/>
    <p:sldId id="405" r:id="rId24"/>
    <p:sldId id="407" r:id="rId25"/>
  </p:sldIdLst>
  <p:sldSz cx="9144000" cy="6858000" type="screen4x3"/>
  <p:notesSz cx="6858000" cy="9144000"/>
  <p:embeddedFontLst>
    <p:embeddedFont>
      <p:font typeface=".VnAvantH" pitchFamily="34" charset="0"/>
      <p:regular r:id="rId27"/>
      <p:bold r:id="rId28"/>
      <p:italic r:id="rId29"/>
      <p:boldItalic r:id="rId30"/>
    </p:embeddedFont>
    <p:embeddedFont>
      <p:font typeface="VNI-Avo" pitchFamily="2" charset="0"/>
      <p:regular r:id="rId31"/>
      <p:bold r:id="rId32"/>
      <p:italic r:id="rId33"/>
      <p:boldItalic r:id="rId34"/>
    </p:embeddedFont>
    <p:embeddedFont>
      <p:font typeface="Comic Sans MS" pitchFamily="66" charset="0"/>
      <p:regular r:id="rId35"/>
      <p:bold r:id="rId36"/>
      <p:italic r:id="rId37"/>
      <p:boldItalic r:id="rId38"/>
    </p:embeddedFont>
    <p:embeddedFont>
      <p:font typeface=".VnAvant" pitchFamily="34" charset="0"/>
      <p:regular r:id="rId39"/>
      <p:bold r:id="rId40"/>
      <p:italic r:id="rId41"/>
      <p:boldItalic r:id="rId42"/>
    </p:embeddedFont>
    <p:embeddedFont>
      <p:font typeface="HP-087" pitchFamily="34" charset="0"/>
      <p:bold r:id="rId43"/>
    </p:embeddedFont>
    <p:embeddedFont>
      <p:font typeface="HP001" pitchFamily="34" charset="-93"/>
      <p:regular r:id="rId44"/>
      <p:bold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.VnCooper" pitchFamily="34" charset="0"/>
      <p:regular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4F7FD"/>
    <a:srgbClr val="FF9933"/>
    <a:srgbClr val="009900"/>
    <a:srgbClr val="00206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46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17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13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91439" y="1844517"/>
            <a:ext cx="219936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k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ính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raâm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1438" y="3588419"/>
            <a:ext cx="2199361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chanh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1439" y="5506973"/>
            <a:ext cx="219936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bôø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keânh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3"/>
            <a:endCxn id="16" idx="1"/>
          </p:cNvCxnSpPr>
          <p:nvPr/>
        </p:nvCxnSpPr>
        <p:spPr bwMode="auto">
          <a:xfrm>
            <a:off x="2590799" y="2149317"/>
            <a:ext cx="2744662" cy="17439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3"/>
          </p:cNvCxnSpPr>
          <p:nvPr/>
        </p:nvCxnSpPr>
        <p:spPr bwMode="auto">
          <a:xfrm flipV="1">
            <a:off x="2590799" y="2014231"/>
            <a:ext cx="2744662" cy="18789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5" idx="1"/>
            <a:endCxn id="14" idx="3"/>
          </p:cNvCxnSpPr>
          <p:nvPr/>
        </p:nvCxnSpPr>
        <p:spPr bwMode="auto">
          <a:xfrm flipH="1">
            <a:off x="2590799" y="5811773"/>
            <a:ext cx="27446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t="58889" r="62792" b="34444"/>
          <a:stretch/>
        </p:blipFill>
        <p:spPr>
          <a:xfrm>
            <a:off x="5335461" y="1183888"/>
            <a:ext cx="3068892" cy="1673941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4" t="57664" r="36086" b="34151"/>
          <a:stretch/>
        </p:blipFill>
        <p:spPr>
          <a:xfrm>
            <a:off x="5335461" y="4960883"/>
            <a:ext cx="3068892" cy="1701779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3" t="59651" r="10317" b="33682"/>
          <a:stretch/>
        </p:blipFill>
        <p:spPr>
          <a:xfrm>
            <a:off x="5335461" y="3056248"/>
            <a:ext cx="3068892" cy="1673941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571" y="3238147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37978" y="4131763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chanh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maûnh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caïnh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keânh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gheành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leänh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kính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chænh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thònh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4113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571" y="3238147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51668" y="4152546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chanh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maûnh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caïnh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keânh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gheành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leänh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kính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chænh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thònh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131615" y="58359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chanh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bôø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keânh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kính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raâm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6926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838200" y="961104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621" y="4424508"/>
            <a:ext cx="2303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ȯʏ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2891" y="2814466"/>
            <a:ext cx="216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ł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ζ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5444" y="4665391"/>
            <a:ext cx="1832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ʒʏ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32130987"/>
      </p:ext>
    </p:extLst>
  </p:cSld>
  <p:clrMapOvr>
    <a:masterClrMapping/>
  </p:clrMapOvr>
  <p:transition advTm="664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145" y="13716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219200"/>
            <a:ext cx="7620000" cy="47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1430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p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oâp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ôp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54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9587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68725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anh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eânh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inh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57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47" y="2534256"/>
            <a:ext cx="2303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ȯʏ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2891" y="2534254"/>
            <a:ext cx="216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ł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ζ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4875" y="2534256"/>
            <a:ext cx="1832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ʒʏ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552" y="3977123"/>
            <a:ext cx="2861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ε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ȯʏ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6986" y="3985302"/>
            <a:ext cx="2430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Γ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ê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ζ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35992" y="3985302"/>
            <a:ext cx="2622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ẙɫʏ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6902054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b="64444"/>
          <a:stretch/>
        </p:blipFill>
        <p:spPr>
          <a:xfrm>
            <a:off x="-13856" y="0"/>
            <a:ext cx="9157855" cy="43901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85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9150" y="4390104"/>
            <a:ext cx="877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gaàn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keânh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xinh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xinh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Hoâm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nay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keânh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taäp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taäp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ñaõ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keâu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caïp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caïp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ñình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vòt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xoân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keânh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545392" y="484934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400800" y="484934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162800" y="484934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398774" y="52578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7010400" y="57150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858000" y="60960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429000" y="6627041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1208" y="813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Giöõ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gìn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söùc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khoûe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57778" r="41906" b="24444"/>
          <a:stretch/>
        </p:blipFill>
        <p:spPr>
          <a:xfrm>
            <a:off x="460102" y="1922319"/>
            <a:ext cx="4668980" cy="2334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75517" r="41429" b="6705"/>
          <a:stretch/>
        </p:blipFill>
        <p:spPr>
          <a:xfrm>
            <a:off x="581930" y="4256809"/>
            <a:ext cx="4668980" cy="2334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5" t="56667" r="7907" b="6666"/>
          <a:stretch/>
        </p:blipFill>
        <p:spPr>
          <a:xfrm>
            <a:off x="5338102" y="1811729"/>
            <a:ext cx="3111920" cy="48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b="71931"/>
          <a:stretch/>
        </p:blipFill>
        <p:spPr>
          <a:xfrm>
            <a:off x="0" y="0"/>
            <a:ext cx="9144000" cy="4711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60" y="5121874"/>
            <a:ext cx="10075484" cy="76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>
                <a:latin typeface="VNI-Avo" pitchFamily="2" charset="0"/>
              </a:rPr>
              <a:t>Con </a:t>
            </a:r>
            <a:r>
              <a:rPr lang="en-US" sz="3400" dirty="0" err="1" smtClean="0">
                <a:latin typeface="VNI-Avo" pitchFamily="2" charset="0"/>
              </a:rPr>
              <a:t>keânh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xinh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xinh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chaûy</a:t>
            </a:r>
            <a:r>
              <a:rPr lang="en-US" sz="3400" dirty="0" smtClean="0">
                <a:latin typeface="VNI-Avo" pitchFamily="2" charset="0"/>
              </a:rPr>
              <a:t> qua </a:t>
            </a:r>
            <a:r>
              <a:rPr lang="en-US" sz="3400" dirty="0" err="1" smtClean="0">
                <a:latin typeface="VNI-Avo" pitchFamily="2" charset="0"/>
              </a:rPr>
              <a:t>caùnh</a:t>
            </a:r>
            <a:r>
              <a:rPr lang="en-US" sz="3400" dirty="0" smtClean="0">
                <a:latin typeface="VNI-Avo" pitchFamily="2" charset="0"/>
              </a:rPr>
              <a:t> </a:t>
            </a:r>
            <a:r>
              <a:rPr lang="en-US" sz="3400" dirty="0" err="1" smtClean="0">
                <a:latin typeface="VNI-Avo" pitchFamily="2" charset="0"/>
              </a:rPr>
              <a:t>ñoàng</a:t>
            </a:r>
            <a:r>
              <a:rPr lang="en-US" sz="3400" dirty="0" smtClean="0">
                <a:latin typeface="VNI-Avo" pitchFamily="2" charset="0"/>
              </a:rPr>
              <a:t>.</a:t>
            </a:r>
            <a:endParaRPr lang="en-US" sz="3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207279" y="491534"/>
            <a:ext cx="3048000" cy="1061383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89489" y="5266740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C0462"/>
                </a:solidFill>
                <a:latin typeface="VNI-Avo" pitchFamily="2" charset="0"/>
              </a:rPr>
              <a:t>eânh</a:t>
            </a:r>
            <a:endParaRPr lang="vi-VN" sz="36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526782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C0462"/>
                </a:solidFill>
                <a:latin typeface="VNI-Avo" pitchFamily="2" charset="0"/>
              </a:rPr>
              <a:t>i</a:t>
            </a:r>
            <a:r>
              <a:rPr lang="en-US" sz="3600" b="1" dirty="0" err="1" smtClean="0">
                <a:solidFill>
                  <a:srgbClr val="FC0462"/>
                </a:solidFill>
                <a:latin typeface="VNI-Avo" pitchFamily="2" charset="0"/>
              </a:rPr>
              <a:t>nh</a:t>
            </a:r>
            <a:endParaRPr lang="vi-VN" sz="3600" dirty="0">
              <a:solidFill>
                <a:srgbClr val="FC046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6910" y="5280595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C0462"/>
                </a:solidFill>
                <a:latin typeface="VNI-Avo" pitchFamily="2" charset="0"/>
              </a:rPr>
              <a:t>i</a:t>
            </a:r>
            <a:r>
              <a:rPr lang="en-US" sz="3600" b="1" dirty="0" err="1" smtClean="0">
                <a:solidFill>
                  <a:srgbClr val="FC0462"/>
                </a:solidFill>
                <a:latin typeface="VNI-Avo" pitchFamily="2" charset="0"/>
              </a:rPr>
              <a:t>nh</a:t>
            </a:r>
            <a:endParaRPr lang="vi-VN" sz="3600" dirty="0">
              <a:solidFill>
                <a:srgbClr val="FC046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3305" y="5267820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C0462"/>
                </a:solidFill>
                <a:latin typeface="VNI-Avo" pitchFamily="2" charset="0"/>
              </a:rPr>
              <a:t>anh</a:t>
            </a:r>
            <a:endParaRPr lang="vi-VN" sz="36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2355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571" y="3238147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eânh</a:t>
            </a:r>
            <a:r>
              <a:rPr lang="en-US" sz="4800" b="1" dirty="0" smtClean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840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eânh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43132" y="4523527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07" y="4191000"/>
            <a:ext cx="111779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anh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baùnh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065684" y="409672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baùnh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6007" y="4190031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019800" y="4419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4517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09600" y="2057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chanh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maûnh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caïnh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keânh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gheành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leänh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chænh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lôïp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thònh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0709" y="853247"/>
            <a:ext cx="212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712340" y="85324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433" y="2136705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678216" y="2136705"/>
            <a:ext cx="146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9844" y="84398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571" y="3238147"/>
            <a:ext cx="91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Ù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37978" y="4131763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chanh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maûnh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caïnh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keânh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gheành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leänh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kính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chænh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thònh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936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291</Words>
  <Application>Microsoft Office PowerPoint</Application>
  <PresentationFormat>On-screen Show (4:3)</PresentationFormat>
  <Paragraphs>111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.VnAvantH</vt:lpstr>
      <vt:lpstr>VNI-Avo</vt:lpstr>
      <vt:lpstr>Comic Sans MS</vt:lpstr>
      <vt:lpstr>.VnAvant</vt:lpstr>
      <vt:lpstr>HP-087</vt:lpstr>
      <vt:lpstr>HP001</vt:lpstr>
      <vt:lpstr>Calibri</vt:lpstr>
      <vt:lpstr>.VnCooper</vt:lpstr>
      <vt:lpstr>Times New Roman</vt:lpstr>
      <vt:lpstr>Office Theme</vt:lpstr>
      <vt:lpstr>1_Default Design</vt:lpstr>
      <vt:lpstr>PowerPoint Presentation</vt:lpstr>
      <vt:lpstr>                   anh  eânh  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op   oâp    ôp</vt:lpstr>
      <vt:lpstr>PowerPoint Presentation</vt:lpstr>
      <vt:lpstr>PowerPoint Presentation</vt:lpstr>
      <vt:lpstr>PowerPoint Presentation</vt:lpstr>
      <vt:lpstr>PowerPoint Presentation</vt:lpstr>
      <vt:lpstr>Giöõ gìn söùc khoûe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325</cp:revision>
  <dcterms:created xsi:type="dcterms:W3CDTF">2006-08-16T00:00:00Z</dcterms:created>
  <dcterms:modified xsi:type="dcterms:W3CDTF">2020-08-26T07:15:37Z</dcterms:modified>
</cp:coreProperties>
</file>