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4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25451"/>
            <a:ext cx="12188825" cy="2437765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03147" y="2096641"/>
            <a:ext cx="11743212" cy="2652814"/>
            <a:chOff x="258097" y="2416164"/>
            <a:chExt cx="8458200" cy="1326753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2416164"/>
              <a:ext cx="8458200" cy="1326753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399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1304" y="2450289"/>
              <a:ext cx="8200103" cy="12221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398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398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21</a:t>
              </a:r>
            </a:p>
            <a:p>
              <a:pPr algn="ctr"/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5332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5332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5332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5332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332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endParaRPr lang="vi-VN" sz="5332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03412" y="5105914"/>
            <a:ext cx="8532178" cy="2336191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96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9600" dirty="0">
              <a:solidFill>
                <a:srgbClr val="FF99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8238" y="583990"/>
            <a:ext cx="6289478" cy="1005179"/>
          </a:xfrm>
          <a:prstGeom prst="rect">
            <a:avLst/>
          </a:prstGeom>
          <a:noFill/>
        </p:spPr>
        <p:txBody>
          <a:bodyPr wrap="none" lIns="121888" tIns="60944" rIns="121888" bIns="60944">
            <a:spAutoFit/>
          </a:bodyPr>
          <a:lstStyle/>
          <a:p>
            <a:r>
              <a:rPr lang="en-US" sz="5732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5732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732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5732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732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5732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</a:t>
            </a:r>
            <a:endParaRPr lang="vi-VN" sz="5732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222069" y="307632"/>
            <a:ext cx="4009340" cy="2584186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 dirty="0"/>
          </a:p>
        </p:txBody>
      </p:sp>
      <p:sp>
        <p:nvSpPr>
          <p:cNvPr id="14" name="TextBox 13"/>
          <p:cNvSpPr txBox="1"/>
          <p:nvPr/>
        </p:nvSpPr>
        <p:spPr>
          <a:xfrm>
            <a:off x="1648975" y="1074608"/>
            <a:ext cx="1050288" cy="2143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0" b="1" dirty="0"/>
              <a:t>6</a:t>
            </a:r>
            <a:endParaRPr lang="vi-VN" sz="13330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773384" y="950856"/>
            <a:ext cx="2925682" cy="1230786"/>
          </a:xfrm>
          <a:prstGeom prst="rect">
            <a:avLst/>
          </a:prstGeom>
          <a:noFill/>
        </p:spPr>
        <p:txBody>
          <a:bodyPr spcFirstLastPara="1" wrap="none" lIns="121888" tIns="60944" rIns="121888" bIns="60944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332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5332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5332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5332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8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41667" r="51391" b="31250"/>
          <a:stretch/>
        </p:blipFill>
        <p:spPr bwMode="auto">
          <a:xfrm>
            <a:off x="150812" y="1626070"/>
            <a:ext cx="5027894" cy="502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2382" y="1092809"/>
            <a:ext cx="3619902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6" b="1" dirty="0" err="1"/>
              <a:t>CÁC</a:t>
            </a:r>
            <a:r>
              <a:rPr lang="en-US" sz="4266" b="1" dirty="0"/>
              <a:t> </a:t>
            </a:r>
            <a:r>
              <a:rPr lang="en-US" sz="4266" b="1" dirty="0" err="1"/>
              <a:t>SỐ</a:t>
            </a:r>
            <a:r>
              <a:rPr lang="en-US" sz="4266" b="1" dirty="0"/>
              <a:t> </a:t>
            </a:r>
            <a:r>
              <a:rPr lang="en-US" sz="4266" b="1" dirty="0" err="1"/>
              <a:t>ĐẾN</a:t>
            </a:r>
            <a:r>
              <a:rPr lang="en-US" sz="4266" b="1" dirty="0"/>
              <a:t> 20</a:t>
            </a:r>
            <a:endParaRPr lang="vi-VN" sz="4266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42261" y="4176925"/>
            <a:ext cx="3481146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dirty="0" err="1"/>
              <a:t>quả</a:t>
            </a:r>
            <a:r>
              <a:rPr lang="en-US" sz="5332" dirty="0"/>
              <a:t> </a:t>
            </a:r>
            <a:r>
              <a:rPr lang="en-US" sz="5332" dirty="0" err="1"/>
              <a:t>cà</a:t>
            </a:r>
            <a:r>
              <a:rPr lang="en-US" sz="5332" dirty="0"/>
              <a:t> </a:t>
            </a:r>
            <a:r>
              <a:rPr lang="en-US" sz="5332" dirty="0" err="1"/>
              <a:t>chua</a:t>
            </a:r>
            <a:endParaRPr lang="vi-VN" sz="5332" dirty="0"/>
          </a:p>
        </p:txBody>
      </p:sp>
      <p:sp>
        <p:nvSpPr>
          <p:cNvPr id="8" name="TextBox 7"/>
          <p:cNvSpPr txBox="1"/>
          <p:nvPr/>
        </p:nvSpPr>
        <p:spPr>
          <a:xfrm>
            <a:off x="7321801" y="4140015"/>
            <a:ext cx="87716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dirty="0">
                <a:solidFill>
                  <a:srgbClr val="FF0000"/>
                </a:solidFill>
              </a:rPr>
              <a:t>10</a:t>
            </a:r>
            <a:endParaRPr lang="vi-VN" sz="5332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815" y="4038442"/>
            <a:ext cx="1102446" cy="1091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0" name="TextBox 9"/>
          <p:cNvSpPr txBox="1"/>
          <p:nvPr/>
        </p:nvSpPr>
        <p:spPr>
          <a:xfrm>
            <a:off x="5586544" y="4198992"/>
            <a:ext cx="2808782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dirty="0" err="1">
                <a:solidFill>
                  <a:srgbClr val="FF0000"/>
                </a:solidFill>
              </a:rPr>
              <a:t>Một</a:t>
            </a:r>
            <a:r>
              <a:rPr lang="en-US" sz="5332" dirty="0">
                <a:solidFill>
                  <a:srgbClr val="FF0000"/>
                </a:solidFill>
              </a:rPr>
              <a:t> </a:t>
            </a:r>
            <a:r>
              <a:rPr lang="en-US" sz="5332" dirty="0" err="1">
                <a:solidFill>
                  <a:srgbClr val="FF0000"/>
                </a:solidFill>
              </a:rPr>
              <a:t>chục</a:t>
            </a:r>
            <a:endParaRPr lang="vi-VN" sz="5332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-152400"/>
            <a:ext cx="3655589" cy="18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133953"/>
            <a:ext cx="11638028" cy="67235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8710" y="133953"/>
            <a:ext cx="11782531" cy="6723546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6" name="Rectangle 5"/>
          <p:cNvSpPr/>
          <p:nvPr/>
        </p:nvSpPr>
        <p:spPr>
          <a:xfrm>
            <a:off x="3250353" y="1127466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7" name="Rectangle 6"/>
          <p:cNvSpPr/>
          <p:nvPr/>
        </p:nvSpPr>
        <p:spPr>
          <a:xfrm>
            <a:off x="3250353" y="2183407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8" name="Rectangle 7"/>
          <p:cNvSpPr/>
          <p:nvPr/>
        </p:nvSpPr>
        <p:spPr>
          <a:xfrm>
            <a:off x="3250353" y="4419600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9" name="Rectangle 8"/>
          <p:cNvSpPr/>
          <p:nvPr/>
        </p:nvSpPr>
        <p:spPr>
          <a:xfrm>
            <a:off x="3250353" y="3352800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0" name="Rectangle 9"/>
          <p:cNvSpPr/>
          <p:nvPr/>
        </p:nvSpPr>
        <p:spPr>
          <a:xfrm>
            <a:off x="3090706" y="5542573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1" name="Rectangle 10"/>
          <p:cNvSpPr/>
          <p:nvPr/>
        </p:nvSpPr>
        <p:spPr>
          <a:xfrm>
            <a:off x="8633750" y="5567247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2" name="Rectangle 11"/>
          <p:cNvSpPr/>
          <p:nvPr/>
        </p:nvSpPr>
        <p:spPr>
          <a:xfrm>
            <a:off x="8609250" y="4419600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3" name="Rectangle 12"/>
          <p:cNvSpPr/>
          <p:nvPr/>
        </p:nvSpPr>
        <p:spPr>
          <a:xfrm>
            <a:off x="8633750" y="3352800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4" name="Rectangle 13"/>
          <p:cNvSpPr/>
          <p:nvPr/>
        </p:nvSpPr>
        <p:spPr>
          <a:xfrm>
            <a:off x="8621054" y="2298513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5" name="Rectangle 14"/>
          <p:cNvSpPr/>
          <p:nvPr/>
        </p:nvSpPr>
        <p:spPr>
          <a:xfrm>
            <a:off x="8563052" y="1321012"/>
            <a:ext cx="914162" cy="81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6" name="TextBox 15"/>
          <p:cNvSpPr txBox="1"/>
          <p:nvPr/>
        </p:nvSpPr>
        <p:spPr>
          <a:xfrm>
            <a:off x="3044496" y="1142003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11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7664" y="211249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12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7664" y="3200400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13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2294" y="4315674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14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6412" y="5410200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15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7994" y="109124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16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5040" y="208734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17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63052" y="3225867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18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51917" y="4343400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19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15453" y="5460933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20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92190" y="1466401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27" name="Rectangle 26"/>
          <p:cNvSpPr/>
          <p:nvPr/>
        </p:nvSpPr>
        <p:spPr>
          <a:xfrm>
            <a:off x="4440664" y="2550724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28" name="Rectangle 27"/>
          <p:cNvSpPr/>
          <p:nvPr/>
        </p:nvSpPr>
        <p:spPr>
          <a:xfrm>
            <a:off x="4469236" y="3632333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29" name="Rectangle 28"/>
          <p:cNvSpPr/>
          <p:nvPr/>
        </p:nvSpPr>
        <p:spPr>
          <a:xfrm>
            <a:off x="4367658" y="4648200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0" name="Rectangle 29"/>
          <p:cNvSpPr/>
          <p:nvPr/>
        </p:nvSpPr>
        <p:spPr>
          <a:xfrm>
            <a:off x="4327398" y="5814721"/>
            <a:ext cx="1605133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1" name="Rectangle 30"/>
          <p:cNvSpPr/>
          <p:nvPr/>
        </p:nvSpPr>
        <p:spPr>
          <a:xfrm>
            <a:off x="9917241" y="1570050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2" name="Rectangle 31"/>
          <p:cNvSpPr/>
          <p:nvPr/>
        </p:nvSpPr>
        <p:spPr>
          <a:xfrm>
            <a:off x="10003217" y="2603170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3" name="Rectangle 32"/>
          <p:cNvSpPr/>
          <p:nvPr/>
        </p:nvSpPr>
        <p:spPr>
          <a:xfrm>
            <a:off x="9828212" y="4783926"/>
            <a:ext cx="1651572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4" name="Rectangle 33"/>
          <p:cNvSpPr/>
          <p:nvPr/>
        </p:nvSpPr>
        <p:spPr>
          <a:xfrm>
            <a:off x="10012745" y="5782611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5" name="Rectangle 34"/>
          <p:cNvSpPr/>
          <p:nvPr/>
        </p:nvSpPr>
        <p:spPr>
          <a:xfrm>
            <a:off x="9919397" y="3676961"/>
            <a:ext cx="1491867" cy="44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7" name="TextBox 36"/>
          <p:cNvSpPr txBox="1"/>
          <p:nvPr/>
        </p:nvSpPr>
        <p:spPr>
          <a:xfrm>
            <a:off x="4341812" y="1436222"/>
            <a:ext cx="1635384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moät</a:t>
            </a:r>
            <a:endParaRPr lang="vi-VN" sz="2399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327398" y="2414824"/>
            <a:ext cx="1507144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hai</a:t>
            </a:r>
            <a:endParaRPr lang="vi-VN" sz="2399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265612" y="4648200"/>
            <a:ext cx="164339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boán</a:t>
            </a:r>
            <a:endParaRPr lang="vi-VN" sz="2399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17126" y="3686864"/>
            <a:ext cx="145264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ba</a:t>
            </a:r>
            <a:endParaRPr lang="vi-VN" sz="2399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268087" y="5664067"/>
            <a:ext cx="1625766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laêm</a:t>
            </a:r>
            <a:endParaRPr lang="vi-VN" sz="2399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844324" y="1304308"/>
            <a:ext cx="158408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saùu</a:t>
            </a:r>
            <a:endParaRPr lang="vi-VN" sz="2399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833179" y="2438400"/>
            <a:ext cx="1646605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baûy</a:t>
            </a:r>
            <a:endParaRPr lang="vi-VN" sz="2399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785013" y="3533776"/>
            <a:ext cx="164339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taùm</a:t>
            </a:r>
            <a:endParaRPr lang="vi-VN" sz="2399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9808186" y="4633912"/>
            <a:ext cx="168507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möôøi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chín</a:t>
            </a:r>
            <a:endParaRPr lang="vi-VN" sz="2399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903752" y="5715000"/>
            <a:ext cx="149432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 err="1">
                <a:latin typeface="VNI-Avo" pitchFamily="2" charset="0"/>
              </a:rPr>
              <a:t>hai</a:t>
            </a:r>
            <a:r>
              <a:rPr lang="en-US" sz="2399" b="1" dirty="0">
                <a:latin typeface="VNI-Avo" pitchFamily="2" charset="0"/>
              </a:rPr>
              <a:t> </a:t>
            </a:r>
            <a:r>
              <a:rPr lang="en-US" sz="2399" b="1" dirty="0" err="1">
                <a:latin typeface="VNI-Avo" pitchFamily="2" charset="0"/>
              </a:rPr>
              <a:t>möôi</a:t>
            </a:r>
            <a:endParaRPr lang="vi-VN" sz="2399" b="1" dirty="0"/>
          </a:p>
        </p:txBody>
      </p:sp>
    </p:spTree>
    <p:extLst>
      <p:ext uri="{BB962C8B-B14F-4D97-AF65-F5344CB8AC3E}">
        <p14:creationId xmlns:p14="http://schemas.microsoft.com/office/powerpoint/2010/main" val="24916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/>
          <a:stretch/>
        </p:blipFill>
        <p:spPr>
          <a:xfrm>
            <a:off x="1" y="1220668"/>
            <a:ext cx="12188825" cy="5637332"/>
          </a:xfrm>
        </p:spPr>
      </p:pic>
      <p:sp>
        <p:nvSpPr>
          <p:cNvPr id="6" name="Rounded Rectangle 5"/>
          <p:cNvSpPr/>
          <p:nvPr/>
        </p:nvSpPr>
        <p:spPr>
          <a:xfrm>
            <a:off x="5078677" y="5588331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7" name="Rounded Rectangle 6"/>
          <p:cNvSpPr/>
          <p:nvPr/>
        </p:nvSpPr>
        <p:spPr>
          <a:xfrm>
            <a:off x="5078677" y="3188657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8" name="Rounded Rectangle 7"/>
          <p:cNvSpPr/>
          <p:nvPr/>
        </p:nvSpPr>
        <p:spPr>
          <a:xfrm>
            <a:off x="11122302" y="3182310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9" name="Rounded Rectangle 8"/>
          <p:cNvSpPr/>
          <p:nvPr/>
        </p:nvSpPr>
        <p:spPr>
          <a:xfrm>
            <a:off x="11122302" y="5518501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10" name="TextBox 9"/>
          <p:cNvSpPr txBox="1"/>
          <p:nvPr/>
        </p:nvSpPr>
        <p:spPr>
          <a:xfrm>
            <a:off x="5005033" y="3156916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12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75958" y="3156916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14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5988" y="558833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18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7660" y="5513541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20</a:t>
            </a:r>
            <a:endParaRPr lang="vi-VN" sz="5865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7" y="-76199"/>
            <a:ext cx="3124200" cy="15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316541"/>
            <a:ext cx="10969943" cy="11430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4255"/>
            <a:ext cx="12290399" cy="5586545"/>
          </a:xfrm>
        </p:spPr>
      </p:pic>
      <p:sp>
        <p:nvSpPr>
          <p:cNvPr id="5" name="Rounded Rectangle 4"/>
          <p:cNvSpPr/>
          <p:nvPr/>
        </p:nvSpPr>
        <p:spPr>
          <a:xfrm>
            <a:off x="2539338" y="5080344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6" name="Rounded Rectangle 5"/>
          <p:cNvSpPr/>
          <p:nvPr/>
        </p:nvSpPr>
        <p:spPr>
          <a:xfrm>
            <a:off x="8938471" y="5080344"/>
            <a:ext cx="914162" cy="101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7" name="TextBox 6"/>
          <p:cNvSpPr txBox="1"/>
          <p:nvPr/>
        </p:nvSpPr>
        <p:spPr>
          <a:xfrm>
            <a:off x="2446650" y="5070425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12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5783" y="5014680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15</a:t>
            </a:r>
            <a:endParaRPr lang="vi-VN" sz="586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-152400"/>
            <a:ext cx="10969943" cy="11430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188" cy="6858000"/>
          </a:xfrm>
        </p:spPr>
      </p:pic>
      <p:sp>
        <p:nvSpPr>
          <p:cNvPr id="5" name="Rounded Rectangle 4"/>
          <p:cNvSpPr/>
          <p:nvPr/>
        </p:nvSpPr>
        <p:spPr>
          <a:xfrm>
            <a:off x="9751059" y="1173333"/>
            <a:ext cx="914162" cy="914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6" name="Rounded Rectangle 5"/>
          <p:cNvSpPr/>
          <p:nvPr/>
        </p:nvSpPr>
        <p:spPr>
          <a:xfrm>
            <a:off x="203147" y="3886438"/>
            <a:ext cx="914162" cy="914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7" name="Rounded Rectangle 6"/>
          <p:cNvSpPr/>
          <p:nvPr/>
        </p:nvSpPr>
        <p:spPr>
          <a:xfrm>
            <a:off x="2863104" y="5797828"/>
            <a:ext cx="914162" cy="914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8" name="Rounded Rectangle 7"/>
          <p:cNvSpPr/>
          <p:nvPr/>
        </p:nvSpPr>
        <p:spPr>
          <a:xfrm>
            <a:off x="4005804" y="5943838"/>
            <a:ext cx="914162" cy="914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9" name="TextBox 8"/>
          <p:cNvSpPr txBox="1"/>
          <p:nvPr/>
        </p:nvSpPr>
        <p:spPr>
          <a:xfrm>
            <a:off x="9894890" y="1066800"/>
            <a:ext cx="566181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4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0253" y="5832346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13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6760" y="5778782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14</a:t>
            </a:r>
            <a:endParaRPr lang="vi-VN" sz="5865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802" y="3774945"/>
            <a:ext cx="947695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5" b="1">
                <a:solidFill>
                  <a:srgbClr val="FF0000"/>
                </a:solidFill>
              </a:rPr>
              <a:t>18</a:t>
            </a:r>
            <a:endParaRPr lang="vi-VN" sz="586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66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HP-087</vt:lpstr>
      <vt:lpstr>HP-168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4t</cp:lastModifiedBy>
  <cp:revision>13</cp:revision>
  <dcterms:created xsi:type="dcterms:W3CDTF">2006-08-16T00:00:00Z</dcterms:created>
  <dcterms:modified xsi:type="dcterms:W3CDTF">2021-01-21T08:39:08Z</dcterms:modified>
</cp:coreProperties>
</file>