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373" r:id="rId3"/>
    <p:sldId id="350" r:id="rId4"/>
    <p:sldId id="351" r:id="rId5"/>
    <p:sldId id="319" r:id="rId6"/>
    <p:sldId id="360" r:id="rId7"/>
    <p:sldId id="315" r:id="rId8"/>
    <p:sldId id="361" r:id="rId9"/>
    <p:sldId id="367" r:id="rId10"/>
    <p:sldId id="368" r:id="rId11"/>
    <p:sldId id="358" r:id="rId12"/>
    <p:sldId id="344" r:id="rId13"/>
    <p:sldId id="354" r:id="rId14"/>
    <p:sldId id="324" r:id="rId15"/>
    <p:sldId id="334" r:id="rId16"/>
    <p:sldId id="331" r:id="rId17"/>
    <p:sldId id="363" r:id="rId18"/>
    <p:sldId id="333" r:id="rId19"/>
    <p:sldId id="335" r:id="rId20"/>
    <p:sldId id="371" r:id="rId21"/>
    <p:sldId id="370" r:id="rId22"/>
    <p:sldId id="286" r:id="rId23"/>
    <p:sldId id="374" r:id="rId24"/>
    <p:sldId id="287" r:id="rId25"/>
    <p:sldId id="375" r:id="rId26"/>
    <p:sldId id="310" r:id="rId27"/>
    <p:sldId id="372" r:id="rId28"/>
    <p:sldId id="338" r:id="rId29"/>
    <p:sldId id="359" r:id="rId30"/>
    <p:sldId id="340" r:id="rId31"/>
    <p:sldId id="369" r:id="rId32"/>
    <p:sldId id="342" r:id="rId33"/>
    <p:sldId id="364" r:id="rId34"/>
    <p:sldId id="339" r:id="rId35"/>
    <p:sldId id="355" r:id="rId36"/>
    <p:sldId id="289" r:id="rId37"/>
    <p:sldId id="337" r:id="rId38"/>
    <p:sldId id="284" r:id="rId39"/>
    <p:sldId id="283" r:id="rId40"/>
    <p:sldId id="288" r:id="rId41"/>
    <p:sldId id="366" r:id="rId42"/>
    <p:sldId id="27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55D3C3-0C02-4B67-B974-E520568C2C3B}">
          <p14:sldIdLst>
            <p14:sldId id="257"/>
            <p14:sldId id="373"/>
            <p14:sldId id="350"/>
            <p14:sldId id="351"/>
            <p14:sldId id="319"/>
            <p14:sldId id="360"/>
            <p14:sldId id="315"/>
            <p14:sldId id="361"/>
            <p14:sldId id="367"/>
            <p14:sldId id="368"/>
            <p14:sldId id="358"/>
            <p14:sldId id="344"/>
            <p14:sldId id="354"/>
            <p14:sldId id="324"/>
            <p14:sldId id="334"/>
            <p14:sldId id="331"/>
            <p14:sldId id="363"/>
            <p14:sldId id="333"/>
            <p14:sldId id="335"/>
            <p14:sldId id="371"/>
            <p14:sldId id="370"/>
            <p14:sldId id="286"/>
            <p14:sldId id="374"/>
            <p14:sldId id="287"/>
            <p14:sldId id="375"/>
            <p14:sldId id="310"/>
            <p14:sldId id="372"/>
            <p14:sldId id="338"/>
            <p14:sldId id="359"/>
            <p14:sldId id="340"/>
            <p14:sldId id="369"/>
            <p14:sldId id="342"/>
            <p14:sldId id="364"/>
            <p14:sldId id="339"/>
            <p14:sldId id="355"/>
            <p14:sldId id="289"/>
            <p14:sldId id="337"/>
            <p14:sldId id="284"/>
            <p14:sldId id="283"/>
            <p14:sldId id="288"/>
            <p14:sldId id="366"/>
            <p14:sldId id="27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4" autoAdjust="0"/>
    <p:restoredTop sz="88455" autoAdjust="0"/>
  </p:normalViewPr>
  <p:slideViewPr>
    <p:cSldViewPr>
      <p:cViewPr>
        <p:scale>
          <a:sx n="68" d="100"/>
          <a:sy n="68" d="100"/>
        </p:scale>
        <p:origin x="-55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B976E-3852-4550-B76C-D9DC1B7D6394}" type="datetimeFigureOut">
              <a:rPr lang="en-US" smtClean="0"/>
              <a:t>07/01/2021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46D22C-695D-45CC-B25E-7127F3945A78}" type="slidenum">
              <a:rPr lang="en-US" smtClean="0"/>
              <a:t>‹#›</a:t>
            </a:fld>
            <a:endParaRPr lang="en-US"/>
          </a:p>
        </p:txBody>
      </p:sp>
    </p:spTree>
    <p:extLst>
      <p:ext uri="{BB962C8B-B14F-4D97-AF65-F5344CB8AC3E}">
        <p14:creationId xmlns:p14="http://schemas.microsoft.com/office/powerpoint/2010/main" val="375398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43538-D6BF-4B3B-8D21-AB65A5631DCF}" type="slidenum">
              <a:rPr lang="en-US" smtClean="0"/>
              <a:t>1</a:t>
            </a:fld>
            <a:endParaRPr lang="en-US"/>
          </a:p>
        </p:txBody>
      </p:sp>
    </p:spTree>
    <p:extLst>
      <p:ext uri="{BB962C8B-B14F-4D97-AF65-F5344CB8AC3E}">
        <p14:creationId xmlns:p14="http://schemas.microsoft.com/office/powerpoint/2010/main" val="247994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46D22C-695D-45CC-B25E-7127F3945A78}" type="slidenum">
              <a:rPr lang="en-US" smtClean="0"/>
              <a:t>18</a:t>
            </a:fld>
            <a:endParaRPr lang="en-US"/>
          </a:p>
        </p:txBody>
      </p:sp>
    </p:spTree>
    <p:extLst>
      <p:ext uri="{BB962C8B-B14F-4D97-AF65-F5344CB8AC3E}">
        <p14:creationId xmlns:p14="http://schemas.microsoft.com/office/powerpoint/2010/main" val="304350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46D22C-695D-45CC-B25E-7127F3945A78}" type="slidenum">
              <a:rPr lang="en-US" smtClean="0"/>
              <a:t>24</a:t>
            </a:fld>
            <a:endParaRPr lang="en-US"/>
          </a:p>
        </p:txBody>
      </p:sp>
    </p:spTree>
    <p:extLst>
      <p:ext uri="{BB962C8B-B14F-4D97-AF65-F5344CB8AC3E}">
        <p14:creationId xmlns:p14="http://schemas.microsoft.com/office/powerpoint/2010/main" val="1209330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 xmlns:a16="http://schemas.microsoft.com/office/drawing/2014/main" id="{F607DE53-83EA-428F-B9E8-FAFD038D3C3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F51BA97-BA0A-4263-950B-287126F9412C}" type="slidenum">
              <a:rPr lang="en-US" altLang="en-US" sz="1200"/>
              <a:pPr algn="r" eaLnBrk="1" hangingPunct="1"/>
              <a:t>36</a:t>
            </a:fld>
            <a:endParaRPr lang="en-US" altLang="en-US" sz="1200"/>
          </a:p>
        </p:txBody>
      </p:sp>
      <p:sp>
        <p:nvSpPr>
          <p:cNvPr id="49155" name="Rectangle 2">
            <a:extLst>
              <a:ext uri="{FF2B5EF4-FFF2-40B4-BE49-F238E27FC236}">
                <a16:creationId xmlns="" xmlns:a16="http://schemas.microsoft.com/office/drawing/2014/main" id="{378B5644-A40F-4D14-BAD4-7B9441A4A941}"/>
              </a:ext>
            </a:extLst>
          </p:cNvPr>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49156" name="Rectangle 3">
            <a:extLst>
              <a:ext uri="{FF2B5EF4-FFF2-40B4-BE49-F238E27FC236}">
                <a16:creationId xmlns="" xmlns:a16="http://schemas.microsoft.com/office/drawing/2014/main" id="{11316435-7D3D-4F34-B228-AAEC1B2CDC61}"/>
              </a:ext>
            </a:extLst>
          </p:cNvPr>
          <p:cNvSpPr>
            <a:spLocks noGrp="1" noChangeArrowheads="1"/>
          </p:cNvSpPr>
          <p:nvPr>
            <p:ph type="body" idx="1"/>
          </p:nvPr>
        </p:nvSpPr>
        <p:spPr/>
        <p:txBody>
          <a:bodyPr/>
          <a:lstStyle/>
          <a:p>
            <a:pPr>
              <a:spcBef>
                <a:spcPct val="0"/>
              </a:spcBef>
            </a:pPr>
            <a:r>
              <a:rPr lang="en-US" altLang="en-US"/>
              <a:t>This is the my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5F2598-2739-4961-A00E-C5EA4D5B4CEC}" type="datetimeFigureOut">
              <a:rPr lang="en-US" smtClean="0"/>
              <a:t>07/01/2021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365382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5F2598-2739-4961-A00E-C5EA4D5B4CEC}" type="datetimeFigureOut">
              <a:rPr lang="en-US" smtClean="0"/>
              <a:t>07/01/2021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425852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5F2598-2739-4961-A00E-C5EA4D5B4CEC}" type="datetimeFigureOut">
              <a:rPr lang="en-US" smtClean="0"/>
              <a:t>07/01/2021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103133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5F2598-2739-4961-A00E-C5EA4D5B4CEC}" type="datetimeFigureOut">
              <a:rPr lang="en-US" smtClean="0"/>
              <a:t>07/01/2021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351552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5F2598-2739-4961-A00E-C5EA4D5B4CEC}" type="datetimeFigureOut">
              <a:rPr lang="en-US" smtClean="0"/>
              <a:t>07/01/2021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4141879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5F2598-2739-4961-A00E-C5EA4D5B4CEC}" type="datetimeFigureOut">
              <a:rPr lang="en-US" smtClean="0"/>
              <a:t>07/01/2021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274697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5F2598-2739-4961-A00E-C5EA4D5B4CEC}" type="datetimeFigureOut">
              <a:rPr lang="en-US" smtClean="0"/>
              <a:t>07/01/2021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1462137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5F2598-2739-4961-A00E-C5EA4D5B4CEC}" type="datetimeFigureOut">
              <a:rPr lang="en-US" smtClean="0"/>
              <a:t>07/01/2021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353060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F2598-2739-4961-A00E-C5EA4D5B4CEC}" type="datetimeFigureOut">
              <a:rPr lang="en-US" smtClean="0"/>
              <a:t>07/01/2021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17126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5F2598-2739-4961-A00E-C5EA4D5B4CEC}" type="datetimeFigureOut">
              <a:rPr lang="en-US" smtClean="0"/>
              <a:t>07/01/2021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297834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5F2598-2739-4961-A00E-C5EA4D5B4CEC}" type="datetimeFigureOut">
              <a:rPr lang="en-US" smtClean="0"/>
              <a:t>07/01/2021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337096-9064-484D-AA88-1BE1FA66CE8E}" type="slidenum">
              <a:rPr lang="en-US" smtClean="0"/>
              <a:t>‹#›</a:t>
            </a:fld>
            <a:endParaRPr lang="en-US"/>
          </a:p>
        </p:txBody>
      </p:sp>
    </p:spTree>
    <p:extLst>
      <p:ext uri="{BB962C8B-B14F-4D97-AF65-F5344CB8AC3E}">
        <p14:creationId xmlns:p14="http://schemas.microsoft.com/office/powerpoint/2010/main" val="55855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F2598-2739-4961-A00E-C5EA4D5B4CEC}" type="datetimeFigureOut">
              <a:rPr lang="en-US" smtClean="0"/>
              <a:t>07/01/2021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37096-9064-484D-AA88-1BE1FA66CE8E}" type="slidenum">
              <a:rPr lang="en-US" smtClean="0"/>
              <a:t>‹#›</a:t>
            </a:fld>
            <a:endParaRPr lang="en-US"/>
          </a:p>
        </p:txBody>
      </p:sp>
    </p:spTree>
    <p:extLst>
      <p:ext uri="{BB962C8B-B14F-4D97-AF65-F5344CB8AC3E}">
        <p14:creationId xmlns:p14="http://schemas.microsoft.com/office/powerpoint/2010/main" val="777617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10.xml"/><Relationship Id="rId5" Type="http://schemas.openxmlformats.org/officeDocument/2006/relationships/image" Target="../media/image7.wmf"/><Relationship Id="rId4" Type="http://schemas.openxmlformats.org/officeDocument/2006/relationships/slide" Target="slide15.xml"/><Relationship Id="rId9" Type="http://schemas.openxmlformats.org/officeDocument/2006/relationships/image" Target="../media/image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K110wAL.jpg">
            <a:extLst>
              <a:ext uri="{FF2B5EF4-FFF2-40B4-BE49-F238E27FC236}">
                <a16:creationId xmlns="" xmlns:a16="http://schemas.microsoft.com/office/drawing/2014/main" id="{AB3FC6BD-E639-4E71-965D-667F8C7D29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WordArt 2">
            <a:extLst>
              <a:ext uri="{FF2B5EF4-FFF2-40B4-BE49-F238E27FC236}">
                <a16:creationId xmlns="" xmlns:a16="http://schemas.microsoft.com/office/drawing/2014/main" id="{A8336AB8-2213-478E-B376-6E6AB75E0846}"/>
              </a:ext>
            </a:extLst>
          </p:cNvPr>
          <p:cNvSpPr>
            <a:spLocks noChangeArrowheads="1" noChangeShapeType="1" noTextEdit="1"/>
          </p:cNvSpPr>
          <p:nvPr/>
        </p:nvSpPr>
        <p:spPr bwMode="auto">
          <a:xfrm>
            <a:off x="1108630" y="598096"/>
            <a:ext cx="6858000" cy="5627712"/>
          </a:xfrm>
          <a:prstGeom prst="rect">
            <a:avLst/>
          </a:prstGeom>
        </p:spPr>
        <p:txBody>
          <a:bodyPr spcFirstLastPara="1" wrap="none" fromWordArt="1">
            <a:prstTxWarp prst="textArchUp">
              <a:avLst>
                <a:gd name="adj" fmla="val 9874764"/>
              </a:avLst>
            </a:prstTxWarp>
          </a:bodyPr>
          <a:lstStyle/>
          <a:p>
            <a:pPr algn="ctr"/>
            <a:r>
              <a:rPr lang="en-US" sz="9600" b="1" i="1" kern="10" dirty="0">
                <a:ln w="19050">
                  <a:solidFill>
                    <a:srgbClr val="FFFF00"/>
                  </a:solidFill>
                  <a:round/>
                  <a:headEnd/>
                  <a:tailEnd/>
                </a:ln>
                <a:solidFill>
                  <a:srgbClr val="FF0000"/>
                </a:solidFill>
                <a:effectLst>
                  <a:outerShdw dist="35921" dir="2700000" algn="ctr" rotWithShape="0">
                    <a:srgbClr val="990000"/>
                  </a:outerShdw>
                </a:effectLst>
                <a:latin typeface="Times New Roman"/>
                <a:cs typeface="Times New Roman"/>
              </a:rPr>
              <a:t>NHIỆT LIỆT CHÀO MỪNG CÁC THẦY CÔ GIÁO VỀ DỰ GIỜ </a:t>
            </a:r>
          </a:p>
        </p:txBody>
      </p:sp>
      <p:sp>
        <p:nvSpPr>
          <p:cNvPr id="20" name="WordArt 8">
            <a:extLst>
              <a:ext uri="{FF2B5EF4-FFF2-40B4-BE49-F238E27FC236}">
                <a16:creationId xmlns="" xmlns:a16="http://schemas.microsoft.com/office/drawing/2014/main" id="{3372F1DD-9ED8-4BD9-98C3-1FCC67301FA1}"/>
              </a:ext>
            </a:extLst>
          </p:cNvPr>
          <p:cNvSpPr>
            <a:spLocks noChangeArrowheads="1" noChangeShapeType="1" noTextEdit="1"/>
          </p:cNvSpPr>
          <p:nvPr/>
        </p:nvSpPr>
        <p:spPr bwMode="auto">
          <a:xfrm>
            <a:off x="3174132" y="4083982"/>
            <a:ext cx="3048000" cy="457200"/>
          </a:xfrm>
          <a:prstGeom prst="rect">
            <a:avLst/>
          </a:prstGeom>
        </p:spPr>
        <p:txBody>
          <a:bodyPr wrap="none" fromWordArt="1">
            <a:prstTxWarp prst="textPlain">
              <a:avLst>
                <a:gd name="adj" fmla="val 50000"/>
              </a:avLst>
            </a:prstTxWarp>
          </a:bodyPr>
          <a:lstStyle/>
          <a:p>
            <a:pPr algn="ctr"/>
            <a:r>
              <a:rPr lang="en-US" sz="6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TIẾT LUYỆN TỪ VÀ CẦU</a:t>
            </a:r>
          </a:p>
        </p:txBody>
      </p:sp>
      <p:sp>
        <p:nvSpPr>
          <p:cNvPr id="21" name="TextBox 8">
            <a:extLst>
              <a:ext uri="{FF2B5EF4-FFF2-40B4-BE49-F238E27FC236}">
                <a16:creationId xmlns="" xmlns:a16="http://schemas.microsoft.com/office/drawing/2014/main" id="{6067FF94-EA33-4435-AFF2-F660777396DB}"/>
              </a:ext>
            </a:extLst>
          </p:cNvPr>
          <p:cNvSpPr txBox="1">
            <a:spLocks noChangeArrowheads="1"/>
          </p:cNvSpPr>
          <p:nvPr/>
        </p:nvSpPr>
        <p:spPr bwMode="auto">
          <a:xfrm>
            <a:off x="1100457" y="4629470"/>
            <a:ext cx="7467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b="1" dirty="0">
                <a:solidFill>
                  <a:srgbClr val="FF0000"/>
                </a:solidFill>
                <a:latin typeface="Times New Roman" panose="02020603050405020304" pitchFamily="18" charset="0"/>
                <a:cs typeface="Times New Roman" panose="02020603050405020304" pitchFamily="18" charset="0"/>
              </a:rPr>
              <a:t>BÀI: </a:t>
            </a:r>
            <a:r>
              <a:rPr lang="vi-VN" b="1" dirty="0">
                <a:solidFill>
                  <a:srgbClr val="FF0000"/>
                </a:solidFill>
                <a:latin typeface="Times New Roman" panose="02020603050405020304" pitchFamily="18" charset="0"/>
                <a:cs typeface="Times New Roman" panose="02020603050405020304" pitchFamily="18" charset="0"/>
              </a:rPr>
              <a:t>CHỦ </a:t>
            </a:r>
            <a:r>
              <a:rPr lang="en-US" b="1" dirty="0">
                <a:solidFill>
                  <a:srgbClr val="FF0000"/>
                </a:solidFill>
                <a:latin typeface="Times New Roman" panose="02020603050405020304" pitchFamily="18" charset="0"/>
                <a:cs typeface="Times New Roman" panose="02020603050405020304" pitchFamily="18" charset="0"/>
              </a:rPr>
              <a:t>N</a:t>
            </a:r>
            <a:r>
              <a:rPr lang="vi-VN" b="1" dirty="0">
                <a:solidFill>
                  <a:srgbClr val="FF0000"/>
                </a:solidFill>
                <a:latin typeface="Times New Roman" panose="02020603050405020304" pitchFamily="18" charset="0"/>
                <a:cs typeface="Times New Roman" panose="02020603050405020304" pitchFamily="18" charset="0"/>
              </a:rPr>
              <a:t>GỮ TRONG CÂU KỂ</a:t>
            </a:r>
            <a:endParaRPr lang="en-US" b="1" dirty="0">
              <a:solidFill>
                <a:srgbClr val="FF0000"/>
              </a:solidFill>
              <a:latin typeface="Times New Roman" panose="02020603050405020304" pitchFamily="18" charset="0"/>
              <a:cs typeface="Times New Roman" panose="02020603050405020304" pitchFamily="18" charset="0"/>
            </a:endParaRPr>
          </a:p>
          <a:p>
            <a:pPr algn="ctr" eaLnBrk="1" hangingPunct="1"/>
            <a:r>
              <a:rPr lang="vi-VN" b="1" dirty="0">
                <a:solidFill>
                  <a:srgbClr val="FF0000"/>
                </a:solidFill>
                <a:latin typeface="Times New Roman" panose="02020603050405020304" pitchFamily="18" charset="0"/>
                <a:cs typeface="Times New Roman" panose="02020603050405020304" pitchFamily="18" charset="0"/>
              </a:rPr>
              <a:t> AI </a:t>
            </a:r>
            <a:r>
              <a:rPr lang="vi-VN" b="1">
                <a:solidFill>
                  <a:srgbClr val="FF0000"/>
                </a:solidFill>
                <a:latin typeface="Times New Roman" panose="02020603050405020304" pitchFamily="18" charset="0"/>
                <a:cs typeface="Times New Roman" panose="02020603050405020304" pitchFamily="18" charset="0"/>
              </a:rPr>
              <a:t>LÀM </a:t>
            </a:r>
            <a:r>
              <a:rPr lang="vi-VN" b="1" smtClean="0">
                <a:solidFill>
                  <a:srgbClr val="FF0000"/>
                </a:solidFill>
                <a:latin typeface="Times New Roman" panose="02020603050405020304" pitchFamily="18" charset="0"/>
                <a:cs typeface="Times New Roman" panose="02020603050405020304" pitchFamily="18" charset="0"/>
              </a:rPr>
              <a:t>GÌ?</a:t>
            </a:r>
            <a:endParaRPr lang="en-US" b="1" dirty="0">
              <a:solidFill>
                <a:srgbClr val="FF0000"/>
              </a:solidFill>
              <a:latin typeface="Times New Roman" panose="02020603050405020304" pitchFamily="18" charset="0"/>
              <a:cs typeface="Times New Roman" panose="02020603050405020304" pitchFamily="18" charset="0"/>
            </a:endParaRPr>
          </a:p>
          <a:p>
            <a:pPr algn="ctr" eaLnBrk="1" hangingPunct="1"/>
            <a:r>
              <a:rPr lang="en-US" sz="3600" b="1" smtClean="0">
                <a:latin typeface="Times New Roman" panose="02020603050405020304" pitchFamily="18" charset="0"/>
                <a:cs typeface="Times New Roman" panose="02020603050405020304" pitchFamily="18" charset="0"/>
              </a:rPr>
              <a:t>Giáo</a:t>
            </a:r>
            <a:r>
              <a:rPr lang="en-US" b="1"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Thị</a:t>
            </a:r>
            <a:r>
              <a:rPr lang="en-US" b="1" dirty="0">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Thu </a:t>
            </a:r>
            <a:r>
              <a:rPr lang="en-US" b="1" smtClean="0">
                <a:latin typeface="Times New Roman" panose="02020603050405020304" pitchFamily="18" charset="0"/>
                <a:cs typeface="Times New Roman" panose="02020603050405020304" pitchFamily="18" charset="0"/>
              </a:rPr>
              <a:t>Trang</a:t>
            </a:r>
          </a:p>
          <a:p>
            <a:pPr algn="ctr" eaLnBrk="1" hangingPunct="1"/>
            <a:r>
              <a:rPr lang="en-US" b="1" smtClean="0">
                <a:latin typeface="Times New Roman" panose="02020603050405020304" pitchFamily="18" charset="0"/>
                <a:cs typeface="Times New Roman" panose="02020603050405020304" pitchFamily="18" charset="0"/>
              </a:rPr>
              <a:t>    Trường: Tiểu học Trung Thành</a:t>
            </a:r>
            <a:endParaRPr lang="en-US"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6131E07C-0BB1-41C7-BD8B-93BCF047EE0D}"/>
              </a:ext>
            </a:extLst>
          </p:cNvPr>
          <p:cNvSpPr txBox="1"/>
          <p:nvPr/>
        </p:nvSpPr>
        <p:spPr>
          <a:xfrm>
            <a:off x="3516692" y="3320573"/>
            <a:ext cx="2145331" cy="707886"/>
          </a:xfrm>
          <a:prstGeom prst="rect">
            <a:avLst/>
          </a:prstGeom>
          <a:noFill/>
        </p:spPr>
        <p:txBody>
          <a:bodyPr wrap="none" rtlCol="0">
            <a:spAutoFit/>
          </a:bodyPr>
          <a:lstStyle/>
          <a:p>
            <a:r>
              <a:rPr lang="en-US" sz="4000" dirty="0">
                <a:solidFill>
                  <a:srgbClr val="7030A0"/>
                </a:solidFill>
                <a:latin typeface="Times New Roman" panose="02020603050405020304" pitchFamily="18" charset="0"/>
                <a:cs typeface="Times New Roman" panose="02020603050405020304" pitchFamily="18" charset="0"/>
              </a:rPr>
              <a:t>LỚP 4A3</a:t>
            </a:r>
          </a:p>
        </p:txBody>
      </p:sp>
      <p:sp>
        <p:nvSpPr>
          <p:cNvPr id="23" name="AutoShape 7">
            <a:extLst>
              <a:ext uri="{FF2B5EF4-FFF2-40B4-BE49-F238E27FC236}">
                <a16:creationId xmlns="" xmlns:a16="http://schemas.microsoft.com/office/drawing/2014/main" id="{9CB29BB7-C876-4A8C-A021-CD3E65194373}"/>
              </a:ext>
            </a:extLst>
          </p:cNvPr>
          <p:cNvSpPr>
            <a:spLocks noChangeArrowheads="1"/>
          </p:cNvSpPr>
          <p:nvPr/>
        </p:nvSpPr>
        <p:spPr bwMode="auto">
          <a:xfrm>
            <a:off x="8568057" y="2564904"/>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4" name="AutoShape 7">
            <a:extLst>
              <a:ext uri="{FF2B5EF4-FFF2-40B4-BE49-F238E27FC236}">
                <a16:creationId xmlns="" xmlns:a16="http://schemas.microsoft.com/office/drawing/2014/main" id="{FFD2508E-8B9A-4FFE-8F6A-D740B7CD1417}"/>
              </a:ext>
            </a:extLst>
          </p:cNvPr>
          <p:cNvSpPr>
            <a:spLocks noChangeArrowheads="1"/>
          </p:cNvSpPr>
          <p:nvPr/>
        </p:nvSpPr>
        <p:spPr bwMode="auto">
          <a:xfrm>
            <a:off x="8239934" y="4927784"/>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AutoShape 7">
            <a:extLst>
              <a:ext uri="{FF2B5EF4-FFF2-40B4-BE49-F238E27FC236}">
                <a16:creationId xmlns="" xmlns:a16="http://schemas.microsoft.com/office/drawing/2014/main" id="{1AE34A1F-9D43-4443-8181-4065DA1D6F63}"/>
              </a:ext>
            </a:extLst>
          </p:cNvPr>
          <p:cNvSpPr>
            <a:spLocks noChangeArrowheads="1"/>
          </p:cNvSpPr>
          <p:nvPr/>
        </p:nvSpPr>
        <p:spPr bwMode="auto">
          <a:xfrm>
            <a:off x="6636922" y="4262007"/>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AutoShape 7">
            <a:extLst>
              <a:ext uri="{FF2B5EF4-FFF2-40B4-BE49-F238E27FC236}">
                <a16:creationId xmlns="" xmlns:a16="http://schemas.microsoft.com/office/drawing/2014/main" id="{76C45B58-C626-4D6F-8B17-069F40233B2F}"/>
              </a:ext>
            </a:extLst>
          </p:cNvPr>
          <p:cNvSpPr>
            <a:spLocks noChangeArrowheads="1"/>
          </p:cNvSpPr>
          <p:nvPr/>
        </p:nvSpPr>
        <p:spPr bwMode="auto">
          <a:xfrm>
            <a:off x="4289004" y="5593479"/>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7" name="AutoShape 7">
            <a:extLst>
              <a:ext uri="{FF2B5EF4-FFF2-40B4-BE49-F238E27FC236}">
                <a16:creationId xmlns="" xmlns:a16="http://schemas.microsoft.com/office/drawing/2014/main" id="{8D605E17-8343-4326-A240-5A7F49F2F0B8}"/>
              </a:ext>
            </a:extLst>
          </p:cNvPr>
          <p:cNvSpPr>
            <a:spLocks noChangeArrowheads="1"/>
          </p:cNvSpPr>
          <p:nvPr/>
        </p:nvSpPr>
        <p:spPr bwMode="auto">
          <a:xfrm>
            <a:off x="2173204" y="3228220"/>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8" name="AutoShape 7">
            <a:extLst>
              <a:ext uri="{FF2B5EF4-FFF2-40B4-BE49-F238E27FC236}">
                <a16:creationId xmlns="" xmlns:a16="http://schemas.microsoft.com/office/drawing/2014/main" id="{E86F33D3-FC9C-4189-81E1-25C12FB44E4D}"/>
              </a:ext>
            </a:extLst>
          </p:cNvPr>
          <p:cNvSpPr>
            <a:spLocks noChangeArrowheads="1"/>
          </p:cNvSpPr>
          <p:nvPr/>
        </p:nvSpPr>
        <p:spPr bwMode="auto">
          <a:xfrm>
            <a:off x="704071" y="4860280"/>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 name="AutoShape 7">
            <a:extLst>
              <a:ext uri="{FF2B5EF4-FFF2-40B4-BE49-F238E27FC236}">
                <a16:creationId xmlns="" xmlns:a16="http://schemas.microsoft.com/office/drawing/2014/main" id="{B6036B4E-5AB4-49AC-8406-6E2E8B08E2A5}"/>
              </a:ext>
            </a:extLst>
          </p:cNvPr>
          <p:cNvSpPr>
            <a:spLocks noChangeArrowheads="1"/>
          </p:cNvSpPr>
          <p:nvPr/>
        </p:nvSpPr>
        <p:spPr bwMode="auto">
          <a:xfrm>
            <a:off x="4333066" y="2246320"/>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 name="AutoShape 7">
            <a:extLst>
              <a:ext uri="{FF2B5EF4-FFF2-40B4-BE49-F238E27FC236}">
                <a16:creationId xmlns="" xmlns:a16="http://schemas.microsoft.com/office/drawing/2014/main" id="{5199B1CE-D693-4D77-B90C-20F2C461650F}"/>
              </a:ext>
            </a:extLst>
          </p:cNvPr>
          <p:cNvSpPr>
            <a:spLocks noChangeArrowheads="1"/>
          </p:cNvSpPr>
          <p:nvPr/>
        </p:nvSpPr>
        <p:spPr bwMode="auto">
          <a:xfrm>
            <a:off x="481746" y="5928262"/>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 name="AutoShape 7">
            <a:extLst>
              <a:ext uri="{FF2B5EF4-FFF2-40B4-BE49-F238E27FC236}">
                <a16:creationId xmlns="" xmlns:a16="http://schemas.microsoft.com/office/drawing/2014/main" id="{B7E98036-5669-4691-8DE3-73EB54DF2E12}"/>
              </a:ext>
            </a:extLst>
          </p:cNvPr>
          <p:cNvSpPr>
            <a:spLocks noChangeArrowheads="1"/>
          </p:cNvSpPr>
          <p:nvPr/>
        </p:nvSpPr>
        <p:spPr bwMode="auto">
          <a:xfrm>
            <a:off x="6800947" y="3148230"/>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22" name="Picture 11" descr="tulips_orange_ha">
            <a:extLst>
              <a:ext uri="{FF2B5EF4-FFF2-40B4-BE49-F238E27FC236}">
                <a16:creationId xmlns="" xmlns:a16="http://schemas.microsoft.com/office/drawing/2014/main" id="{4F5DE21E-E562-4B71-9415-5AE78006826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180" y="5227743"/>
            <a:ext cx="170338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7">
            <a:extLst>
              <a:ext uri="{FF2B5EF4-FFF2-40B4-BE49-F238E27FC236}">
                <a16:creationId xmlns="" xmlns:a16="http://schemas.microsoft.com/office/drawing/2014/main" id="{C7868778-0983-499F-9C9B-AA4067366FBB}"/>
              </a:ext>
            </a:extLst>
          </p:cNvPr>
          <p:cNvSpPr>
            <a:spLocks noChangeArrowheads="1"/>
          </p:cNvSpPr>
          <p:nvPr/>
        </p:nvSpPr>
        <p:spPr bwMode="auto">
          <a:xfrm>
            <a:off x="8350751" y="6041561"/>
            <a:ext cx="409128" cy="367463"/>
          </a:xfrm>
          <a:prstGeom prst="star5">
            <a:avLst/>
          </a:prstGeom>
          <a:solidFill>
            <a:srgbClr val="FF0000"/>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29855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000" fill="hold"/>
                                        <p:tgtEl>
                                          <p:spTgt spid="23"/>
                                        </p:tgtEl>
                                        <p:attrNameLst>
                                          <p:attrName>ppt_x</p:attrName>
                                        </p:attrNameLst>
                                      </p:cBhvr>
                                      <p:tavLst>
                                        <p:tav tm="0">
                                          <p:val>
                                            <p:strVal val="#ppt_x"/>
                                          </p:val>
                                        </p:tav>
                                        <p:tav tm="100000">
                                          <p:val>
                                            <p:strVal val="#ppt_x"/>
                                          </p:val>
                                        </p:tav>
                                      </p:tavLst>
                                    </p:anim>
                                    <p:anim calcmode="lin" valueType="num">
                                      <p:cBhvr additive="base">
                                        <p:cTn id="8" dur="3000" fill="hold"/>
                                        <p:tgtEl>
                                          <p:spTgt spid="23"/>
                                        </p:tgtEl>
                                        <p:attrNameLst>
                                          <p:attrName>ppt_y</p:attrName>
                                        </p:attrNameLst>
                                      </p:cBhvr>
                                      <p:tavLst>
                                        <p:tav tm="0">
                                          <p:val>
                                            <p:strVal val="0-#ppt_h/2"/>
                                          </p:val>
                                        </p:tav>
                                        <p:tav tm="100000">
                                          <p:val>
                                            <p:strVal val="#ppt_y"/>
                                          </p:val>
                                        </p:tav>
                                      </p:tavLst>
                                    </p:anim>
                                  </p:childTnLst>
                                </p:cTn>
                              </p:par>
                              <p:par>
                                <p:cTn id="9" presetID="21" presetClass="emph" presetSubtype="0" repeatCount="indefinite" fill="hold" grpId="1" nodeType="withEffect">
                                  <p:stCondLst>
                                    <p:cond delay="0"/>
                                  </p:stCondLst>
                                  <p:childTnLst>
                                    <p:animClr clrSpc="hsl" dir="cw">
                                      <p:cBhvr override="childStyle">
                                        <p:cTn id="10" dur="3000" fill="hold"/>
                                        <p:tgtEl>
                                          <p:spTgt spid="23"/>
                                        </p:tgtEl>
                                        <p:attrNameLst>
                                          <p:attrName>style.color</p:attrName>
                                        </p:attrNameLst>
                                      </p:cBhvr>
                                      <p:by>
                                        <p:hsl h="7200000" s="0" l="0"/>
                                      </p:by>
                                    </p:animClr>
                                    <p:animClr clrSpc="hsl" dir="cw">
                                      <p:cBhvr>
                                        <p:cTn id="11" dur="3000" fill="hold"/>
                                        <p:tgtEl>
                                          <p:spTgt spid="23"/>
                                        </p:tgtEl>
                                        <p:attrNameLst>
                                          <p:attrName>fillcolor</p:attrName>
                                        </p:attrNameLst>
                                      </p:cBhvr>
                                      <p:by>
                                        <p:hsl h="7200000" s="0" l="0"/>
                                      </p:by>
                                    </p:animClr>
                                    <p:animClr clrSpc="hsl" dir="cw">
                                      <p:cBhvr>
                                        <p:cTn id="12" dur="3000" fill="hold"/>
                                        <p:tgtEl>
                                          <p:spTgt spid="23"/>
                                        </p:tgtEl>
                                        <p:attrNameLst>
                                          <p:attrName>stroke.color</p:attrName>
                                        </p:attrNameLst>
                                      </p:cBhvr>
                                      <p:by>
                                        <p:hsl h="7200000" s="0" l="0"/>
                                      </p:by>
                                    </p:animClr>
                                    <p:set>
                                      <p:cBhvr>
                                        <p:cTn id="13" dur="3000" fill="hold"/>
                                        <p:tgtEl>
                                          <p:spTgt spid="23"/>
                                        </p:tgtEl>
                                        <p:attrNameLst>
                                          <p:attrName>fill.type</p:attrName>
                                        </p:attrNameLst>
                                      </p:cBhvr>
                                      <p:to>
                                        <p:strVal val="solid"/>
                                      </p:to>
                                    </p:set>
                                  </p:childTnLst>
                                </p:cTn>
                              </p:par>
                              <p:par>
                                <p:cTn id="14" presetID="2" presetClass="entr" presetSubtype="1" repeatCount="indefinite"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3000" fill="hold"/>
                                        <p:tgtEl>
                                          <p:spTgt spid="24"/>
                                        </p:tgtEl>
                                        <p:attrNameLst>
                                          <p:attrName>ppt_x</p:attrName>
                                        </p:attrNameLst>
                                      </p:cBhvr>
                                      <p:tavLst>
                                        <p:tav tm="0">
                                          <p:val>
                                            <p:strVal val="#ppt_x"/>
                                          </p:val>
                                        </p:tav>
                                        <p:tav tm="100000">
                                          <p:val>
                                            <p:strVal val="#ppt_x"/>
                                          </p:val>
                                        </p:tav>
                                      </p:tavLst>
                                    </p:anim>
                                    <p:anim calcmode="lin" valueType="num">
                                      <p:cBhvr additive="base">
                                        <p:cTn id="17" dur="3000" fill="hold"/>
                                        <p:tgtEl>
                                          <p:spTgt spid="24"/>
                                        </p:tgtEl>
                                        <p:attrNameLst>
                                          <p:attrName>ppt_y</p:attrName>
                                        </p:attrNameLst>
                                      </p:cBhvr>
                                      <p:tavLst>
                                        <p:tav tm="0">
                                          <p:val>
                                            <p:strVal val="0-#ppt_h/2"/>
                                          </p:val>
                                        </p:tav>
                                        <p:tav tm="100000">
                                          <p:val>
                                            <p:strVal val="#ppt_y"/>
                                          </p:val>
                                        </p:tav>
                                      </p:tavLst>
                                    </p:anim>
                                  </p:childTnLst>
                                </p:cTn>
                              </p:par>
                              <p:par>
                                <p:cTn id="18" presetID="21" presetClass="emph" presetSubtype="0" repeatCount="indefinite" fill="hold" grpId="1" nodeType="withEffect">
                                  <p:stCondLst>
                                    <p:cond delay="0"/>
                                  </p:stCondLst>
                                  <p:childTnLst>
                                    <p:animClr clrSpc="hsl" dir="cw">
                                      <p:cBhvr override="childStyle">
                                        <p:cTn id="19" dur="3000" fill="hold"/>
                                        <p:tgtEl>
                                          <p:spTgt spid="24"/>
                                        </p:tgtEl>
                                        <p:attrNameLst>
                                          <p:attrName>style.color</p:attrName>
                                        </p:attrNameLst>
                                      </p:cBhvr>
                                      <p:by>
                                        <p:hsl h="7200000" s="0" l="0"/>
                                      </p:by>
                                    </p:animClr>
                                    <p:animClr clrSpc="hsl" dir="cw">
                                      <p:cBhvr>
                                        <p:cTn id="20" dur="3000" fill="hold"/>
                                        <p:tgtEl>
                                          <p:spTgt spid="24"/>
                                        </p:tgtEl>
                                        <p:attrNameLst>
                                          <p:attrName>fillcolor</p:attrName>
                                        </p:attrNameLst>
                                      </p:cBhvr>
                                      <p:by>
                                        <p:hsl h="7200000" s="0" l="0"/>
                                      </p:by>
                                    </p:animClr>
                                    <p:animClr clrSpc="hsl" dir="cw">
                                      <p:cBhvr>
                                        <p:cTn id="21" dur="3000" fill="hold"/>
                                        <p:tgtEl>
                                          <p:spTgt spid="24"/>
                                        </p:tgtEl>
                                        <p:attrNameLst>
                                          <p:attrName>stroke.color</p:attrName>
                                        </p:attrNameLst>
                                      </p:cBhvr>
                                      <p:by>
                                        <p:hsl h="7200000" s="0" l="0"/>
                                      </p:by>
                                    </p:animClr>
                                    <p:set>
                                      <p:cBhvr>
                                        <p:cTn id="22" dur="3000" fill="hold"/>
                                        <p:tgtEl>
                                          <p:spTgt spid="24"/>
                                        </p:tgtEl>
                                        <p:attrNameLst>
                                          <p:attrName>fill.type</p:attrName>
                                        </p:attrNameLst>
                                      </p:cBhvr>
                                      <p:to>
                                        <p:strVal val="solid"/>
                                      </p:to>
                                    </p:set>
                                  </p:childTnLst>
                                </p:cTn>
                              </p:par>
                              <p:par>
                                <p:cTn id="23" presetID="2" presetClass="entr" presetSubtype="1" repeatCount="indefinite"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3000" fill="hold"/>
                                        <p:tgtEl>
                                          <p:spTgt spid="25"/>
                                        </p:tgtEl>
                                        <p:attrNameLst>
                                          <p:attrName>ppt_x</p:attrName>
                                        </p:attrNameLst>
                                      </p:cBhvr>
                                      <p:tavLst>
                                        <p:tav tm="0">
                                          <p:val>
                                            <p:strVal val="#ppt_x"/>
                                          </p:val>
                                        </p:tav>
                                        <p:tav tm="100000">
                                          <p:val>
                                            <p:strVal val="#ppt_x"/>
                                          </p:val>
                                        </p:tav>
                                      </p:tavLst>
                                    </p:anim>
                                    <p:anim calcmode="lin" valueType="num">
                                      <p:cBhvr additive="base">
                                        <p:cTn id="26" dur="3000" fill="hold"/>
                                        <p:tgtEl>
                                          <p:spTgt spid="25"/>
                                        </p:tgtEl>
                                        <p:attrNameLst>
                                          <p:attrName>ppt_y</p:attrName>
                                        </p:attrNameLst>
                                      </p:cBhvr>
                                      <p:tavLst>
                                        <p:tav tm="0">
                                          <p:val>
                                            <p:strVal val="0-#ppt_h/2"/>
                                          </p:val>
                                        </p:tav>
                                        <p:tav tm="100000">
                                          <p:val>
                                            <p:strVal val="#ppt_y"/>
                                          </p:val>
                                        </p:tav>
                                      </p:tavLst>
                                    </p:anim>
                                  </p:childTnLst>
                                </p:cTn>
                              </p:par>
                              <p:par>
                                <p:cTn id="27" presetID="21" presetClass="emph" presetSubtype="0" repeatCount="indefinite" fill="hold" grpId="1" nodeType="withEffect">
                                  <p:stCondLst>
                                    <p:cond delay="0"/>
                                  </p:stCondLst>
                                  <p:childTnLst>
                                    <p:animClr clrSpc="hsl" dir="cw">
                                      <p:cBhvr override="childStyle">
                                        <p:cTn id="28" dur="3000" fill="hold"/>
                                        <p:tgtEl>
                                          <p:spTgt spid="25"/>
                                        </p:tgtEl>
                                        <p:attrNameLst>
                                          <p:attrName>style.color</p:attrName>
                                        </p:attrNameLst>
                                      </p:cBhvr>
                                      <p:by>
                                        <p:hsl h="7200000" s="0" l="0"/>
                                      </p:by>
                                    </p:animClr>
                                    <p:animClr clrSpc="hsl" dir="cw">
                                      <p:cBhvr>
                                        <p:cTn id="29" dur="3000" fill="hold"/>
                                        <p:tgtEl>
                                          <p:spTgt spid="25"/>
                                        </p:tgtEl>
                                        <p:attrNameLst>
                                          <p:attrName>fillcolor</p:attrName>
                                        </p:attrNameLst>
                                      </p:cBhvr>
                                      <p:by>
                                        <p:hsl h="7200000" s="0" l="0"/>
                                      </p:by>
                                    </p:animClr>
                                    <p:animClr clrSpc="hsl" dir="cw">
                                      <p:cBhvr>
                                        <p:cTn id="30" dur="3000" fill="hold"/>
                                        <p:tgtEl>
                                          <p:spTgt spid="25"/>
                                        </p:tgtEl>
                                        <p:attrNameLst>
                                          <p:attrName>stroke.color</p:attrName>
                                        </p:attrNameLst>
                                      </p:cBhvr>
                                      <p:by>
                                        <p:hsl h="7200000" s="0" l="0"/>
                                      </p:by>
                                    </p:animClr>
                                    <p:set>
                                      <p:cBhvr>
                                        <p:cTn id="31" dur="3000" fill="hold"/>
                                        <p:tgtEl>
                                          <p:spTgt spid="25"/>
                                        </p:tgtEl>
                                        <p:attrNameLst>
                                          <p:attrName>fill.type</p:attrName>
                                        </p:attrNameLst>
                                      </p:cBhvr>
                                      <p:to>
                                        <p:strVal val="solid"/>
                                      </p:to>
                                    </p:set>
                                  </p:childTnLst>
                                </p:cTn>
                              </p:par>
                              <p:par>
                                <p:cTn id="32" presetID="2" presetClass="entr" presetSubtype="1" repeatCount="indefinite"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0" fill="hold"/>
                                        <p:tgtEl>
                                          <p:spTgt spid="26"/>
                                        </p:tgtEl>
                                        <p:attrNameLst>
                                          <p:attrName>ppt_x</p:attrName>
                                        </p:attrNameLst>
                                      </p:cBhvr>
                                      <p:tavLst>
                                        <p:tav tm="0">
                                          <p:val>
                                            <p:strVal val="#ppt_x"/>
                                          </p:val>
                                        </p:tav>
                                        <p:tav tm="100000">
                                          <p:val>
                                            <p:strVal val="#ppt_x"/>
                                          </p:val>
                                        </p:tav>
                                      </p:tavLst>
                                    </p:anim>
                                    <p:anim calcmode="lin" valueType="num">
                                      <p:cBhvr additive="base">
                                        <p:cTn id="35" dur="3000" fill="hold"/>
                                        <p:tgtEl>
                                          <p:spTgt spid="26"/>
                                        </p:tgtEl>
                                        <p:attrNameLst>
                                          <p:attrName>ppt_y</p:attrName>
                                        </p:attrNameLst>
                                      </p:cBhvr>
                                      <p:tavLst>
                                        <p:tav tm="0">
                                          <p:val>
                                            <p:strVal val="0-#ppt_h/2"/>
                                          </p:val>
                                        </p:tav>
                                        <p:tav tm="100000">
                                          <p:val>
                                            <p:strVal val="#ppt_y"/>
                                          </p:val>
                                        </p:tav>
                                      </p:tavLst>
                                    </p:anim>
                                  </p:childTnLst>
                                </p:cTn>
                              </p:par>
                              <p:par>
                                <p:cTn id="36" presetID="21" presetClass="emph" presetSubtype="0" repeatCount="indefinite" fill="hold" grpId="1" nodeType="withEffect">
                                  <p:stCondLst>
                                    <p:cond delay="0"/>
                                  </p:stCondLst>
                                  <p:childTnLst>
                                    <p:animClr clrSpc="hsl" dir="cw">
                                      <p:cBhvr override="childStyle">
                                        <p:cTn id="37" dur="3000" fill="hold"/>
                                        <p:tgtEl>
                                          <p:spTgt spid="26"/>
                                        </p:tgtEl>
                                        <p:attrNameLst>
                                          <p:attrName>style.color</p:attrName>
                                        </p:attrNameLst>
                                      </p:cBhvr>
                                      <p:by>
                                        <p:hsl h="7200000" s="0" l="0"/>
                                      </p:by>
                                    </p:animClr>
                                    <p:animClr clrSpc="hsl" dir="cw">
                                      <p:cBhvr>
                                        <p:cTn id="38" dur="3000" fill="hold"/>
                                        <p:tgtEl>
                                          <p:spTgt spid="26"/>
                                        </p:tgtEl>
                                        <p:attrNameLst>
                                          <p:attrName>fillcolor</p:attrName>
                                        </p:attrNameLst>
                                      </p:cBhvr>
                                      <p:by>
                                        <p:hsl h="7200000" s="0" l="0"/>
                                      </p:by>
                                    </p:animClr>
                                    <p:animClr clrSpc="hsl" dir="cw">
                                      <p:cBhvr>
                                        <p:cTn id="39" dur="3000" fill="hold"/>
                                        <p:tgtEl>
                                          <p:spTgt spid="26"/>
                                        </p:tgtEl>
                                        <p:attrNameLst>
                                          <p:attrName>stroke.color</p:attrName>
                                        </p:attrNameLst>
                                      </p:cBhvr>
                                      <p:by>
                                        <p:hsl h="7200000" s="0" l="0"/>
                                      </p:by>
                                    </p:animClr>
                                    <p:set>
                                      <p:cBhvr>
                                        <p:cTn id="40" dur="3000" fill="hold"/>
                                        <p:tgtEl>
                                          <p:spTgt spid="26"/>
                                        </p:tgtEl>
                                        <p:attrNameLst>
                                          <p:attrName>fill.type</p:attrName>
                                        </p:attrNameLst>
                                      </p:cBhvr>
                                      <p:to>
                                        <p:strVal val="solid"/>
                                      </p:to>
                                    </p:set>
                                  </p:childTnLst>
                                </p:cTn>
                              </p:par>
                              <p:par>
                                <p:cTn id="41" presetID="2" presetClass="entr" presetSubtype="1" repeatCount="indefinite"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3000" fill="hold"/>
                                        <p:tgtEl>
                                          <p:spTgt spid="27"/>
                                        </p:tgtEl>
                                        <p:attrNameLst>
                                          <p:attrName>ppt_x</p:attrName>
                                        </p:attrNameLst>
                                      </p:cBhvr>
                                      <p:tavLst>
                                        <p:tav tm="0">
                                          <p:val>
                                            <p:strVal val="#ppt_x"/>
                                          </p:val>
                                        </p:tav>
                                        <p:tav tm="100000">
                                          <p:val>
                                            <p:strVal val="#ppt_x"/>
                                          </p:val>
                                        </p:tav>
                                      </p:tavLst>
                                    </p:anim>
                                    <p:anim calcmode="lin" valueType="num">
                                      <p:cBhvr additive="base">
                                        <p:cTn id="44" dur="3000" fill="hold"/>
                                        <p:tgtEl>
                                          <p:spTgt spid="27"/>
                                        </p:tgtEl>
                                        <p:attrNameLst>
                                          <p:attrName>ppt_y</p:attrName>
                                        </p:attrNameLst>
                                      </p:cBhvr>
                                      <p:tavLst>
                                        <p:tav tm="0">
                                          <p:val>
                                            <p:strVal val="0-#ppt_h/2"/>
                                          </p:val>
                                        </p:tav>
                                        <p:tav tm="100000">
                                          <p:val>
                                            <p:strVal val="#ppt_y"/>
                                          </p:val>
                                        </p:tav>
                                      </p:tavLst>
                                    </p:anim>
                                  </p:childTnLst>
                                </p:cTn>
                              </p:par>
                              <p:par>
                                <p:cTn id="45" presetID="21" presetClass="emph" presetSubtype="0" repeatCount="indefinite" fill="hold" grpId="1" nodeType="withEffect">
                                  <p:stCondLst>
                                    <p:cond delay="0"/>
                                  </p:stCondLst>
                                  <p:childTnLst>
                                    <p:animClr clrSpc="hsl" dir="cw">
                                      <p:cBhvr override="childStyle">
                                        <p:cTn id="46" dur="3000" fill="hold"/>
                                        <p:tgtEl>
                                          <p:spTgt spid="27"/>
                                        </p:tgtEl>
                                        <p:attrNameLst>
                                          <p:attrName>style.color</p:attrName>
                                        </p:attrNameLst>
                                      </p:cBhvr>
                                      <p:by>
                                        <p:hsl h="7200000" s="0" l="0"/>
                                      </p:by>
                                    </p:animClr>
                                    <p:animClr clrSpc="hsl" dir="cw">
                                      <p:cBhvr>
                                        <p:cTn id="47" dur="3000" fill="hold"/>
                                        <p:tgtEl>
                                          <p:spTgt spid="27"/>
                                        </p:tgtEl>
                                        <p:attrNameLst>
                                          <p:attrName>fillcolor</p:attrName>
                                        </p:attrNameLst>
                                      </p:cBhvr>
                                      <p:by>
                                        <p:hsl h="7200000" s="0" l="0"/>
                                      </p:by>
                                    </p:animClr>
                                    <p:animClr clrSpc="hsl" dir="cw">
                                      <p:cBhvr>
                                        <p:cTn id="48" dur="3000" fill="hold"/>
                                        <p:tgtEl>
                                          <p:spTgt spid="27"/>
                                        </p:tgtEl>
                                        <p:attrNameLst>
                                          <p:attrName>stroke.color</p:attrName>
                                        </p:attrNameLst>
                                      </p:cBhvr>
                                      <p:by>
                                        <p:hsl h="7200000" s="0" l="0"/>
                                      </p:by>
                                    </p:animClr>
                                    <p:set>
                                      <p:cBhvr>
                                        <p:cTn id="49" dur="3000" fill="hold"/>
                                        <p:tgtEl>
                                          <p:spTgt spid="27"/>
                                        </p:tgtEl>
                                        <p:attrNameLst>
                                          <p:attrName>fill.type</p:attrName>
                                        </p:attrNameLst>
                                      </p:cBhvr>
                                      <p:to>
                                        <p:strVal val="solid"/>
                                      </p:to>
                                    </p:set>
                                  </p:childTnLst>
                                </p:cTn>
                              </p:par>
                              <p:par>
                                <p:cTn id="50" presetID="2" presetClass="entr" presetSubtype="1" repeatCount="indefinite"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3000" fill="hold"/>
                                        <p:tgtEl>
                                          <p:spTgt spid="28"/>
                                        </p:tgtEl>
                                        <p:attrNameLst>
                                          <p:attrName>ppt_x</p:attrName>
                                        </p:attrNameLst>
                                      </p:cBhvr>
                                      <p:tavLst>
                                        <p:tav tm="0">
                                          <p:val>
                                            <p:strVal val="#ppt_x"/>
                                          </p:val>
                                        </p:tav>
                                        <p:tav tm="100000">
                                          <p:val>
                                            <p:strVal val="#ppt_x"/>
                                          </p:val>
                                        </p:tav>
                                      </p:tavLst>
                                    </p:anim>
                                    <p:anim calcmode="lin" valueType="num">
                                      <p:cBhvr additive="base">
                                        <p:cTn id="53" dur="3000" fill="hold"/>
                                        <p:tgtEl>
                                          <p:spTgt spid="28"/>
                                        </p:tgtEl>
                                        <p:attrNameLst>
                                          <p:attrName>ppt_y</p:attrName>
                                        </p:attrNameLst>
                                      </p:cBhvr>
                                      <p:tavLst>
                                        <p:tav tm="0">
                                          <p:val>
                                            <p:strVal val="0-#ppt_h/2"/>
                                          </p:val>
                                        </p:tav>
                                        <p:tav tm="100000">
                                          <p:val>
                                            <p:strVal val="#ppt_y"/>
                                          </p:val>
                                        </p:tav>
                                      </p:tavLst>
                                    </p:anim>
                                  </p:childTnLst>
                                </p:cTn>
                              </p:par>
                              <p:par>
                                <p:cTn id="54" presetID="21" presetClass="emph" presetSubtype="0" repeatCount="indefinite" fill="hold" grpId="1" nodeType="withEffect">
                                  <p:stCondLst>
                                    <p:cond delay="0"/>
                                  </p:stCondLst>
                                  <p:childTnLst>
                                    <p:animClr clrSpc="hsl" dir="cw">
                                      <p:cBhvr override="childStyle">
                                        <p:cTn id="55" dur="3000" fill="hold"/>
                                        <p:tgtEl>
                                          <p:spTgt spid="28"/>
                                        </p:tgtEl>
                                        <p:attrNameLst>
                                          <p:attrName>style.color</p:attrName>
                                        </p:attrNameLst>
                                      </p:cBhvr>
                                      <p:by>
                                        <p:hsl h="7200000" s="0" l="0"/>
                                      </p:by>
                                    </p:animClr>
                                    <p:animClr clrSpc="hsl" dir="cw">
                                      <p:cBhvr>
                                        <p:cTn id="56" dur="3000" fill="hold"/>
                                        <p:tgtEl>
                                          <p:spTgt spid="28"/>
                                        </p:tgtEl>
                                        <p:attrNameLst>
                                          <p:attrName>fillcolor</p:attrName>
                                        </p:attrNameLst>
                                      </p:cBhvr>
                                      <p:by>
                                        <p:hsl h="7200000" s="0" l="0"/>
                                      </p:by>
                                    </p:animClr>
                                    <p:animClr clrSpc="hsl" dir="cw">
                                      <p:cBhvr>
                                        <p:cTn id="57" dur="3000" fill="hold"/>
                                        <p:tgtEl>
                                          <p:spTgt spid="28"/>
                                        </p:tgtEl>
                                        <p:attrNameLst>
                                          <p:attrName>stroke.color</p:attrName>
                                        </p:attrNameLst>
                                      </p:cBhvr>
                                      <p:by>
                                        <p:hsl h="7200000" s="0" l="0"/>
                                      </p:by>
                                    </p:animClr>
                                    <p:set>
                                      <p:cBhvr>
                                        <p:cTn id="58" dur="3000" fill="hold"/>
                                        <p:tgtEl>
                                          <p:spTgt spid="28"/>
                                        </p:tgtEl>
                                        <p:attrNameLst>
                                          <p:attrName>fill.type</p:attrName>
                                        </p:attrNameLst>
                                      </p:cBhvr>
                                      <p:to>
                                        <p:strVal val="solid"/>
                                      </p:to>
                                    </p:set>
                                  </p:childTnLst>
                                </p:cTn>
                              </p:par>
                              <p:par>
                                <p:cTn id="59" presetID="2" presetClass="entr" presetSubtype="1" repeatCount="indefinite"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3000" fill="hold"/>
                                        <p:tgtEl>
                                          <p:spTgt spid="29"/>
                                        </p:tgtEl>
                                        <p:attrNameLst>
                                          <p:attrName>ppt_x</p:attrName>
                                        </p:attrNameLst>
                                      </p:cBhvr>
                                      <p:tavLst>
                                        <p:tav tm="0">
                                          <p:val>
                                            <p:strVal val="#ppt_x"/>
                                          </p:val>
                                        </p:tav>
                                        <p:tav tm="100000">
                                          <p:val>
                                            <p:strVal val="#ppt_x"/>
                                          </p:val>
                                        </p:tav>
                                      </p:tavLst>
                                    </p:anim>
                                    <p:anim calcmode="lin" valueType="num">
                                      <p:cBhvr additive="base">
                                        <p:cTn id="62" dur="3000" fill="hold"/>
                                        <p:tgtEl>
                                          <p:spTgt spid="29"/>
                                        </p:tgtEl>
                                        <p:attrNameLst>
                                          <p:attrName>ppt_y</p:attrName>
                                        </p:attrNameLst>
                                      </p:cBhvr>
                                      <p:tavLst>
                                        <p:tav tm="0">
                                          <p:val>
                                            <p:strVal val="0-#ppt_h/2"/>
                                          </p:val>
                                        </p:tav>
                                        <p:tav tm="100000">
                                          <p:val>
                                            <p:strVal val="#ppt_y"/>
                                          </p:val>
                                        </p:tav>
                                      </p:tavLst>
                                    </p:anim>
                                  </p:childTnLst>
                                </p:cTn>
                              </p:par>
                              <p:par>
                                <p:cTn id="63" presetID="21" presetClass="emph" presetSubtype="0" repeatCount="indefinite" fill="hold" grpId="1" nodeType="withEffect">
                                  <p:stCondLst>
                                    <p:cond delay="0"/>
                                  </p:stCondLst>
                                  <p:childTnLst>
                                    <p:animClr clrSpc="hsl" dir="cw">
                                      <p:cBhvr override="childStyle">
                                        <p:cTn id="64" dur="3000" fill="hold"/>
                                        <p:tgtEl>
                                          <p:spTgt spid="29"/>
                                        </p:tgtEl>
                                        <p:attrNameLst>
                                          <p:attrName>style.color</p:attrName>
                                        </p:attrNameLst>
                                      </p:cBhvr>
                                      <p:by>
                                        <p:hsl h="7200000" s="0" l="0"/>
                                      </p:by>
                                    </p:animClr>
                                    <p:animClr clrSpc="hsl" dir="cw">
                                      <p:cBhvr>
                                        <p:cTn id="65" dur="3000" fill="hold"/>
                                        <p:tgtEl>
                                          <p:spTgt spid="29"/>
                                        </p:tgtEl>
                                        <p:attrNameLst>
                                          <p:attrName>fillcolor</p:attrName>
                                        </p:attrNameLst>
                                      </p:cBhvr>
                                      <p:by>
                                        <p:hsl h="7200000" s="0" l="0"/>
                                      </p:by>
                                    </p:animClr>
                                    <p:animClr clrSpc="hsl" dir="cw">
                                      <p:cBhvr>
                                        <p:cTn id="66" dur="3000" fill="hold"/>
                                        <p:tgtEl>
                                          <p:spTgt spid="29"/>
                                        </p:tgtEl>
                                        <p:attrNameLst>
                                          <p:attrName>stroke.color</p:attrName>
                                        </p:attrNameLst>
                                      </p:cBhvr>
                                      <p:by>
                                        <p:hsl h="7200000" s="0" l="0"/>
                                      </p:by>
                                    </p:animClr>
                                    <p:set>
                                      <p:cBhvr>
                                        <p:cTn id="67" dur="3000" fill="hold"/>
                                        <p:tgtEl>
                                          <p:spTgt spid="29"/>
                                        </p:tgtEl>
                                        <p:attrNameLst>
                                          <p:attrName>fill.type</p:attrName>
                                        </p:attrNameLst>
                                      </p:cBhvr>
                                      <p:to>
                                        <p:strVal val="solid"/>
                                      </p:to>
                                    </p:set>
                                  </p:childTnLst>
                                </p:cTn>
                              </p:par>
                              <p:par>
                                <p:cTn id="68" presetID="2" presetClass="entr" presetSubtype="1" repeatCount="indefinite"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additive="base">
                                        <p:cTn id="70" dur="3000" fill="hold"/>
                                        <p:tgtEl>
                                          <p:spTgt spid="30"/>
                                        </p:tgtEl>
                                        <p:attrNameLst>
                                          <p:attrName>ppt_x</p:attrName>
                                        </p:attrNameLst>
                                      </p:cBhvr>
                                      <p:tavLst>
                                        <p:tav tm="0">
                                          <p:val>
                                            <p:strVal val="#ppt_x"/>
                                          </p:val>
                                        </p:tav>
                                        <p:tav tm="100000">
                                          <p:val>
                                            <p:strVal val="#ppt_x"/>
                                          </p:val>
                                        </p:tav>
                                      </p:tavLst>
                                    </p:anim>
                                    <p:anim calcmode="lin" valueType="num">
                                      <p:cBhvr additive="base">
                                        <p:cTn id="71" dur="3000" fill="hold"/>
                                        <p:tgtEl>
                                          <p:spTgt spid="30"/>
                                        </p:tgtEl>
                                        <p:attrNameLst>
                                          <p:attrName>ppt_y</p:attrName>
                                        </p:attrNameLst>
                                      </p:cBhvr>
                                      <p:tavLst>
                                        <p:tav tm="0">
                                          <p:val>
                                            <p:strVal val="0-#ppt_h/2"/>
                                          </p:val>
                                        </p:tav>
                                        <p:tav tm="100000">
                                          <p:val>
                                            <p:strVal val="#ppt_y"/>
                                          </p:val>
                                        </p:tav>
                                      </p:tavLst>
                                    </p:anim>
                                  </p:childTnLst>
                                </p:cTn>
                              </p:par>
                              <p:par>
                                <p:cTn id="72" presetID="21" presetClass="emph" presetSubtype="0" repeatCount="indefinite" fill="hold" grpId="1" nodeType="withEffect">
                                  <p:stCondLst>
                                    <p:cond delay="0"/>
                                  </p:stCondLst>
                                  <p:childTnLst>
                                    <p:animClr clrSpc="hsl" dir="cw">
                                      <p:cBhvr override="childStyle">
                                        <p:cTn id="73" dur="3000" fill="hold"/>
                                        <p:tgtEl>
                                          <p:spTgt spid="30"/>
                                        </p:tgtEl>
                                        <p:attrNameLst>
                                          <p:attrName>style.color</p:attrName>
                                        </p:attrNameLst>
                                      </p:cBhvr>
                                      <p:by>
                                        <p:hsl h="7200000" s="0" l="0"/>
                                      </p:by>
                                    </p:animClr>
                                    <p:animClr clrSpc="hsl" dir="cw">
                                      <p:cBhvr>
                                        <p:cTn id="74" dur="3000" fill="hold"/>
                                        <p:tgtEl>
                                          <p:spTgt spid="30"/>
                                        </p:tgtEl>
                                        <p:attrNameLst>
                                          <p:attrName>fillcolor</p:attrName>
                                        </p:attrNameLst>
                                      </p:cBhvr>
                                      <p:by>
                                        <p:hsl h="7200000" s="0" l="0"/>
                                      </p:by>
                                    </p:animClr>
                                    <p:animClr clrSpc="hsl" dir="cw">
                                      <p:cBhvr>
                                        <p:cTn id="75" dur="3000" fill="hold"/>
                                        <p:tgtEl>
                                          <p:spTgt spid="30"/>
                                        </p:tgtEl>
                                        <p:attrNameLst>
                                          <p:attrName>stroke.color</p:attrName>
                                        </p:attrNameLst>
                                      </p:cBhvr>
                                      <p:by>
                                        <p:hsl h="7200000" s="0" l="0"/>
                                      </p:by>
                                    </p:animClr>
                                    <p:set>
                                      <p:cBhvr>
                                        <p:cTn id="76" dur="3000" fill="hold"/>
                                        <p:tgtEl>
                                          <p:spTgt spid="30"/>
                                        </p:tgtEl>
                                        <p:attrNameLst>
                                          <p:attrName>fill.type</p:attrName>
                                        </p:attrNameLst>
                                      </p:cBhvr>
                                      <p:to>
                                        <p:strVal val="solid"/>
                                      </p:to>
                                    </p:set>
                                  </p:childTnLst>
                                </p:cTn>
                              </p:par>
                              <p:par>
                                <p:cTn id="77" presetID="2" presetClass="entr" presetSubtype="1" repeatCount="indefinite"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3000" fill="hold"/>
                                        <p:tgtEl>
                                          <p:spTgt spid="32"/>
                                        </p:tgtEl>
                                        <p:attrNameLst>
                                          <p:attrName>ppt_x</p:attrName>
                                        </p:attrNameLst>
                                      </p:cBhvr>
                                      <p:tavLst>
                                        <p:tav tm="0">
                                          <p:val>
                                            <p:strVal val="#ppt_x"/>
                                          </p:val>
                                        </p:tav>
                                        <p:tav tm="100000">
                                          <p:val>
                                            <p:strVal val="#ppt_x"/>
                                          </p:val>
                                        </p:tav>
                                      </p:tavLst>
                                    </p:anim>
                                    <p:anim calcmode="lin" valueType="num">
                                      <p:cBhvr additive="base">
                                        <p:cTn id="80" dur="3000" fill="hold"/>
                                        <p:tgtEl>
                                          <p:spTgt spid="32"/>
                                        </p:tgtEl>
                                        <p:attrNameLst>
                                          <p:attrName>ppt_y</p:attrName>
                                        </p:attrNameLst>
                                      </p:cBhvr>
                                      <p:tavLst>
                                        <p:tav tm="0">
                                          <p:val>
                                            <p:strVal val="0-#ppt_h/2"/>
                                          </p:val>
                                        </p:tav>
                                        <p:tav tm="100000">
                                          <p:val>
                                            <p:strVal val="#ppt_y"/>
                                          </p:val>
                                        </p:tav>
                                      </p:tavLst>
                                    </p:anim>
                                  </p:childTnLst>
                                </p:cTn>
                              </p:par>
                              <p:par>
                                <p:cTn id="81" presetID="21" presetClass="emph" presetSubtype="0" repeatCount="indefinite" fill="hold" grpId="1" nodeType="withEffect">
                                  <p:stCondLst>
                                    <p:cond delay="0"/>
                                  </p:stCondLst>
                                  <p:childTnLst>
                                    <p:animClr clrSpc="hsl" dir="cw">
                                      <p:cBhvr override="childStyle">
                                        <p:cTn id="82" dur="3000" fill="hold"/>
                                        <p:tgtEl>
                                          <p:spTgt spid="32"/>
                                        </p:tgtEl>
                                        <p:attrNameLst>
                                          <p:attrName>style.color</p:attrName>
                                        </p:attrNameLst>
                                      </p:cBhvr>
                                      <p:by>
                                        <p:hsl h="7200000" s="0" l="0"/>
                                      </p:by>
                                    </p:animClr>
                                    <p:animClr clrSpc="hsl" dir="cw">
                                      <p:cBhvr>
                                        <p:cTn id="83" dur="3000" fill="hold"/>
                                        <p:tgtEl>
                                          <p:spTgt spid="32"/>
                                        </p:tgtEl>
                                        <p:attrNameLst>
                                          <p:attrName>fillcolor</p:attrName>
                                        </p:attrNameLst>
                                      </p:cBhvr>
                                      <p:by>
                                        <p:hsl h="7200000" s="0" l="0"/>
                                      </p:by>
                                    </p:animClr>
                                    <p:animClr clrSpc="hsl" dir="cw">
                                      <p:cBhvr>
                                        <p:cTn id="84" dur="3000" fill="hold"/>
                                        <p:tgtEl>
                                          <p:spTgt spid="32"/>
                                        </p:tgtEl>
                                        <p:attrNameLst>
                                          <p:attrName>stroke.color</p:attrName>
                                        </p:attrNameLst>
                                      </p:cBhvr>
                                      <p:by>
                                        <p:hsl h="7200000" s="0" l="0"/>
                                      </p:by>
                                    </p:animClr>
                                    <p:set>
                                      <p:cBhvr>
                                        <p:cTn id="85" dur="3000" fill="hold"/>
                                        <p:tgtEl>
                                          <p:spTgt spid="32"/>
                                        </p:tgtEl>
                                        <p:attrNameLst>
                                          <p:attrName>fill.type</p:attrName>
                                        </p:attrNameLst>
                                      </p:cBhvr>
                                      <p:to>
                                        <p:strVal val="solid"/>
                                      </p:to>
                                    </p:set>
                                  </p:childTnLst>
                                </p:cTn>
                              </p:par>
                              <p:par>
                                <p:cTn id="86" presetID="2" presetClass="entr" presetSubtype="1" repeatCount="indefinite"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3000" fill="hold"/>
                                        <p:tgtEl>
                                          <p:spTgt spid="33"/>
                                        </p:tgtEl>
                                        <p:attrNameLst>
                                          <p:attrName>ppt_x</p:attrName>
                                        </p:attrNameLst>
                                      </p:cBhvr>
                                      <p:tavLst>
                                        <p:tav tm="0">
                                          <p:val>
                                            <p:strVal val="#ppt_x"/>
                                          </p:val>
                                        </p:tav>
                                        <p:tav tm="100000">
                                          <p:val>
                                            <p:strVal val="#ppt_x"/>
                                          </p:val>
                                        </p:tav>
                                      </p:tavLst>
                                    </p:anim>
                                    <p:anim calcmode="lin" valueType="num">
                                      <p:cBhvr additive="base">
                                        <p:cTn id="89" dur="3000" fill="hold"/>
                                        <p:tgtEl>
                                          <p:spTgt spid="33"/>
                                        </p:tgtEl>
                                        <p:attrNameLst>
                                          <p:attrName>ppt_y</p:attrName>
                                        </p:attrNameLst>
                                      </p:cBhvr>
                                      <p:tavLst>
                                        <p:tav tm="0">
                                          <p:val>
                                            <p:strVal val="0-#ppt_h/2"/>
                                          </p:val>
                                        </p:tav>
                                        <p:tav tm="100000">
                                          <p:val>
                                            <p:strVal val="#ppt_y"/>
                                          </p:val>
                                        </p:tav>
                                      </p:tavLst>
                                    </p:anim>
                                  </p:childTnLst>
                                </p:cTn>
                              </p:par>
                              <p:par>
                                <p:cTn id="90" presetID="21" presetClass="emph" presetSubtype="0" repeatCount="indefinite" fill="hold" grpId="1" nodeType="withEffect">
                                  <p:stCondLst>
                                    <p:cond delay="0"/>
                                  </p:stCondLst>
                                  <p:childTnLst>
                                    <p:animClr clrSpc="hsl" dir="cw">
                                      <p:cBhvr override="childStyle">
                                        <p:cTn id="91" dur="3000" fill="hold"/>
                                        <p:tgtEl>
                                          <p:spTgt spid="33"/>
                                        </p:tgtEl>
                                        <p:attrNameLst>
                                          <p:attrName>style.color</p:attrName>
                                        </p:attrNameLst>
                                      </p:cBhvr>
                                      <p:by>
                                        <p:hsl h="7200000" s="0" l="0"/>
                                      </p:by>
                                    </p:animClr>
                                    <p:animClr clrSpc="hsl" dir="cw">
                                      <p:cBhvr>
                                        <p:cTn id="92" dur="3000" fill="hold"/>
                                        <p:tgtEl>
                                          <p:spTgt spid="33"/>
                                        </p:tgtEl>
                                        <p:attrNameLst>
                                          <p:attrName>fillcolor</p:attrName>
                                        </p:attrNameLst>
                                      </p:cBhvr>
                                      <p:by>
                                        <p:hsl h="7200000" s="0" l="0"/>
                                      </p:by>
                                    </p:animClr>
                                    <p:animClr clrSpc="hsl" dir="cw">
                                      <p:cBhvr>
                                        <p:cTn id="93" dur="3000" fill="hold"/>
                                        <p:tgtEl>
                                          <p:spTgt spid="33"/>
                                        </p:tgtEl>
                                        <p:attrNameLst>
                                          <p:attrName>stroke.color</p:attrName>
                                        </p:attrNameLst>
                                      </p:cBhvr>
                                      <p:by>
                                        <p:hsl h="7200000" s="0" l="0"/>
                                      </p:by>
                                    </p:animClr>
                                    <p:set>
                                      <p:cBhvr>
                                        <p:cTn id="94" dur="3000" fill="hold"/>
                                        <p:tgtEl>
                                          <p:spTgt spid="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2" grpId="0" animBg="1"/>
      <p:bldP spid="32" grpId="1" animBg="1"/>
      <p:bldP spid="33" grpId="0" animBg="1"/>
      <p:bldP spid="3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496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3D32D77-B5DD-4E29-B2BF-0B4C9E32CC20}"/>
              </a:ext>
            </a:extLst>
          </p:cNvPr>
          <p:cNvSpPr txBox="1"/>
          <p:nvPr/>
        </p:nvSpPr>
        <p:spPr>
          <a:xfrm>
            <a:off x="226858" y="751344"/>
            <a:ext cx="7153454" cy="433965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I.NHẬN </a:t>
            </a:r>
            <a:r>
              <a:rPr lang="en-US" sz="2800" b="1" smtClean="0">
                <a:solidFill>
                  <a:prstClr val="black"/>
                </a:solidFill>
                <a:latin typeface="Times New Roman" panose="02020603050405020304" pitchFamily="18" charset="0"/>
                <a:cs typeface="Times New Roman" panose="02020603050405020304" pitchFamily="18" charset="0"/>
              </a:rPr>
              <a:t>XÉT</a:t>
            </a:r>
          </a:p>
          <a:p>
            <a:r>
              <a:rPr lang="en-US" sz="2800" i="1" smtClean="0">
                <a:solidFill>
                  <a:prstClr val="black"/>
                </a:solidFill>
                <a:latin typeface="Times New Roman" panose="02020603050405020304" pitchFamily="18" charset="0"/>
                <a:cs typeface="Times New Roman" panose="02020603050405020304" pitchFamily="18" charset="0"/>
              </a:rPr>
              <a:t>Đọc lại các câu kể Ai làm gì? sau:</a:t>
            </a:r>
          </a:p>
          <a:p>
            <a:endParaRPr lang="en-US" sz="2800" i="1" smtClean="0">
              <a:solidFill>
                <a:prstClr val="black"/>
              </a:solidFill>
              <a:latin typeface="Times New Roman" panose="02020603050405020304" pitchFamily="18" charset="0"/>
              <a:cs typeface="Times New Roman" panose="02020603050405020304" pitchFamily="18" charset="0"/>
            </a:endParaRPr>
          </a:p>
          <a:p>
            <a:pPr lvl="5"/>
            <a:r>
              <a:rPr lang="vi-VN" sz="3200">
                <a:solidFill>
                  <a:prstClr val="black"/>
                </a:solidFill>
                <a:latin typeface="Times New Roman" pitchFamily="18" charset="0"/>
                <a:cs typeface="Times New Roman" pitchFamily="18" charset="0"/>
              </a:rPr>
              <a:t>Cọ xòe ô che nắng</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r>
            <a:br>
              <a:rPr lang="vi-VN" sz="3200">
                <a:solidFill>
                  <a:prstClr val="black"/>
                </a:solidFill>
                <a:latin typeface="Times New Roman" pitchFamily="18" charset="0"/>
                <a:cs typeface="Times New Roman" pitchFamily="18" charset="0"/>
              </a:rPr>
            </a:br>
            <a:r>
              <a:rPr lang="vi-VN" sz="3200">
                <a:solidFill>
                  <a:prstClr val="black"/>
                </a:solidFill>
                <a:latin typeface="Times New Roman" pitchFamily="18" charset="0"/>
                <a:cs typeface="Times New Roman" pitchFamily="18" charset="0"/>
              </a:rPr>
              <a:t>Hôm qua</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em tới trường</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r>
            <a:br>
              <a:rPr lang="vi-VN" sz="3200">
                <a:solidFill>
                  <a:prstClr val="black"/>
                </a:solidFill>
                <a:latin typeface="Times New Roman" pitchFamily="18" charset="0"/>
                <a:cs typeface="Times New Roman" pitchFamily="18" charset="0"/>
              </a:rPr>
            </a:br>
            <a:r>
              <a:rPr lang="vi-VN" sz="3200">
                <a:solidFill>
                  <a:prstClr val="black"/>
                </a:solidFill>
                <a:latin typeface="Times New Roman" pitchFamily="18" charset="0"/>
                <a:cs typeface="Times New Roman" pitchFamily="18" charset="0"/>
              </a:rPr>
              <a:t>Mẹ dắt tay từng bước</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r>
            <a:br>
              <a:rPr lang="vi-VN" sz="3200">
                <a:solidFill>
                  <a:prstClr val="black"/>
                </a:solidFill>
                <a:latin typeface="Times New Roman" pitchFamily="18" charset="0"/>
                <a:cs typeface="Times New Roman" pitchFamily="18" charset="0"/>
              </a:rPr>
            </a:br>
            <a:r>
              <a:rPr lang="vi-VN" sz="3200">
                <a:solidFill>
                  <a:prstClr val="black"/>
                </a:solidFill>
                <a:latin typeface="Times New Roman" pitchFamily="18" charset="0"/>
                <a:cs typeface="Times New Roman" pitchFamily="18" charset="0"/>
              </a:rPr>
              <a:t>Hôm nay</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mẹ lên nương</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r>
            <a:br>
              <a:rPr lang="vi-VN" sz="3200">
                <a:solidFill>
                  <a:prstClr val="black"/>
                </a:solidFill>
                <a:latin typeface="Times New Roman" pitchFamily="18" charset="0"/>
                <a:cs typeface="Times New Roman" pitchFamily="18" charset="0"/>
              </a:rPr>
            </a:br>
            <a:r>
              <a:rPr lang="vi-VN" sz="3200">
                <a:solidFill>
                  <a:prstClr val="black"/>
                </a:solidFill>
                <a:latin typeface="Times New Roman" pitchFamily="18" charset="0"/>
                <a:cs typeface="Times New Roman" pitchFamily="18" charset="0"/>
              </a:rPr>
              <a:t>Một mình em đến lớp</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r>
            <a:br>
              <a:rPr lang="vi-VN" sz="3200">
                <a:solidFill>
                  <a:prstClr val="black"/>
                </a:solidFill>
                <a:latin typeface="Times New Roman" pitchFamily="18" charset="0"/>
                <a:cs typeface="Times New Roman" pitchFamily="18" charset="0"/>
              </a:rPr>
            </a:br>
            <a:r>
              <a:rPr lang="vi-VN" sz="3200">
                <a:solidFill>
                  <a:prstClr val="black"/>
                </a:solidFill>
                <a:latin typeface="Times New Roman" pitchFamily="18" charset="0"/>
                <a:cs typeface="Times New Roman" pitchFamily="18" charset="0"/>
              </a:rPr>
              <a:t>Chim đùa theo trong lá</a:t>
            </a:r>
            <a:r>
              <a:rPr lang="en-US" sz="3200" smtClean="0">
                <a:solidFill>
                  <a:prstClr val="black"/>
                </a:solidFill>
                <a:latin typeface="Times New Roman" pitchFamily="18" charset="0"/>
                <a:cs typeface="Times New Roman"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35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3D32D77-B5DD-4E29-B2BF-0B4C9E32CC20}"/>
              </a:ext>
            </a:extLst>
          </p:cNvPr>
          <p:cNvSpPr txBox="1"/>
          <p:nvPr/>
        </p:nvSpPr>
        <p:spPr>
          <a:xfrm>
            <a:off x="226858" y="751344"/>
            <a:ext cx="6556603" cy="4832092"/>
          </a:xfrm>
          <a:prstGeom prst="rect">
            <a:avLst/>
          </a:prstGeom>
          <a:noFill/>
        </p:spPr>
        <p:txBody>
          <a:bodyPr wrap="none" rtlCol="0">
            <a:spAutoFit/>
          </a:bodyPr>
          <a:lstStyle/>
          <a:p>
            <a:r>
              <a:rPr lang="en-US" sz="2800" b="1">
                <a:latin typeface="Times New Roman" panose="02020603050405020304" pitchFamily="18" charset="0"/>
                <a:cs typeface="Times New Roman" panose="02020603050405020304" pitchFamily="18" charset="0"/>
              </a:rPr>
              <a:t>I.NHẬN </a:t>
            </a:r>
            <a:r>
              <a:rPr lang="en-US" sz="2800" b="1" smtClean="0">
                <a:latin typeface="Times New Roman" panose="02020603050405020304" pitchFamily="18" charset="0"/>
                <a:cs typeface="Times New Roman" panose="02020603050405020304" pitchFamily="18" charset="0"/>
              </a:rPr>
              <a:t>XÉT</a:t>
            </a:r>
          </a:p>
          <a:p>
            <a:r>
              <a:rPr lang="en-US" sz="2800" i="1">
                <a:solidFill>
                  <a:prstClr val="black"/>
                </a:solidFill>
                <a:latin typeface="Times New Roman" panose="02020603050405020304" pitchFamily="18" charset="0"/>
                <a:cs typeface="Times New Roman" panose="02020603050405020304" pitchFamily="18" charset="0"/>
              </a:rPr>
              <a:t>Đọc lại các câu kể Ai làm gì? sau</a:t>
            </a:r>
            <a:r>
              <a:rPr lang="en-US" sz="2800" i="1" smtClean="0">
                <a:solidFill>
                  <a:prstClr val="black"/>
                </a:solidFill>
                <a:latin typeface="Times New Roman" panose="02020603050405020304" pitchFamily="18" charset="0"/>
                <a:cs typeface="Times New Roman" panose="02020603050405020304" pitchFamily="18" charset="0"/>
              </a:rPr>
              <a:t>:</a:t>
            </a:r>
            <a:endParaRPr lang="en-US" sz="2800" b="1" smtClean="0">
              <a:latin typeface="Times New Roman" panose="02020603050405020304" pitchFamily="18" charset="0"/>
              <a:cs typeface="Times New Roman" panose="02020603050405020304" pitchFamily="18" charset="0"/>
            </a:endParaRPr>
          </a:p>
          <a:p>
            <a:pPr lvl="5"/>
            <a:r>
              <a:rPr lang="vi-VN" sz="2800">
                <a:latin typeface="Times New Roman" pitchFamily="18" charset="0"/>
                <a:cs typeface="Times New Roman" pitchFamily="18" charset="0"/>
              </a:rPr>
              <a:t>Cọ xòe ô che nắng</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Hôm qua</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em tới trường</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Mẹ dắt tay từng bước</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Hôm nay</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mẹ lên nương</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Một mình em đến lớp</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a:r>
            <a:br>
              <a:rPr lang="vi-VN" sz="2800">
                <a:latin typeface="Times New Roman" pitchFamily="18" charset="0"/>
                <a:cs typeface="Times New Roman" pitchFamily="18" charset="0"/>
              </a:rPr>
            </a:br>
            <a:r>
              <a:rPr lang="vi-VN" sz="2800">
                <a:latin typeface="Times New Roman" pitchFamily="18" charset="0"/>
                <a:cs typeface="Times New Roman" pitchFamily="18" charset="0"/>
              </a:rPr>
              <a:t>Chim đùa theo trong lá</a:t>
            </a:r>
            <a:r>
              <a:rPr lang="en-US" sz="2800" smtClean="0">
                <a:latin typeface="Times New Roman" pitchFamily="18" charset="0"/>
                <a:cs typeface="Times New Roman"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câu</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trên.</a:t>
            </a:r>
          </a:p>
          <a:p>
            <a:r>
              <a:rPr lang="en-US" sz="2800" smtClean="0">
                <a:latin typeface="Times New Roman" panose="02020603050405020304" pitchFamily="18" charset="0"/>
                <a:cs typeface="Times New Roman" panose="02020603050405020304" pitchFamily="18" charset="0"/>
              </a:rPr>
              <a:t>           Nêu ý nghĩa của chủ ngữ. </a:t>
            </a:r>
          </a:p>
          <a:p>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34DCE344-A91F-448A-A796-8FE3102D83AF}"/>
              </a:ext>
            </a:extLst>
          </p:cNvPr>
          <p:cNvSpPr txBox="1"/>
          <p:nvPr/>
        </p:nvSpPr>
        <p:spPr>
          <a:xfrm>
            <a:off x="3131840" y="211595"/>
            <a:ext cx="2850396" cy="954107"/>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PHIẾU BÀI TẬP</a:t>
            </a:r>
          </a:p>
          <a:p>
            <a:endParaRPr lang="en-US" sz="2800" dirty="0"/>
          </a:p>
        </p:txBody>
      </p:sp>
      <p:cxnSp>
        <p:nvCxnSpPr>
          <p:cNvPr id="6" name="Straight Connector 5">
            <a:extLst>
              <a:ext uri="{FF2B5EF4-FFF2-40B4-BE49-F238E27FC236}">
                <a16:creationId xmlns:a16="http://schemas.microsoft.com/office/drawing/2014/main" xmlns="" id="{E22EBA73-D641-421C-A813-C074A33A56AB}"/>
              </a:ext>
            </a:extLst>
          </p:cNvPr>
          <p:cNvCxnSpPr/>
          <p:nvPr/>
        </p:nvCxnSpPr>
        <p:spPr>
          <a:xfrm>
            <a:off x="1331640" y="4653136"/>
            <a:ext cx="316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E22EBA73-D641-421C-A813-C074A33A56AB}"/>
              </a:ext>
            </a:extLst>
          </p:cNvPr>
          <p:cNvCxnSpPr/>
          <p:nvPr/>
        </p:nvCxnSpPr>
        <p:spPr>
          <a:xfrm>
            <a:off x="1388686" y="5085184"/>
            <a:ext cx="33993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413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3D32D77-B5DD-4E29-B2BF-0B4C9E32CC20}"/>
              </a:ext>
            </a:extLst>
          </p:cNvPr>
          <p:cNvSpPr txBox="1"/>
          <p:nvPr/>
        </p:nvSpPr>
        <p:spPr>
          <a:xfrm>
            <a:off x="251872" y="851745"/>
            <a:ext cx="184731" cy="954107"/>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E8FFBA4D-0D47-4F04-8652-F44545944E86}"/>
              </a:ext>
            </a:extLst>
          </p:cNvPr>
          <p:cNvGraphicFramePr>
            <a:graphicFrameLocks noGrp="1"/>
          </p:cNvGraphicFramePr>
          <p:nvPr>
            <p:extLst>
              <p:ext uri="{D42A27DB-BD31-4B8C-83A1-F6EECF244321}">
                <p14:modId xmlns:p14="http://schemas.microsoft.com/office/powerpoint/2010/main" val="211835890"/>
              </p:ext>
            </p:extLst>
          </p:nvPr>
        </p:nvGraphicFramePr>
        <p:xfrm>
          <a:off x="251872" y="889061"/>
          <a:ext cx="8136552" cy="4976624"/>
        </p:xfrm>
        <a:graphic>
          <a:graphicData uri="http://schemas.openxmlformats.org/drawingml/2006/table">
            <a:tbl>
              <a:tblPr firstRow="1" firstCol="1" bandRow="1"/>
              <a:tblGrid>
                <a:gridCol w="4752176">
                  <a:extLst>
                    <a:ext uri="{9D8B030D-6E8A-4147-A177-3AD203B41FA5}">
                      <a16:colId xmlns="" xmlns:a16="http://schemas.microsoft.com/office/drawing/2014/main" val="74164959"/>
                    </a:ext>
                  </a:extLst>
                </a:gridCol>
                <a:gridCol w="3384376">
                  <a:extLst>
                    <a:ext uri="{9D8B030D-6E8A-4147-A177-3AD203B41FA5}">
                      <a16:colId xmlns="" xmlns:a16="http://schemas.microsoft.com/office/drawing/2014/main" val="4026339159"/>
                    </a:ext>
                  </a:extLst>
                </a:gridCol>
              </a:tblGrid>
              <a:tr h="1136144">
                <a:tc>
                  <a:txBody>
                    <a:bodyPr/>
                    <a:lstStyle/>
                    <a:p>
                      <a:pPr marL="0" marR="0" algn="ctr">
                        <a:lnSpc>
                          <a:spcPct val="150000"/>
                        </a:lnSpc>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ới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6758689"/>
                  </a:ext>
                </a:extLst>
              </a:tr>
              <a:tr h="416936">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Cọ xòe </a:t>
                      </a:r>
                      <a:r>
                        <a:rPr lang="en-US" sz="2800" kern="1200" dirty="0">
                          <a:solidFill>
                            <a:schemeClr val="tx1"/>
                          </a:solidFill>
                          <a:latin typeface="Times New Roman" panose="02020603050405020304" pitchFamily="18" charset="0"/>
                          <a:ea typeface="+mn-ea"/>
                          <a:cs typeface="Times New Roman" panose="02020603050405020304" pitchFamily="18" charset="0"/>
                        </a:rPr>
                        <a:t> </a:t>
                      </a:r>
                      <a:r>
                        <a:rPr lang="vi-VN" sz="2800" kern="1200" dirty="0">
                          <a:solidFill>
                            <a:schemeClr val="tx1"/>
                          </a:solidFill>
                          <a:latin typeface="Times New Roman" panose="02020603050405020304" pitchFamily="18" charset="0"/>
                          <a:ea typeface="+mn-ea"/>
                          <a:cs typeface="Times New Roman" panose="02020603050405020304" pitchFamily="18" charset="0"/>
                        </a:rPr>
                        <a:t>ô che nắng</a:t>
                      </a:r>
                      <a:r>
                        <a:rPr lang="en-US" sz="2800" kern="1200" dirty="0">
                          <a:solidFill>
                            <a:schemeClr val="tx1"/>
                          </a:solidFill>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2516932"/>
                  </a:ext>
                </a:extLst>
              </a:tr>
              <a:tr h="419273">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Hôm qua</a:t>
                      </a:r>
                      <a:r>
                        <a:rPr lang="en-US" sz="2800" kern="1200" dirty="0">
                          <a:solidFill>
                            <a:schemeClr val="tx1"/>
                          </a:solidFill>
                          <a:latin typeface="Times New Roman" panose="02020603050405020304" pitchFamily="18" charset="0"/>
                          <a:ea typeface="+mn-ea"/>
                          <a:cs typeface="Times New Roman" panose="02020603050405020304" pitchFamily="18" charset="0"/>
                        </a:rPr>
                        <a:t>,</a:t>
                      </a:r>
                      <a:r>
                        <a:rPr lang="vi-VN" sz="2800" kern="1200" dirty="0">
                          <a:solidFill>
                            <a:schemeClr val="tx1"/>
                          </a:solidFill>
                          <a:latin typeface="Times New Roman" panose="02020603050405020304" pitchFamily="18" charset="0"/>
                          <a:ea typeface="+mn-ea"/>
                          <a:cs typeface="Times New Roman" panose="02020603050405020304" pitchFamily="18" charset="0"/>
                        </a:rPr>
                        <a:t> em tới trường</a:t>
                      </a:r>
                      <a:r>
                        <a:rPr lang="en-US" sz="2800" kern="1200" dirty="0">
                          <a:solidFill>
                            <a:schemeClr val="tx1"/>
                          </a:solidFill>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84603343"/>
                  </a:ext>
                </a:extLst>
              </a:tr>
              <a:tr h="416936">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Mẹ dắt tay từng bước</a:t>
                      </a:r>
                      <a:r>
                        <a:rPr lang="en-US" sz="2800" kern="1200" dirty="0">
                          <a:solidFill>
                            <a:schemeClr val="tx1"/>
                          </a:solidFill>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9942886"/>
                  </a:ext>
                </a:extLst>
              </a:tr>
              <a:tr h="419273">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Hôm nay</a:t>
                      </a:r>
                      <a:r>
                        <a:rPr lang="en-US" sz="2800" kern="1200" dirty="0">
                          <a:solidFill>
                            <a:schemeClr val="tx1"/>
                          </a:solidFill>
                          <a:latin typeface="Times New Roman" panose="02020603050405020304" pitchFamily="18" charset="0"/>
                          <a:ea typeface="+mn-ea"/>
                          <a:cs typeface="Times New Roman" panose="02020603050405020304" pitchFamily="18" charset="0"/>
                        </a:rPr>
                        <a:t>,</a:t>
                      </a:r>
                      <a:r>
                        <a:rPr lang="vi-VN" sz="2800" kern="1200" dirty="0">
                          <a:solidFill>
                            <a:schemeClr val="tx1"/>
                          </a:solidFill>
                          <a:latin typeface="Times New Roman" panose="02020603050405020304" pitchFamily="18" charset="0"/>
                          <a:ea typeface="+mn-ea"/>
                          <a:cs typeface="Times New Roman" panose="02020603050405020304" pitchFamily="18" charset="0"/>
                        </a:rPr>
                        <a:t> mẹ lên nương</a:t>
                      </a:r>
                      <a:r>
                        <a:rPr lang="en-US" sz="2800" kern="1200" dirty="0">
                          <a:solidFill>
                            <a:schemeClr val="tx1"/>
                          </a:solidFill>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9286125"/>
                  </a:ext>
                </a:extLst>
              </a:tr>
              <a:tr h="416936">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Một mình em đến lớp</a:t>
                      </a:r>
                      <a:r>
                        <a:rPr lang="en-US" sz="2800" kern="1200" dirty="0">
                          <a:solidFill>
                            <a:schemeClr val="tx1"/>
                          </a:solidFill>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8044624"/>
                  </a:ext>
                </a:extLst>
              </a:tr>
              <a:tr h="419273">
                <a:tc>
                  <a:txBody>
                    <a:bodyPr/>
                    <a:lstStyle/>
                    <a:p>
                      <a:pPr marL="0" marR="0" algn="l">
                        <a:lnSpc>
                          <a:spcPct val="150000"/>
                        </a:lnSpc>
                        <a:spcBef>
                          <a:spcPts val="600"/>
                        </a:spcBef>
                        <a:spcAft>
                          <a:spcPts val="600"/>
                        </a:spcAft>
                      </a:pPr>
                      <a:r>
                        <a:rPr lang="vi-VN" sz="2800" kern="1200" dirty="0">
                          <a:solidFill>
                            <a:schemeClr val="tx1"/>
                          </a:solidFill>
                          <a:latin typeface="Times New Roman" panose="02020603050405020304" pitchFamily="18" charset="0"/>
                          <a:ea typeface="+mn-ea"/>
                          <a:cs typeface="Times New Roman" panose="02020603050405020304" pitchFamily="18" charset="0"/>
                        </a:rPr>
                        <a:t>Chim đùa theo trong lá</a:t>
                      </a:r>
                      <a:r>
                        <a:rPr lang="en-US" sz="2800" kern="1200" dirty="0">
                          <a:solidFill>
                            <a:schemeClr val="tx1"/>
                          </a:solidFill>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8585274"/>
                  </a:ext>
                </a:extLst>
              </a:tr>
            </a:tbl>
          </a:graphicData>
        </a:graphic>
      </p:graphicFrame>
      <p:sp>
        <p:nvSpPr>
          <p:cNvPr id="2" name="TextBox 1">
            <a:extLst>
              <a:ext uri="{FF2B5EF4-FFF2-40B4-BE49-F238E27FC236}">
                <a16:creationId xmlns="" xmlns:a16="http://schemas.microsoft.com/office/drawing/2014/main" id="{34DCE344-A91F-448A-A796-8FE3102D83AF}"/>
              </a:ext>
            </a:extLst>
          </p:cNvPr>
          <p:cNvSpPr txBox="1"/>
          <p:nvPr/>
        </p:nvSpPr>
        <p:spPr>
          <a:xfrm>
            <a:off x="2868822" y="264895"/>
            <a:ext cx="2850396" cy="954107"/>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PHIẾU BÀI TẬP</a:t>
            </a:r>
          </a:p>
          <a:p>
            <a:endParaRPr lang="en-US" sz="2800" dirty="0"/>
          </a:p>
        </p:txBody>
      </p:sp>
    </p:spTree>
    <p:extLst>
      <p:ext uri="{BB962C8B-B14F-4D97-AF65-F5344CB8AC3E}">
        <p14:creationId xmlns:p14="http://schemas.microsoft.com/office/powerpoint/2010/main" val="32255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4175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3D32D77-B5DD-4E29-B2BF-0B4C9E32CC20}"/>
              </a:ext>
            </a:extLst>
          </p:cNvPr>
          <p:cNvSpPr txBox="1"/>
          <p:nvPr/>
        </p:nvSpPr>
        <p:spPr>
          <a:xfrm>
            <a:off x="299992" y="620688"/>
            <a:ext cx="8844008" cy="6186309"/>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PHIẾU BÀI TẬP</a:t>
            </a:r>
          </a:p>
          <a:p>
            <a:r>
              <a:rPr lang="en-US" sz="2400" b="1" dirty="0">
                <a:latin typeface="Times New Roman" panose="02020603050405020304" pitchFamily="18" charset="0"/>
                <a:cs typeface="Times New Roman" panose="02020603050405020304" pitchFamily="18" charset="0"/>
              </a:rPr>
              <a:t>I.NHẬN XÉT</a:t>
            </a: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a:t>
            </a:r>
          </a:p>
          <a:p>
            <a:r>
              <a:rPr lang="en-US" sz="2800" i="1" dirty="0" err="1">
                <a:latin typeface="Times New Roman" panose="02020603050405020304" pitchFamily="18" charset="0"/>
                <a:cs typeface="Times New Roman" panose="02020603050405020304" pitchFamily="18" charset="0"/>
              </a:rPr>
              <a:t>Chọn</a:t>
            </a:r>
            <a:r>
              <a:rPr lang="en-US" sz="2800" i="1" dirty="0">
                <a:latin typeface="Times New Roman" panose="02020603050405020304" pitchFamily="18" charset="0"/>
                <a:cs typeface="Times New Roman" panose="02020603050405020304" pitchFamily="18" charset="0"/>
              </a:rPr>
              <a:t> ý </a:t>
            </a:r>
            <a:r>
              <a:rPr lang="en-US" sz="2800" i="1" err="1">
                <a:latin typeface="Times New Roman" panose="02020603050405020304" pitchFamily="18" charset="0"/>
                <a:cs typeface="Times New Roman" panose="02020603050405020304" pitchFamily="18" charset="0"/>
              </a:rPr>
              <a:t>đúng</a:t>
            </a:r>
            <a:r>
              <a:rPr lang="en-US" sz="2800" i="1">
                <a:latin typeface="Times New Roman" panose="02020603050405020304" pitchFamily="18" charset="0"/>
                <a:cs typeface="Times New Roman" panose="02020603050405020304" pitchFamily="18" charset="0"/>
              </a:rPr>
              <a:t> </a:t>
            </a:r>
            <a:endParaRPr lang="en-US" sz="2800" i="1"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514350" indent="-514350">
              <a:buAutoNum type="alphaUcPeriod"/>
            </a:pPr>
            <a:r>
              <a:rPr lang="en-US" sz="2800" dirty="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từ</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kèm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tạo thành.</a:t>
            </a:r>
          </a:p>
          <a:p>
            <a:pPr marL="514350" indent="-514350">
              <a:buAutoNum type="alphaUcPeriod"/>
            </a:pPr>
            <a:r>
              <a:rPr lang="en-US" sz="2800" smtClean="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từ</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kèm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thành</a:t>
            </a:r>
            <a:r>
              <a:rPr lang="en-US" sz="2800" dirty="0">
                <a:latin typeface="Times New Roman" panose="02020603050405020304" pitchFamily="18" charset="0"/>
                <a:cs typeface="Times New Roman" panose="02020603050405020304" pitchFamily="18" charset="0"/>
              </a:rPr>
              <a:t>.</a:t>
            </a:r>
          </a:p>
          <a:p>
            <a:pPr marL="514350" indent="-514350">
              <a:buFontTx/>
              <a:buAutoNum type="alphaUcPeriod"/>
            </a:pPr>
            <a:r>
              <a:rPr lang="en-US" sz="2800" dirty="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từ</a:t>
            </a:r>
            <a:r>
              <a:rPr lang="en-US" sz="280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kèm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 xmlns:a16="http://schemas.microsoft.com/office/drawing/2014/main" id="{B138AE44-5B5C-4729-9DAB-DDCFAFEE4CC9}"/>
              </a:ext>
            </a:extLst>
          </p:cNvPr>
          <p:cNvCxnSpPr>
            <a:cxnSpLocks/>
          </p:cNvCxnSpPr>
          <p:nvPr/>
        </p:nvCxnSpPr>
        <p:spPr>
          <a:xfrm>
            <a:off x="436918" y="2636912"/>
            <a:ext cx="1758818"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 xmlns:a16="http://schemas.microsoft.com/office/drawing/2014/main" id="{44DAF61D-23C0-40E5-A7DD-383362E6449B}"/>
              </a:ext>
            </a:extLst>
          </p:cNvPr>
          <p:cNvSpPr/>
          <p:nvPr/>
        </p:nvSpPr>
        <p:spPr>
          <a:xfrm>
            <a:off x="299992" y="3068960"/>
            <a:ext cx="455584" cy="3425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02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99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B3D32D77-B5DD-4E29-B2BF-0B4C9E32CC20}"/>
              </a:ext>
            </a:extLst>
          </p:cNvPr>
          <p:cNvSpPr txBox="1"/>
          <p:nvPr/>
        </p:nvSpPr>
        <p:spPr>
          <a:xfrm>
            <a:off x="190763" y="139174"/>
            <a:ext cx="8642240" cy="415498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PHIẾU BÀI TẬP</a:t>
            </a:r>
          </a:p>
          <a:p>
            <a:r>
              <a:rPr lang="en-US" sz="2400" b="1" dirty="0">
                <a:latin typeface="Times New Roman" panose="02020603050405020304" pitchFamily="18" charset="0"/>
                <a:cs typeface="Times New Roman" panose="02020603050405020304" pitchFamily="18" charset="0"/>
              </a:rPr>
              <a:t>I.NHẬN XÉT</a:t>
            </a: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2</a:t>
            </a:r>
            <a:r>
              <a:rPr lang="en-US" sz="2400" dirty="0">
                <a:latin typeface="Times New Roman" panose="02020603050405020304" pitchFamily="18" charset="0"/>
                <a:cs typeface="Times New Roman" panose="02020603050405020304" pitchFamily="18" charset="0"/>
              </a:rPr>
              <a:t>: Cho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p>
          <a:p>
            <a:pPr marL="514350" indent="-514350">
              <a:buAutoNum type="alphaUcPeriod"/>
            </a:pPr>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từ</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kèm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p>
          <a:p>
            <a:pPr marL="514350" indent="-514350">
              <a:buFontTx/>
              <a:buAutoNum type="alphaUcPeriod"/>
            </a:pPr>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từ</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kèm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p>
          <a:p>
            <a:pPr marL="514350" indent="-514350">
              <a:buFontTx/>
              <a:buAutoNum type="alphaUcPeriod"/>
            </a:pPr>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từ</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kèm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 xmlns:a16="http://schemas.microsoft.com/office/drawing/2014/main" id="{E8FFBA4D-0D47-4F04-8652-F44545944E86}"/>
              </a:ext>
            </a:extLst>
          </p:cNvPr>
          <p:cNvGraphicFramePr>
            <a:graphicFrameLocks noGrp="1"/>
          </p:cNvGraphicFramePr>
          <p:nvPr>
            <p:extLst>
              <p:ext uri="{D42A27DB-BD31-4B8C-83A1-F6EECF244321}">
                <p14:modId xmlns:p14="http://schemas.microsoft.com/office/powerpoint/2010/main" val="3419053012"/>
              </p:ext>
            </p:extLst>
          </p:nvPr>
        </p:nvGraphicFramePr>
        <p:xfrm>
          <a:off x="418555" y="3284984"/>
          <a:ext cx="8257901" cy="3380073"/>
        </p:xfrm>
        <a:graphic>
          <a:graphicData uri="http://schemas.openxmlformats.org/drawingml/2006/table">
            <a:tbl>
              <a:tblPr firstRow="1" firstCol="1" bandRow="1"/>
              <a:tblGrid>
                <a:gridCol w="4249698">
                  <a:extLst>
                    <a:ext uri="{9D8B030D-6E8A-4147-A177-3AD203B41FA5}">
                      <a16:colId xmlns="" xmlns:a16="http://schemas.microsoft.com/office/drawing/2014/main" val="74164959"/>
                    </a:ext>
                  </a:extLst>
                </a:gridCol>
                <a:gridCol w="1875855">
                  <a:extLst>
                    <a:ext uri="{9D8B030D-6E8A-4147-A177-3AD203B41FA5}">
                      <a16:colId xmlns="" xmlns:a16="http://schemas.microsoft.com/office/drawing/2014/main" val="4026339159"/>
                    </a:ext>
                  </a:extLst>
                </a:gridCol>
                <a:gridCol w="2132348">
                  <a:extLst>
                    <a:ext uri="{9D8B030D-6E8A-4147-A177-3AD203B41FA5}">
                      <a16:colId xmlns="" xmlns:a16="http://schemas.microsoft.com/office/drawing/2014/main" val="2028999978"/>
                    </a:ext>
                  </a:extLst>
                </a:gridCol>
              </a:tblGrid>
              <a:tr h="871446">
                <a:tc>
                  <a:txBody>
                    <a:bodyPr/>
                    <a:lstStyle/>
                    <a:p>
                      <a:pPr marL="0" marR="0" algn="ctr">
                        <a:lnSpc>
                          <a:spcPct val="100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ngữ</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6758689"/>
                  </a:ext>
                </a:extLst>
              </a:tr>
              <a:tr h="416936">
                <a:tc>
                  <a:txBody>
                    <a:bodyPr/>
                    <a:lstStyle/>
                    <a:p>
                      <a:pPr marL="0" marR="0" algn="l">
                        <a:lnSpc>
                          <a:spcPct val="100000"/>
                        </a:lnSpc>
                        <a:spcBef>
                          <a:spcPts val="600"/>
                        </a:spcBef>
                        <a:spcAft>
                          <a:spcPts val="600"/>
                        </a:spcAft>
                      </a:pPr>
                      <a:r>
                        <a:rPr lang="vi-VN" sz="2400" kern="1200" dirty="0">
                          <a:solidFill>
                            <a:srgbClr val="FF0000"/>
                          </a:solidFill>
                          <a:latin typeface="Times New Roman" panose="02020603050405020304" pitchFamily="18" charset="0"/>
                          <a:ea typeface="+mn-ea"/>
                          <a:cs typeface="Times New Roman" panose="02020603050405020304" pitchFamily="18" charset="0"/>
                        </a:rPr>
                        <a:t>Cọ</a:t>
                      </a:r>
                      <a:r>
                        <a:rPr lang="vi-VN" sz="2400" kern="1200" dirty="0">
                          <a:solidFill>
                            <a:schemeClr val="tx1"/>
                          </a:solidFill>
                          <a:latin typeface="Times New Roman" panose="02020603050405020304" pitchFamily="18" charset="0"/>
                          <a:ea typeface="+mn-ea"/>
                          <a:cs typeface="Times New Roman" panose="02020603050405020304" pitchFamily="18" charset="0"/>
                        </a:rPr>
                        <a:t> xòe </a:t>
                      </a:r>
                      <a:r>
                        <a:rPr lang="en-US" sz="2400" kern="1200" dirty="0">
                          <a:solidFill>
                            <a:schemeClr val="tx1"/>
                          </a:solidFill>
                          <a:latin typeface="Times New Roman" panose="02020603050405020304" pitchFamily="18" charset="0"/>
                          <a:ea typeface="+mn-ea"/>
                          <a:cs typeface="Times New Roman" panose="02020603050405020304" pitchFamily="18" charset="0"/>
                        </a:rPr>
                        <a:t> </a:t>
                      </a:r>
                      <a:r>
                        <a:rPr lang="vi-VN" sz="2400" kern="1200" dirty="0">
                          <a:solidFill>
                            <a:schemeClr val="tx1"/>
                          </a:solidFill>
                          <a:latin typeface="Times New Roman" panose="02020603050405020304" pitchFamily="18" charset="0"/>
                          <a:ea typeface="+mn-ea"/>
                          <a:cs typeface="Times New Roman" panose="02020603050405020304" pitchFamily="18" charset="0"/>
                        </a:rPr>
                        <a:t>ô che nắng</a:t>
                      </a:r>
                      <a:r>
                        <a:rPr lang="en-US" sz="2400" kern="1200" dirty="0">
                          <a:solidFill>
                            <a:schemeClr val="tx1"/>
                          </a:solidFill>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2516932"/>
                  </a:ext>
                </a:extLst>
              </a:tr>
              <a:tr h="419273">
                <a:tc>
                  <a:txBody>
                    <a:bodyPr/>
                    <a:lstStyle/>
                    <a:p>
                      <a:pPr marL="0" marR="0" algn="l">
                        <a:lnSpc>
                          <a:spcPct val="100000"/>
                        </a:lnSpc>
                        <a:spcBef>
                          <a:spcPts val="600"/>
                        </a:spcBef>
                        <a:spcAft>
                          <a:spcPts val="600"/>
                        </a:spcAft>
                      </a:pPr>
                      <a:r>
                        <a:rPr lang="vi-VN" sz="2400" kern="1200" dirty="0">
                          <a:solidFill>
                            <a:schemeClr val="tx1"/>
                          </a:solidFill>
                          <a:latin typeface="Times New Roman" panose="02020603050405020304" pitchFamily="18" charset="0"/>
                          <a:ea typeface="+mn-ea"/>
                          <a:cs typeface="Times New Roman" panose="02020603050405020304" pitchFamily="18" charset="0"/>
                        </a:rPr>
                        <a:t>Hôm qua</a:t>
                      </a:r>
                      <a:r>
                        <a:rPr lang="en-US" sz="2400" kern="1200" dirty="0">
                          <a:solidFill>
                            <a:schemeClr val="tx1"/>
                          </a:solidFill>
                          <a:latin typeface="Times New Roman" panose="02020603050405020304" pitchFamily="18" charset="0"/>
                          <a:ea typeface="+mn-ea"/>
                          <a:cs typeface="Times New Roman" panose="02020603050405020304" pitchFamily="18" charset="0"/>
                        </a:rPr>
                        <a:t>,</a:t>
                      </a:r>
                      <a:r>
                        <a:rPr lang="vi-VN" sz="2400" kern="1200" dirty="0">
                          <a:solidFill>
                            <a:schemeClr val="tx1"/>
                          </a:solidFill>
                          <a:latin typeface="Times New Roman" panose="02020603050405020304" pitchFamily="18" charset="0"/>
                          <a:ea typeface="+mn-ea"/>
                          <a:cs typeface="Times New Roman" panose="02020603050405020304" pitchFamily="18" charset="0"/>
                        </a:rPr>
                        <a:t> </a:t>
                      </a:r>
                      <a:r>
                        <a:rPr lang="vi-VN" sz="2400" kern="1200" dirty="0">
                          <a:solidFill>
                            <a:srgbClr val="FF0000"/>
                          </a:solidFill>
                          <a:latin typeface="Times New Roman" panose="02020603050405020304" pitchFamily="18" charset="0"/>
                          <a:ea typeface="+mn-ea"/>
                          <a:cs typeface="Times New Roman" panose="02020603050405020304" pitchFamily="18" charset="0"/>
                        </a:rPr>
                        <a:t>em</a:t>
                      </a:r>
                      <a:r>
                        <a:rPr lang="vi-VN" sz="2400" kern="1200" dirty="0">
                          <a:solidFill>
                            <a:schemeClr val="tx1"/>
                          </a:solidFill>
                          <a:latin typeface="Times New Roman" panose="02020603050405020304" pitchFamily="18" charset="0"/>
                          <a:ea typeface="+mn-ea"/>
                          <a:cs typeface="Times New Roman" panose="02020603050405020304" pitchFamily="18" charset="0"/>
                        </a:rPr>
                        <a:t> tới trường</a:t>
                      </a:r>
                      <a:r>
                        <a:rPr lang="en-US" sz="2400" kern="1200" dirty="0">
                          <a:solidFill>
                            <a:schemeClr val="tx1"/>
                          </a:solidFill>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84603343"/>
                  </a:ext>
                </a:extLst>
              </a:tr>
              <a:tr h="416936">
                <a:tc>
                  <a:txBody>
                    <a:bodyPr/>
                    <a:lstStyle/>
                    <a:p>
                      <a:pPr marL="0" marR="0" algn="l">
                        <a:lnSpc>
                          <a:spcPct val="100000"/>
                        </a:lnSpc>
                        <a:spcBef>
                          <a:spcPts val="600"/>
                        </a:spcBef>
                        <a:spcAft>
                          <a:spcPts val="600"/>
                        </a:spcAft>
                      </a:pPr>
                      <a:r>
                        <a:rPr lang="vi-VN" sz="2400" kern="1200" dirty="0">
                          <a:solidFill>
                            <a:srgbClr val="FF0000"/>
                          </a:solidFill>
                          <a:latin typeface="Times New Roman" panose="02020603050405020304" pitchFamily="18" charset="0"/>
                          <a:ea typeface="+mn-ea"/>
                          <a:cs typeface="Times New Roman" panose="02020603050405020304" pitchFamily="18" charset="0"/>
                        </a:rPr>
                        <a:t>Mẹ</a:t>
                      </a:r>
                      <a:r>
                        <a:rPr lang="vi-VN" sz="2400" kern="1200" dirty="0">
                          <a:solidFill>
                            <a:schemeClr val="tx1"/>
                          </a:solidFill>
                          <a:latin typeface="Times New Roman" panose="02020603050405020304" pitchFamily="18" charset="0"/>
                          <a:ea typeface="+mn-ea"/>
                          <a:cs typeface="Times New Roman" panose="02020603050405020304" pitchFamily="18" charset="0"/>
                        </a:rPr>
                        <a:t> dắt tay từng bước</a:t>
                      </a:r>
                      <a:r>
                        <a:rPr lang="en-US" sz="2400" kern="1200" dirty="0">
                          <a:solidFill>
                            <a:schemeClr val="tx1"/>
                          </a:solidFill>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9942886"/>
                  </a:ext>
                </a:extLst>
              </a:tr>
              <a:tr h="419273">
                <a:tc>
                  <a:txBody>
                    <a:bodyPr/>
                    <a:lstStyle/>
                    <a:p>
                      <a:pPr marL="0" marR="0" algn="l">
                        <a:lnSpc>
                          <a:spcPct val="100000"/>
                        </a:lnSpc>
                        <a:spcBef>
                          <a:spcPts val="600"/>
                        </a:spcBef>
                        <a:spcAft>
                          <a:spcPts val="600"/>
                        </a:spcAft>
                      </a:pPr>
                      <a:r>
                        <a:rPr lang="vi-VN" sz="2400" kern="1200" dirty="0">
                          <a:solidFill>
                            <a:schemeClr val="tx1"/>
                          </a:solidFill>
                          <a:latin typeface="Times New Roman" panose="02020603050405020304" pitchFamily="18" charset="0"/>
                          <a:ea typeface="+mn-ea"/>
                          <a:cs typeface="Times New Roman" panose="02020603050405020304" pitchFamily="18" charset="0"/>
                        </a:rPr>
                        <a:t>Hôm nay</a:t>
                      </a:r>
                      <a:r>
                        <a:rPr lang="en-US" sz="2400" kern="1200" dirty="0">
                          <a:solidFill>
                            <a:schemeClr val="tx1"/>
                          </a:solidFill>
                          <a:latin typeface="Times New Roman" panose="02020603050405020304" pitchFamily="18" charset="0"/>
                          <a:ea typeface="+mn-ea"/>
                          <a:cs typeface="Times New Roman" panose="02020603050405020304" pitchFamily="18" charset="0"/>
                        </a:rPr>
                        <a:t>,</a:t>
                      </a:r>
                      <a:r>
                        <a:rPr lang="vi-VN" sz="2400" kern="1200" dirty="0">
                          <a:solidFill>
                            <a:schemeClr val="tx1"/>
                          </a:solidFill>
                          <a:latin typeface="Times New Roman" panose="02020603050405020304" pitchFamily="18" charset="0"/>
                          <a:ea typeface="+mn-ea"/>
                          <a:cs typeface="Times New Roman" panose="02020603050405020304" pitchFamily="18" charset="0"/>
                        </a:rPr>
                        <a:t> </a:t>
                      </a:r>
                      <a:r>
                        <a:rPr lang="vi-VN" sz="2400" kern="1200" dirty="0">
                          <a:solidFill>
                            <a:srgbClr val="FF0000"/>
                          </a:solidFill>
                          <a:latin typeface="Times New Roman" panose="02020603050405020304" pitchFamily="18" charset="0"/>
                          <a:ea typeface="+mn-ea"/>
                          <a:cs typeface="Times New Roman" panose="02020603050405020304" pitchFamily="18" charset="0"/>
                        </a:rPr>
                        <a:t>mẹ</a:t>
                      </a:r>
                      <a:r>
                        <a:rPr lang="vi-VN" sz="2400" kern="1200" dirty="0">
                          <a:solidFill>
                            <a:schemeClr val="tx1"/>
                          </a:solidFill>
                          <a:latin typeface="Times New Roman" panose="02020603050405020304" pitchFamily="18" charset="0"/>
                          <a:ea typeface="+mn-ea"/>
                          <a:cs typeface="Times New Roman" panose="02020603050405020304" pitchFamily="18" charset="0"/>
                        </a:rPr>
                        <a:t> lên nương</a:t>
                      </a:r>
                      <a:r>
                        <a:rPr lang="en-US" sz="2400" kern="1200" dirty="0">
                          <a:solidFill>
                            <a:schemeClr val="tx1"/>
                          </a:solidFill>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9286125"/>
                  </a:ext>
                </a:extLst>
              </a:tr>
              <a:tr h="416936">
                <a:tc>
                  <a:txBody>
                    <a:bodyPr/>
                    <a:lstStyle/>
                    <a:p>
                      <a:pPr marL="0" marR="0" algn="l">
                        <a:lnSpc>
                          <a:spcPct val="100000"/>
                        </a:lnSpc>
                        <a:spcBef>
                          <a:spcPts val="600"/>
                        </a:spcBef>
                        <a:spcAft>
                          <a:spcPts val="600"/>
                        </a:spcAft>
                      </a:pPr>
                      <a:r>
                        <a:rPr lang="vi-VN" sz="2400" kern="1200" dirty="0">
                          <a:solidFill>
                            <a:srgbClr val="FF0000"/>
                          </a:solidFill>
                          <a:latin typeface="Times New Roman" panose="02020603050405020304" pitchFamily="18" charset="0"/>
                          <a:ea typeface="+mn-ea"/>
                          <a:cs typeface="Times New Roman" panose="02020603050405020304" pitchFamily="18" charset="0"/>
                        </a:rPr>
                        <a:t>Một mình em </a:t>
                      </a:r>
                      <a:r>
                        <a:rPr lang="vi-VN" sz="2400" kern="1200" dirty="0">
                          <a:solidFill>
                            <a:schemeClr val="tx1"/>
                          </a:solidFill>
                          <a:latin typeface="Times New Roman" panose="02020603050405020304" pitchFamily="18" charset="0"/>
                          <a:ea typeface="+mn-ea"/>
                          <a:cs typeface="Times New Roman" panose="02020603050405020304" pitchFamily="18" charset="0"/>
                        </a:rPr>
                        <a:t>đến lớp</a:t>
                      </a:r>
                      <a:r>
                        <a:rPr lang="en-US" sz="2400" kern="1200" dirty="0">
                          <a:solidFill>
                            <a:schemeClr val="tx1"/>
                          </a:solidFill>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ng</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ư</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ời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8044624"/>
                  </a:ext>
                </a:extLst>
              </a:tr>
              <a:tr h="419273">
                <a:tc>
                  <a:txBody>
                    <a:bodyPr/>
                    <a:lstStyle/>
                    <a:p>
                      <a:pPr marL="0" marR="0" algn="l">
                        <a:lnSpc>
                          <a:spcPct val="100000"/>
                        </a:lnSpc>
                        <a:spcBef>
                          <a:spcPts val="600"/>
                        </a:spcBef>
                        <a:spcAft>
                          <a:spcPts val="600"/>
                        </a:spcAft>
                      </a:pPr>
                      <a:r>
                        <a:rPr lang="vi-VN" sz="2400" kern="1200" dirty="0">
                          <a:solidFill>
                            <a:srgbClr val="FF0000"/>
                          </a:solidFill>
                          <a:latin typeface="Times New Roman" panose="02020603050405020304" pitchFamily="18" charset="0"/>
                          <a:ea typeface="+mn-ea"/>
                          <a:cs typeface="Times New Roman" panose="02020603050405020304" pitchFamily="18" charset="0"/>
                        </a:rPr>
                        <a:t>Chim</a:t>
                      </a:r>
                      <a:r>
                        <a:rPr lang="vi-VN" sz="2400" kern="1200" dirty="0">
                          <a:solidFill>
                            <a:schemeClr val="tx1"/>
                          </a:solidFill>
                          <a:latin typeface="Times New Roman" panose="02020603050405020304" pitchFamily="18" charset="0"/>
                          <a:ea typeface="+mn-ea"/>
                          <a:cs typeface="Times New Roman" panose="02020603050405020304" pitchFamily="18" charset="0"/>
                        </a:rPr>
                        <a:t> đùa theo trong lá</a:t>
                      </a:r>
                      <a:r>
                        <a:rPr lang="en-US" sz="2400" kern="1200" dirty="0">
                          <a:solidFill>
                            <a:schemeClr val="tx1"/>
                          </a:solidFill>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8585274"/>
                  </a:ext>
                </a:extLst>
              </a:tr>
            </a:tbl>
          </a:graphicData>
        </a:graphic>
      </p:graphicFrame>
      <p:cxnSp>
        <p:nvCxnSpPr>
          <p:cNvPr id="3" name="Straight Connector 2">
            <a:extLst>
              <a:ext uri="{FF2B5EF4-FFF2-40B4-BE49-F238E27FC236}">
                <a16:creationId xmlns="" xmlns:a16="http://schemas.microsoft.com/office/drawing/2014/main" id="{CF952D62-2AED-4797-935E-1D1D217EEAEF}"/>
              </a:ext>
            </a:extLst>
          </p:cNvPr>
          <p:cNvCxnSpPr/>
          <p:nvPr/>
        </p:nvCxnSpPr>
        <p:spPr>
          <a:xfrm flipH="1">
            <a:off x="2104298" y="4600266"/>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3A61ADC5-C92E-432C-8362-DFC4F070771D}"/>
              </a:ext>
            </a:extLst>
          </p:cNvPr>
          <p:cNvCxnSpPr/>
          <p:nvPr/>
        </p:nvCxnSpPr>
        <p:spPr>
          <a:xfrm flipH="1">
            <a:off x="897991" y="5044984"/>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10FE3A07-1029-49CA-AB5B-E197CD19D2F5}"/>
              </a:ext>
            </a:extLst>
          </p:cNvPr>
          <p:cNvCxnSpPr/>
          <p:nvPr/>
        </p:nvCxnSpPr>
        <p:spPr>
          <a:xfrm flipH="1">
            <a:off x="849090" y="4129893"/>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3E97C779-2BD9-4032-8863-4ED335B8AB07}"/>
              </a:ext>
            </a:extLst>
          </p:cNvPr>
          <p:cNvCxnSpPr/>
          <p:nvPr/>
        </p:nvCxnSpPr>
        <p:spPr>
          <a:xfrm flipH="1">
            <a:off x="2139878" y="5793771"/>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3FD95C4-3445-48D5-9C21-3F1E7FD53C9F}"/>
              </a:ext>
            </a:extLst>
          </p:cNvPr>
          <p:cNvCxnSpPr/>
          <p:nvPr/>
        </p:nvCxnSpPr>
        <p:spPr>
          <a:xfrm flipH="1">
            <a:off x="1087183" y="6288624"/>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341DB19C-0BC9-4638-A282-CEDA2A70CEF3}"/>
              </a:ext>
            </a:extLst>
          </p:cNvPr>
          <p:cNvCxnSpPr/>
          <p:nvPr/>
        </p:nvCxnSpPr>
        <p:spPr>
          <a:xfrm flipH="1">
            <a:off x="2067870" y="5433731"/>
            <a:ext cx="144016"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 xmlns:a16="http://schemas.microsoft.com/office/drawing/2014/main" id="{44DAF61D-23C0-40E5-A7DD-383362E6449B}"/>
              </a:ext>
            </a:extLst>
          </p:cNvPr>
          <p:cNvSpPr/>
          <p:nvPr/>
        </p:nvSpPr>
        <p:spPr>
          <a:xfrm>
            <a:off x="190763" y="2053985"/>
            <a:ext cx="455584" cy="3425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xmlns="" id="{E22EBA73-D641-421C-A813-C074A33A56AB}"/>
              </a:ext>
            </a:extLst>
          </p:cNvPr>
          <p:cNvCxnSpPr/>
          <p:nvPr/>
        </p:nvCxnSpPr>
        <p:spPr>
          <a:xfrm>
            <a:off x="295095" y="2025952"/>
            <a:ext cx="15841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87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976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45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340" y="1916832"/>
            <a:ext cx="8352928" cy="3416320"/>
          </a:xfrm>
          <a:prstGeom prst="rect">
            <a:avLst/>
          </a:prstGeom>
          <a:noFill/>
        </p:spPr>
        <p:txBody>
          <a:bodyPr wrap="square" rtlCol="0">
            <a:spAutoFit/>
          </a:bodyPr>
          <a:lstStyle/>
          <a:p>
            <a:pPr algn="just"/>
            <a:r>
              <a:rPr lang="en-US" sz="3600" smtClean="0">
                <a:latin typeface="Times New Roman" pitchFamily="18" charset="0"/>
                <a:cs typeface="Times New Roman" pitchFamily="18" charset="0"/>
              </a:rPr>
              <a:t>1. Trong câu kể Ai làm gì?, chủ ngữ chỉ sự vật ( người, con vật hay đồ vật, cây cối được nhân hóa) có hoạt động được nói đến ở vị ngữ.</a:t>
            </a:r>
          </a:p>
          <a:p>
            <a:pPr algn="just"/>
            <a:r>
              <a:rPr lang="en-US" sz="3600" smtClean="0">
                <a:latin typeface="Times New Roman" pitchFamily="18" charset="0"/>
                <a:cs typeface="Times New Roman" pitchFamily="18" charset="0"/>
              </a:rPr>
              <a:t>2. Chủ ngữ thường do danh từ (hoặc cụm danh từ) tạo  thành.</a:t>
            </a:r>
            <a:endParaRPr lang="en-US" sz="3600">
              <a:latin typeface="Times New Roman" pitchFamily="18" charset="0"/>
              <a:cs typeface="Times New Roman" pitchFamily="18" charset="0"/>
            </a:endParaRPr>
          </a:p>
        </p:txBody>
      </p:sp>
      <p:sp>
        <p:nvSpPr>
          <p:cNvPr id="7" name="TextBox 6"/>
          <p:cNvSpPr txBox="1"/>
          <p:nvPr/>
        </p:nvSpPr>
        <p:spPr>
          <a:xfrm>
            <a:off x="2123728" y="945243"/>
            <a:ext cx="3600400"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II.GHI NHỚ</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7959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803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a:lstStyle/>
          <a:p>
            <a:pPr eaLnBrk="1" hangingPunct="1"/>
            <a:r>
              <a:rPr lang="en-US"/>
              <a:t>        </a:t>
            </a:r>
          </a:p>
        </p:txBody>
      </p:sp>
      <p:grpSp>
        <p:nvGrpSpPr>
          <p:cNvPr id="16389" name="Group 15"/>
          <p:cNvGrpSpPr>
            <a:grpSpLocks/>
          </p:cNvGrpSpPr>
          <p:nvPr/>
        </p:nvGrpSpPr>
        <p:grpSpPr bwMode="auto">
          <a:xfrm>
            <a:off x="306389" y="260648"/>
            <a:ext cx="4553644" cy="845914"/>
            <a:chOff x="568" y="1171"/>
            <a:chExt cx="1984" cy="442"/>
          </a:xfrm>
        </p:grpSpPr>
        <p:sp>
          <p:nvSpPr>
            <p:cNvPr id="7" name="AutoShape 8"/>
            <p:cNvSpPr>
              <a:spLocks noChangeArrowheads="1"/>
            </p:cNvSpPr>
            <p:nvPr/>
          </p:nvSpPr>
          <p:spPr bwMode="gray">
            <a:xfrm>
              <a:off x="568" y="1171"/>
              <a:ext cx="1984" cy="261"/>
            </a:xfrm>
            <a:prstGeom prst="roundRect">
              <a:avLst>
                <a:gd name="adj" fmla="val 10889"/>
              </a:avLst>
            </a:prstGeom>
            <a:solidFill>
              <a:schemeClr val="accent5">
                <a:lumMod val="20000"/>
                <a:lumOff val="80000"/>
              </a:schemeClr>
            </a:solidFill>
            <a:ln w="38100">
              <a:solidFill>
                <a:srgbClr val="FFFFFF"/>
              </a:solidFill>
              <a:round/>
              <a:headEnd/>
              <a:tailEnd/>
            </a:ln>
            <a:effectLst>
              <a:outerShdw dist="135003" dir="2928844" algn="ctr" rotWithShape="0">
                <a:srgbClr val="000000">
                  <a:alpha val="50000"/>
                </a:srgbClr>
              </a:outerShdw>
            </a:effectLst>
          </p:spPr>
          <p:txBody>
            <a:bodyPr wrap="none" anchor="ctr"/>
            <a:lstStyle/>
            <a:p>
              <a:pPr eaLnBrk="1" fontAlgn="auto" hangingPunct="1">
                <a:spcBef>
                  <a:spcPts val="0"/>
                </a:spcBef>
                <a:spcAft>
                  <a:spcPts val="0"/>
                </a:spcAft>
                <a:defRPr/>
              </a:pPr>
              <a:r>
                <a:rPr lang="en-US" sz="2800" b="1" u="sng" dirty="0" err="1">
                  <a:latin typeface="Times New Roman" pitchFamily="18" charset="0"/>
                  <a:cs typeface="+mn-cs"/>
                </a:rPr>
                <a:t>Bài</a:t>
              </a:r>
              <a:r>
                <a:rPr lang="en-US" sz="2800" b="1" u="sng" dirty="0">
                  <a:latin typeface="Times New Roman" pitchFamily="18" charset="0"/>
                  <a:cs typeface="+mn-cs"/>
                </a:rPr>
                <a:t> 1</a:t>
              </a:r>
              <a:r>
                <a:rPr lang="en-US" sz="2800" b="1" dirty="0">
                  <a:latin typeface="Times New Roman" pitchFamily="18" charset="0"/>
                  <a:cs typeface="+mn-cs"/>
                </a:rPr>
                <a:t>:</a:t>
              </a:r>
              <a:r>
                <a:rPr lang="vi-VN" sz="2800" b="1" dirty="0">
                  <a:latin typeface="Times New Roman" pitchFamily="18" charset="0"/>
                  <a:cs typeface="+mn-cs"/>
                </a:rPr>
                <a:t> Đọc lại đoạn văn sau:</a:t>
              </a:r>
              <a:endParaRPr lang="en-US" sz="2800" b="1" dirty="0">
                <a:latin typeface="Times New Roman" pitchFamily="18" charset="0"/>
                <a:cs typeface="+mn-cs"/>
              </a:endParaRPr>
            </a:p>
          </p:txBody>
        </p:sp>
        <p:sp>
          <p:nvSpPr>
            <p:cNvPr id="13" name="Text Box 13"/>
            <p:cNvSpPr txBox="1">
              <a:spLocks noChangeArrowheads="1"/>
            </p:cNvSpPr>
            <p:nvPr/>
          </p:nvSpPr>
          <p:spPr bwMode="gray">
            <a:xfrm>
              <a:off x="755" y="1287"/>
              <a:ext cx="116" cy="326"/>
            </a:xfrm>
            <a:prstGeom prst="rect">
              <a:avLst/>
            </a:prstGeom>
            <a:noFill/>
            <a:ln>
              <a:noFill/>
            </a:ln>
            <a:effectLst>
              <a:outerShdw dist="35921" dir="2700000" algn="ctr" rotWithShape="0">
                <a:schemeClr val="tx1"/>
              </a:outerShdw>
            </a:effectLst>
          </p:spPr>
          <p:txBody>
            <a:bodyPr>
              <a:spAutoFit/>
            </a:bodyPr>
            <a:lstStyle/>
            <a:p>
              <a:pPr algn="ctr" fontAlgn="auto">
                <a:spcBef>
                  <a:spcPts val="0"/>
                </a:spcBef>
                <a:spcAft>
                  <a:spcPts val="0"/>
                </a:spcAft>
                <a:defRPr/>
              </a:pPr>
              <a:endParaRPr lang="en-US" sz="2800">
                <a:solidFill>
                  <a:srgbClr val="FFFFFF"/>
                </a:solidFill>
                <a:effectLst>
                  <a:outerShdw blurRad="38100" dist="38100" dir="2700000" algn="tl">
                    <a:srgbClr val="C0C0C0"/>
                  </a:outerShdw>
                </a:effectLst>
                <a:latin typeface="+mn-lt"/>
                <a:cs typeface="+mn-cs"/>
              </a:endParaRPr>
            </a:p>
          </p:txBody>
        </p:sp>
      </p:grpSp>
      <p:sp>
        <p:nvSpPr>
          <p:cNvPr id="17" name="Rounded Rectangle 16"/>
          <p:cNvSpPr/>
          <p:nvPr/>
        </p:nvSpPr>
        <p:spPr>
          <a:xfrm>
            <a:off x="273050" y="1106562"/>
            <a:ext cx="8689975" cy="3474566"/>
          </a:xfrm>
          <a:prstGeom prst="roundRect">
            <a:avLst/>
          </a:prstGeom>
          <a:solidFill>
            <a:schemeClr val="accent6">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smtClean="0">
                <a:solidFill>
                  <a:schemeClr val="tx1"/>
                </a:solidFill>
                <a:latin typeface="Times New Roman" pitchFamily="18" charset="0"/>
                <a:cs typeface="Times New Roman" pitchFamily="18" charset="0"/>
              </a:rPr>
              <a:t>        </a:t>
            </a:r>
            <a:r>
              <a:rPr lang="vi-VN" sz="3200" smtClean="0">
                <a:solidFill>
                  <a:schemeClr val="tx1"/>
                </a:solidFill>
                <a:latin typeface="Times New Roman" pitchFamily="18" charset="0"/>
                <a:cs typeface="Times New Roman" pitchFamily="18" charset="0"/>
              </a:rPr>
              <a:t>Cả thung lũng như một bức tranh thủy mặc. Những </a:t>
            </a:r>
            <a:r>
              <a:rPr lang="vi-VN" sz="3200" dirty="0">
                <a:solidFill>
                  <a:schemeClr val="tx1"/>
                </a:solidFill>
                <a:latin typeface="Times New Roman" pitchFamily="18" charset="0"/>
                <a:cs typeface="Times New Roman" pitchFamily="18" charset="0"/>
              </a:rPr>
              <a:t>sinh hoạt của ngày mới bắt đầu. Trong rừng, chim chóc hót véo von. Thanh niên lên rẫy. Phụ nữ giặt giũ bên những giếng nước. Em nhỏ đùa vui trước nhà sàn. Các cụ già chụm đầu bên những ché rượu cần.</a:t>
            </a:r>
            <a:endParaRPr lang="en-US" sz="3200" dirty="0">
              <a:solidFill>
                <a:schemeClr val="tx1"/>
              </a:solidFill>
              <a:latin typeface="Times New Roman" pitchFamily="18" charset="0"/>
              <a:cs typeface="Times New Roman" pitchFamily="18" charset="0"/>
            </a:endParaRPr>
          </a:p>
          <a:p>
            <a:pPr algn="r" eaLnBrk="1" hangingPunct="1">
              <a:defRPr/>
            </a:pPr>
            <a:r>
              <a:rPr lang="en-US" sz="2800" dirty="0">
                <a:solidFill>
                  <a:schemeClr val="tx1"/>
                </a:solidFill>
                <a:latin typeface="Times New Roman" pitchFamily="18" charset="0"/>
                <a:cs typeface="Times New Roman" pitchFamily="18" charset="0"/>
              </a:rPr>
              <a:t>Theo </a:t>
            </a:r>
            <a:r>
              <a:rPr lang="vi-VN" sz="2400" dirty="0">
                <a:solidFill>
                  <a:schemeClr val="tx1"/>
                </a:solidFill>
                <a:latin typeface="Times New Roman" pitchFamily="18" charset="0"/>
                <a:cs typeface="Times New Roman" pitchFamily="18" charset="0"/>
              </a:rPr>
              <a:t>ĐÌNH TRUNG</a:t>
            </a:r>
            <a:endParaRPr lang="en-US" sz="2400" dirty="0">
              <a:solidFill>
                <a:schemeClr val="tx1"/>
              </a:solidFill>
              <a:latin typeface="Times New Roman" pitchFamily="18" charset="0"/>
              <a:cs typeface="Times New Roman" pitchFamily="18" charset="0"/>
            </a:endParaRPr>
          </a:p>
        </p:txBody>
      </p:sp>
      <p:sp>
        <p:nvSpPr>
          <p:cNvPr id="3" name="TextBox 2"/>
          <p:cNvSpPr txBox="1"/>
          <p:nvPr/>
        </p:nvSpPr>
        <p:spPr>
          <a:xfrm>
            <a:off x="868708" y="5013176"/>
            <a:ext cx="7519716" cy="523220"/>
          </a:xfrm>
          <a:prstGeom prst="rect">
            <a:avLst/>
          </a:prstGeom>
          <a:solidFill>
            <a:schemeClr val="accent2">
              <a:lumMod val="20000"/>
              <a:lumOff val="80000"/>
            </a:schemeClr>
          </a:solidFill>
        </p:spPr>
        <p:txBody>
          <a:bodyPr wrap="square" rtlCol="0">
            <a:spAutoFit/>
          </a:bodyPr>
          <a:lstStyle/>
          <a:p>
            <a:r>
              <a:rPr lang="vi-VN" sz="2800" dirty="0">
                <a:latin typeface="+mj-lt"/>
              </a:rPr>
              <a:t>a) Tìm các câu kể Ai làm gì ? trong đoạn văn trên.</a:t>
            </a:r>
            <a:endParaRPr lang="en-US" sz="2800" dirty="0">
              <a:latin typeface="+mj-lt"/>
            </a:endParaRPr>
          </a:p>
        </p:txBody>
      </p:sp>
      <p:sp>
        <p:nvSpPr>
          <p:cNvPr id="20" name="TextBox 19"/>
          <p:cNvSpPr txBox="1"/>
          <p:nvPr/>
        </p:nvSpPr>
        <p:spPr>
          <a:xfrm>
            <a:off x="868708" y="5796384"/>
            <a:ext cx="7519716" cy="523220"/>
          </a:xfrm>
          <a:prstGeom prst="rect">
            <a:avLst/>
          </a:prstGeom>
          <a:solidFill>
            <a:schemeClr val="accent2">
              <a:lumMod val="20000"/>
              <a:lumOff val="80000"/>
            </a:schemeClr>
          </a:solidFill>
        </p:spPr>
        <p:txBody>
          <a:bodyPr wrap="square" rtlCol="0">
            <a:spAutoFit/>
          </a:bodyPr>
          <a:lstStyle/>
          <a:p>
            <a:r>
              <a:rPr lang="vi-VN" sz="2800" dirty="0">
                <a:latin typeface="+mj-lt"/>
              </a:rPr>
              <a:t>b) Xác định chủ ngữ của từng câu vừa tìm được.</a:t>
            </a:r>
            <a:endParaRPr lang="en-US" sz="2800" dirty="0">
              <a:latin typeface="+mj-lt"/>
            </a:endParaRPr>
          </a:p>
        </p:txBody>
      </p:sp>
      <p:cxnSp>
        <p:nvCxnSpPr>
          <p:cNvPr id="12" name="Straight Connector 11">
            <a:extLst>
              <a:ext uri="{FF2B5EF4-FFF2-40B4-BE49-F238E27FC236}">
                <a16:creationId xmlns:a16="http://schemas.microsoft.com/office/drawing/2014/main" xmlns="" id="{E22EBA73-D641-421C-A813-C074A33A56AB}"/>
              </a:ext>
            </a:extLst>
          </p:cNvPr>
          <p:cNvCxnSpPr/>
          <p:nvPr/>
        </p:nvCxnSpPr>
        <p:spPr>
          <a:xfrm>
            <a:off x="1331640" y="5533126"/>
            <a:ext cx="35283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22EBA73-D641-421C-A813-C074A33A56AB}"/>
              </a:ext>
            </a:extLst>
          </p:cNvPr>
          <p:cNvCxnSpPr/>
          <p:nvPr/>
        </p:nvCxnSpPr>
        <p:spPr>
          <a:xfrm>
            <a:off x="1331640" y="6319604"/>
            <a:ext cx="2448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98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2193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a:lstStyle/>
          <a:p>
            <a:pPr eaLnBrk="1" hangingPunct="1"/>
            <a:r>
              <a:rPr lang="en-US"/>
              <a:t>        </a:t>
            </a:r>
          </a:p>
        </p:txBody>
      </p:sp>
      <p:sp>
        <p:nvSpPr>
          <p:cNvPr id="17" name="Rounded Rectangle 16"/>
          <p:cNvSpPr/>
          <p:nvPr/>
        </p:nvSpPr>
        <p:spPr>
          <a:xfrm>
            <a:off x="303634" y="1916832"/>
            <a:ext cx="8689975" cy="3312368"/>
          </a:xfrm>
          <a:prstGeom prst="roundRect">
            <a:avLst/>
          </a:prstGeom>
          <a:solidFill>
            <a:schemeClr val="bg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a:solidFill>
                  <a:schemeClr val="tx1"/>
                </a:solidFill>
                <a:latin typeface="Times New Roman" pitchFamily="18" charset="0"/>
                <a:cs typeface="Times New Roman" pitchFamily="18" charset="0"/>
              </a:rPr>
              <a:t>        </a:t>
            </a:r>
            <a:r>
              <a:rPr lang="vi-VN" sz="3200" dirty="0">
                <a:solidFill>
                  <a:schemeClr val="tx1"/>
                </a:solidFill>
                <a:latin typeface="Times New Roman" pitchFamily="18" charset="0"/>
                <a:cs typeface="Times New Roman" pitchFamily="18" charset="0"/>
              </a:rPr>
              <a:t>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en-US" sz="3200" dirty="0">
              <a:solidFill>
                <a:schemeClr val="tx1"/>
              </a:solidFill>
              <a:latin typeface="Times New Roman" pitchFamily="18" charset="0"/>
              <a:cs typeface="Times New Roman" pitchFamily="18" charset="0"/>
            </a:endParaRPr>
          </a:p>
          <a:p>
            <a:pPr algn="r" eaLnBrk="1" hangingPunct="1">
              <a:defRPr/>
            </a:pPr>
            <a:r>
              <a:rPr lang="en-US" sz="2800" dirty="0">
                <a:solidFill>
                  <a:schemeClr val="tx1"/>
                </a:solidFill>
                <a:latin typeface="Times New Roman" pitchFamily="18" charset="0"/>
                <a:cs typeface="Times New Roman" pitchFamily="18" charset="0"/>
              </a:rPr>
              <a:t>Theo </a:t>
            </a:r>
            <a:r>
              <a:rPr lang="vi-VN" sz="2400" dirty="0">
                <a:solidFill>
                  <a:schemeClr val="tx1"/>
                </a:solidFill>
                <a:latin typeface="Times New Roman" pitchFamily="18" charset="0"/>
                <a:cs typeface="Times New Roman" pitchFamily="18" charset="0"/>
              </a:rPr>
              <a:t>ĐÌNH TRUNG</a:t>
            </a:r>
            <a:endParaRPr lang="en-US" sz="2400" dirty="0">
              <a:solidFill>
                <a:schemeClr val="tx1"/>
              </a:solidFill>
              <a:latin typeface="Times New Roman" pitchFamily="18" charset="0"/>
              <a:cs typeface="Times New Roman" pitchFamily="18" charset="0"/>
            </a:endParaRPr>
          </a:p>
        </p:txBody>
      </p:sp>
      <p:sp>
        <p:nvSpPr>
          <p:cNvPr id="12" name="TextBox 11"/>
          <p:cNvSpPr txBox="1">
            <a:spLocks noChangeArrowheads="1"/>
          </p:cNvSpPr>
          <p:nvPr/>
        </p:nvSpPr>
        <p:spPr bwMode="auto">
          <a:xfrm>
            <a:off x="1002184" y="1844824"/>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sz="2000" b="1" dirty="0">
                <a:solidFill>
                  <a:srgbClr val="FF0000"/>
                </a:solidFill>
                <a:latin typeface="Arial" charset="0"/>
              </a:rPr>
              <a:t>1</a:t>
            </a:r>
          </a:p>
        </p:txBody>
      </p:sp>
      <p:sp>
        <p:nvSpPr>
          <p:cNvPr id="14" name="TextBox 13"/>
          <p:cNvSpPr txBox="1">
            <a:spLocks noChangeArrowheads="1"/>
          </p:cNvSpPr>
          <p:nvPr/>
        </p:nvSpPr>
        <p:spPr bwMode="auto">
          <a:xfrm>
            <a:off x="251520" y="2380878"/>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sz="2000" b="1" dirty="0">
                <a:solidFill>
                  <a:srgbClr val="FF0000"/>
                </a:solidFill>
                <a:latin typeface="Arial" charset="0"/>
              </a:rPr>
              <a:t>2</a:t>
            </a:r>
          </a:p>
        </p:txBody>
      </p:sp>
      <p:sp>
        <p:nvSpPr>
          <p:cNvPr id="15" name="TextBox 14"/>
          <p:cNvSpPr txBox="1">
            <a:spLocks noChangeArrowheads="1"/>
          </p:cNvSpPr>
          <p:nvPr/>
        </p:nvSpPr>
        <p:spPr bwMode="auto">
          <a:xfrm>
            <a:off x="7482904" y="2379742"/>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sz="2000" b="1" dirty="0">
                <a:solidFill>
                  <a:srgbClr val="FF0000"/>
                </a:solidFill>
                <a:latin typeface="Arial" charset="0"/>
              </a:rPr>
              <a:t>3</a:t>
            </a:r>
          </a:p>
        </p:txBody>
      </p:sp>
      <p:sp>
        <p:nvSpPr>
          <p:cNvPr id="16" name="TextBox 15"/>
          <p:cNvSpPr txBox="1">
            <a:spLocks noChangeArrowheads="1"/>
          </p:cNvSpPr>
          <p:nvPr/>
        </p:nvSpPr>
        <p:spPr bwMode="auto">
          <a:xfrm>
            <a:off x="307093" y="3284984"/>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vi-VN" sz="2000" b="1" dirty="0">
                <a:solidFill>
                  <a:srgbClr val="FF0000"/>
                </a:solidFill>
                <a:latin typeface="Arial" charset="0"/>
              </a:rPr>
              <a:t>5</a:t>
            </a:r>
            <a:endParaRPr lang="en-US" sz="2000" b="1" dirty="0">
              <a:solidFill>
                <a:srgbClr val="FF0000"/>
              </a:solidFill>
              <a:latin typeface="Arial" charset="0"/>
            </a:endParaRPr>
          </a:p>
        </p:txBody>
      </p:sp>
      <p:sp>
        <p:nvSpPr>
          <p:cNvPr id="18" name="TextBox 17"/>
          <p:cNvSpPr txBox="1">
            <a:spLocks noChangeArrowheads="1"/>
          </p:cNvSpPr>
          <p:nvPr/>
        </p:nvSpPr>
        <p:spPr bwMode="auto">
          <a:xfrm>
            <a:off x="5270976" y="2780928"/>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sz="2000" b="1" dirty="0">
                <a:solidFill>
                  <a:srgbClr val="FF0000"/>
                </a:solidFill>
                <a:latin typeface="Arial" charset="0"/>
              </a:rPr>
              <a:t>4</a:t>
            </a:r>
          </a:p>
        </p:txBody>
      </p:sp>
      <p:sp>
        <p:nvSpPr>
          <p:cNvPr id="19" name="TextBox 18"/>
          <p:cNvSpPr txBox="1">
            <a:spLocks noChangeArrowheads="1"/>
          </p:cNvSpPr>
          <p:nvPr/>
        </p:nvSpPr>
        <p:spPr bwMode="auto">
          <a:xfrm>
            <a:off x="7122864" y="3284984"/>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vi-VN" sz="2000" b="1" dirty="0">
                <a:solidFill>
                  <a:srgbClr val="FF0000"/>
                </a:solidFill>
                <a:latin typeface="Arial" charset="0"/>
              </a:rPr>
              <a:t>6</a:t>
            </a:r>
            <a:endParaRPr lang="en-US" sz="2000" b="1" dirty="0">
              <a:solidFill>
                <a:srgbClr val="FF0000"/>
              </a:solidFill>
              <a:latin typeface="Arial" charset="0"/>
            </a:endParaRPr>
          </a:p>
        </p:txBody>
      </p:sp>
      <p:sp>
        <p:nvSpPr>
          <p:cNvPr id="20" name="TextBox 19"/>
          <p:cNvSpPr txBox="1">
            <a:spLocks noChangeArrowheads="1"/>
          </p:cNvSpPr>
          <p:nvPr/>
        </p:nvSpPr>
        <p:spPr bwMode="auto">
          <a:xfrm>
            <a:off x="4225776" y="3749030"/>
            <a:ext cx="30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vi-VN" sz="2000" b="1" dirty="0">
                <a:solidFill>
                  <a:srgbClr val="FF0000"/>
                </a:solidFill>
                <a:latin typeface="Arial" charset="0"/>
              </a:rPr>
              <a:t>7</a:t>
            </a:r>
            <a:endParaRPr lang="en-US" sz="2000" b="1" dirty="0">
              <a:solidFill>
                <a:srgbClr val="FF0000"/>
              </a:solidFill>
              <a:latin typeface="Arial" charset="0"/>
            </a:endParaRPr>
          </a:p>
        </p:txBody>
      </p:sp>
    </p:spTree>
    <p:extLst>
      <p:ext uri="{BB962C8B-B14F-4D97-AF65-F5344CB8AC3E}">
        <p14:creationId xmlns:p14="http://schemas.microsoft.com/office/powerpoint/2010/main" val="20546095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11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7994F70-FA3A-4CE1-938D-FD3976E1E2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1700" y="360040"/>
            <a:ext cx="6048672" cy="4653136"/>
          </a:xfrm>
          <a:prstGeom prst="rect">
            <a:avLst/>
          </a:prstGeom>
        </p:spPr>
      </p:pic>
      <p:sp>
        <p:nvSpPr>
          <p:cNvPr id="2" name="TextBox 1">
            <a:extLst>
              <a:ext uri="{FF2B5EF4-FFF2-40B4-BE49-F238E27FC236}">
                <a16:creationId xmlns="" xmlns:a16="http://schemas.microsoft.com/office/drawing/2014/main" id="{5FC593F3-D520-4B32-BA7D-77F6E562745D}"/>
              </a:ext>
            </a:extLst>
          </p:cNvPr>
          <p:cNvSpPr txBox="1"/>
          <p:nvPr/>
        </p:nvSpPr>
        <p:spPr>
          <a:xfrm>
            <a:off x="1043608" y="5013176"/>
            <a:ext cx="7848872" cy="181588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Rượu cần là loại rượu đặc sản của một số dân tộc tại Việt Nam. Rượu được ủ men trong bình/ché</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qua chưng cất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t>
            </a:r>
            <a:r>
              <a:rPr lang="vi-VN" sz="2800" dirty="0">
                <a:latin typeface="Times New Roman" panose="02020603050405020304" pitchFamily="18" charset="0"/>
                <a:cs typeface="Times New Roman" panose="02020603050405020304" pitchFamily="18" charset="0"/>
              </a:rPr>
              <a:t>i đem ra uống phải dùng các 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làm bằng tre/trúc đục thông lỗ để hút rượu.</a:t>
            </a:r>
            <a:endParaRPr lang="en-US" sz="2800" dirty="0">
              <a:latin typeface="Times New Roman" panose="02020603050405020304" pitchFamily="18" charset="0"/>
              <a:cs typeface="Times New Roman" panose="02020603050405020304" pitchFamily="18" charset="0"/>
            </a:endParaRPr>
          </a:p>
        </p:txBody>
      </p:sp>
      <p:sp>
        <p:nvSpPr>
          <p:cNvPr id="3" name="Arrow: Left 2">
            <a:extLst>
              <a:ext uri="{FF2B5EF4-FFF2-40B4-BE49-F238E27FC236}">
                <a16:creationId xmlns="" xmlns:a16="http://schemas.microsoft.com/office/drawing/2014/main" id="{CFF9D828-5FD0-4001-952F-FB1D04BF7229}"/>
              </a:ext>
            </a:extLst>
          </p:cNvPr>
          <p:cNvSpPr/>
          <p:nvPr/>
        </p:nvSpPr>
        <p:spPr>
          <a:xfrm rot="1090528">
            <a:off x="5480877" y="3793251"/>
            <a:ext cx="2592288" cy="1275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7CD09BE1-C36B-45F3-B7F0-9869E8C2167B}"/>
              </a:ext>
            </a:extLst>
          </p:cNvPr>
          <p:cNvSpPr txBox="1"/>
          <p:nvPr/>
        </p:nvSpPr>
        <p:spPr>
          <a:xfrm rot="1241673">
            <a:off x="6808194" y="3456870"/>
            <a:ext cx="777777"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ché</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Arrow: Left 5">
            <a:extLst>
              <a:ext uri="{FF2B5EF4-FFF2-40B4-BE49-F238E27FC236}">
                <a16:creationId xmlns="" xmlns:a16="http://schemas.microsoft.com/office/drawing/2014/main" id="{26D3C7E6-CA63-43E2-B5DE-BD6C7A7081E4}"/>
              </a:ext>
            </a:extLst>
          </p:cNvPr>
          <p:cNvSpPr/>
          <p:nvPr/>
        </p:nvSpPr>
        <p:spPr>
          <a:xfrm rot="9667183">
            <a:off x="2467572" y="2113104"/>
            <a:ext cx="1688165" cy="18057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59417238-F570-432A-BA2B-A54997D74C42}"/>
              </a:ext>
            </a:extLst>
          </p:cNvPr>
          <p:cNvSpPr txBox="1"/>
          <p:nvPr/>
        </p:nvSpPr>
        <p:spPr>
          <a:xfrm rot="20708681">
            <a:off x="2545358" y="1721607"/>
            <a:ext cx="800219"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cần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9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957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E8FFBA4D-0D47-4F04-8652-F44545944E86}"/>
              </a:ext>
            </a:extLst>
          </p:cNvPr>
          <p:cNvGraphicFramePr>
            <a:graphicFrameLocks noGrp="1"/>
          </p:cNvGraphicFramePr>
          <p:nvPr>
            <p:extLst>
              <p:ext uri="{D42A27DB-BD31-4B8C-83A1-F6EECF244321}">
                <p14:modId xmlns:p14="http://schemas.microsoft.com/office/powerpoint/2010/main" val="2422543319"/>
              </p:ext>
            </p:extLst>
          </p:nvPr>
        </p:nvGraphicFramePr>
        <p:xfrm>
          <a:off x="544321" y="1196752"/>
          <a:ext cx="7969869" cy="4948024"/>
        </p:xfrm>
        <a:graphic>
          <a:graphicData uri="http://schemas.openxmlformats.org/drawingml/2006/table">
            <a:tbl>
              <a:tblPr firstRow="1" firstCol="1" bandRow="1"/>
              <a:tblGrid>
                <a:gridCol w="6120680">
                  <a:extLst>
                    <a:ext uri="{9D8B030D-6E8A-4147-A177-3AD203B41FA5}">
                      <a16:colId xmlns="" xmlns:a16="http://schemas.microsoft.com/office/drawing/2014/main" val="74164959"/>
                    </a:ext>
                  </a:extLst>
                </a:gridCol>
                <a:gridCol w="1849189">
                  <a:extLst>
                    <a:ext uri="{9D8B030D-6E8A-4147-A177-3AD203B41FA5}">
                      <a16:colId xmlns="" xmlns:a16="http://schemas.microsoft.com/office/drawing/2014/main" val="2028999978"/>
                    </a:ext>
                  </a:extLst>
                </a:gridCol>
              </a:tblGrid>
              <a:tr h="1083678">
                <a:tc>
                  <a:txBody>
                    <a:bodyPr/>
                    <a:lstStyle/>
                    <a:p>
                      <a:pPr marL="0" marR="0" algn="ctr">
                        <a:lnSpc>
                          <a:spcPct val="100000"/>
                        </a:lnSpc>
                        <a:spcBef>
                          <a:spcPts val="0"/>
                        </a:spcBef>
                        <a:spcAft>
                          <a:spcPts val="0"/>
                        </a:spcAft>
                      </a:pPr>
                      <a:r>
                        <a:rPr lang="en-US" sz="2400" b="1" smtClean="0">
                          <a:effectLst/>
                          <a:latin typeface="Times New Roman" panose="02020603050405020304" pitchFamily="18" charset="0"/>
                          <a:ea typeface="Calibri" panose="020F0502020204030204" pitchFamily="34" charset="0"/>
                          <a:cs typeface="Times New Roman" panose="02020603050405020304" pitchFamily="18" charset="0"/>
                        </a:rPr>
                        <a:t>Gạch 1 gạch</a:t>
                      </a:r>
                      <a:r>
                        <a:rPr lang="en-US" sz="2400" b="1" baseline="0" smtClean="0">
                          <a:effectLst/>
                          <a:latin typeface="Times New Roman" panose="02020603050405020304" pitchFamily="18" charset="0"/>
                          <a:ea typeface="Calibri" panose="020F0502020204030204" pitchFamily="34" charset="0"/>
                          <a:cs typeface="Times New Roman" panose="02020603050405020304" pitchFamily="18" charset="0"/>
                        </a:rPr>
                        <a:t> dưới chủ ngữ</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smtClean="0">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b="1" baseline="0" smtClean="0">
                          <a:effectLst/>
                          <a:latin typeface="Times New Roman" panose="02020603050405020304" pitchFamily="18" charset="0"/>
                          <a:ea typeface="Calibri" panose="020F0502020204030204" pitchFamily="34" charset="0"/>
                          <a:cs typeface="Times New Roman" panose="02020603050405020304" pitchFamily="18" charset="0"/>
                        </a:rPr>
                        <a:t> dấu X vào câu kể Ai làm gì?</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6758689"/>
                  </a:ext>
                </a:extLst>
              </a:tr>
              <a:tr h="558904">
                <a:tc>
                  <a:txBody>
                    <a:bodyPr/>
                    <a:lstStyle/>
                    <a:p>
                      <a:pPr marL="0" marR="0" algn="l">
                        <a:lnSpc>
                          <a:spcPct val="150000"/>
                        </a:lnSpc>
                        <a:spcBef>
                          <a:spcPts val="600"/>
                        </a:spcBef>
                        <a:spcAft>
                          <a:spcPts val="600"/>
                        </a:spcAft>
                      </a:pPr>
                      <a:r>
                        <a:rPr lang="vi-VN" sz="2400" smtClean="0">
                          <a:solidFill>
                            <a:schemeClr val="tx1"/>
                          </a:solidFill>
                          <a:latin typeface="Times New Roman" pitchFamily="18" charset="0"/>
                          <a:cs typeface="Times New Roman" pitchFamily="18" charset="0"/>
                        </a:rPr>
                        <a:t>Cả thung lũng như một bức tranh thủy mặc.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2516932"/>
                  </a:ext>
                </a:extLst>
              </a:tr>
              <a:tr h="414076">
                <a:tc>
                  <a:txBody>
                    <a:bodyPr/>
                    <a:lstStyle/>
                    <a:p>
                      <a:pPr marL="0" marR="0" algn="l">
                        <a:lnSpc>
                          <a:spcPct val="150000"/>
                        </a:lnSpc>
                        <a:spcBef>
                          <a:spcPts val="600"/>
                        </a:spcBef>
                        <a:spcAft>
                          <a:spcPts val="600"/>
                        </a:spcAft>
                      </a:pPr>
                      <a:r>
                        <a:rPr lang="vi-VN" sz="2400" smtClean="0">
                          <a:solidFill>
                            <a:schemeClr val="tx1"/>
                          </a:solidFill>
                          <a:latin typeface="Times New Roman" pitchFamily="18" charset="0"/>
                          <a:cs typeface="Times New Roman" pitchFamily="18" charset="0"/>
                        </a:rPr>
                        <a:t>Những sinh hoạt của ngày mới bắt đầu. </a:t>
                      </a:r>
                      <a:endParaRPr lang="en-US" sz="24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84603343"/>
                  </a:ext>
                </a:extLst>
              </a:tr>
              <a:tr h="411768">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en-US" sz="2400"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aseline="0" smtClean="0">
                          <a:effectLst/>
                          <a:latin typeface="Times New Roman" panose="02020603050405020304" pitchFamily="18" charset="0"/>
                          <a:ea typeface="Calibri" panose="020F0502020204030204" pitchFamily="34" charset="0"/>
                          <a:cs typeface="Times New Roman" panose="02020603050405020304" pitchFamily="18" charset="0"/>
                        </a:rPr>
                        <a:t> rừng, chim chóc hót véo von.</a:t>
                      </a:r>
                      <a:endParaRPr lang="en-US" sz="24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39942886"/>
                  </a:ext>
                </a:extLst>
              </a:tr>
              <a:tr h="414076">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vi-VN" sz="2400" smtClean="0">
                          <a:solidFill>
                            <a:schemeClr val="tx1"/>
                          </a:solidFill>
                          <a:latin typeface="Times New Roman" pitchFamily="18" charset="0"/>
                          <a:cs typeface="Times New Roman" pitchFamily="18" charset="0"/>
                        </a:rPr>
                        <a:t>Thanh niên lên rẫy. </a:t>
                      </a:r>
                      <a:endParaRPr lang="en-US" sz="2400" kern="1200" smtClean="0">
                        <a:solidFill>
                          <a:schemeClr val="tx1"/>
                        </a:solidFill>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9286125"/>
                  </a:ext>
                </a:extLst>
              </a:tr>
              <a:tr h="411768">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vi-VN" sz="2400" smtClean="0">
                          <a:solidFill>
                            <a:schemeClr val="tx1"/>
                          </a:solidFill>
                          <a:latin typeface="Times New Roman" pitchFamily="18" charset="0"/>
                          <a:cs typeface="Times New Roman" pitchFamily="18" charset="0"/>
                        </a:rPr>
                        <a:t>Phụ nữ giặt giũ bên những giếng nước. </a:t>
                      </a:r>
                      <a:endParaRPr lang="en-US" sz="24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28044624"/>
                  </a:ext>
                </a:extLst>
              </a:tr>
              <a:tr h="411768">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vi-VN" sz="2400" smtClean="0">
                          <a:solidFill>
                            <a:schemeClr val="tx1"/>
                          </a:solidFill>
                          <a:latin typeface="Times New Roman" pitchFamily="18" charset="0"/>
                          <a:cs typeface="Times New Roman" pitchFamily="18" charset="0"/>
                        </a:rPr>
                        <a:t>Em nhỏ đùa vui trước nhà sàn. </a:t>
                      </a:r>
                      <a:endParaRPr lang="en-US" sz="24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768">
                <a:tc>
                  <a:txBody>
                    <a:bodyPr/>
                    <a:lstStyle/>
                    <a:p>
                      <a:pPr marL="0" marR="0" indent="0" algn="l" defTabSz="914400" rtl="0" eaLnBrk="1" fontAlgn="auto" latinLnBrk="0" hangingPunct="1">
                        <a:lnSpc>
                          <a:spcPct val="150000"/>
                        </a:lnSpc>
                        <a:spcBef>
                          <a:spcPts val="600"/>
                        </a:spcBef>
                        <a:spcAft>
                          <a:spcPts val="600"/>
                        </a:spcAft>
                        <a:buClrTx/>
                        <a:buSzTx/>
                        <a:buFontTx/>
                        <a:buNone/>
                        <a:tabLst/>
                        <a:defRPr/>
                      </a:pPr>
                      <a:r>
                        <a:rPr lang="vi-VN" sz="2400" smtClean="0">
                          <a:solidFill>
                            <a:schemeClr val="tx1"/>
                          </a:solidFill>
                          <a:latin typeface="Times New Roman" pitchFamily="18" charset="0"/>
                          <a:cs typeface="Times New Roman" pitchFamily="18" charset="0"/>
                        </a:rPr>
                        <a:t>Các cụ già chụm đầu bên những ché rượu cần.</a:t>
                      </a:r>
                      <a:endParaRPr lang="en-US" sz="240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600"/>
                        </a:spcBef>
                        <a:spcAft>
                          <a:spcPts val="6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722672" y="334868"/>
            <a:ext cx="3613169" cy="646331"/>
          </a:xfrm>
          <a:prstGeom prst="rect">
            <a:avLst/>
          </a:prstGeom>
          <a:noFill/>
        </p:spPr>
        <p:txBody>
          <a:bodyPr wrap="none" rtlCol="0">
            <a:spAutoFit/>
          </a:bodyPr>
          <a:lstStyle/>
          <a:p>
            <a:r>
              <a:rPr lang="en-US" sz="3600" b="1" smtClean="0">
                <a:latin typeface="Times New Roman" pitchFamily="18" charset="0"/>
                <a:cs typeface="Times New Roman" pitchFamily="18" charset="0"/>
              </a:rPr>
              <a:t>PHIẾU BÀI TẬP</a:t>
            </a:r>
          </a:p>
        </p:txBody>
      </p:sp>
    </p:spTree>
    <p:extLst>
      <p:ext uri="{BB962C8B-B14F-4D97-AF65-F5344CB8AC3E}">
        <p14:creationId xmlns:p14="http://schemas.microsoft.com/office/powerpoint/2010/main" val="985924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44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i học chuẩ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260648"/>
            <a:ext cx="9036496" cy="6120680"/>
          </a:xfrm>
          <a:prstGeom prst="rect">
            <a:avLst/>
          </a:prstGeom>
        </p:spPr>
      </p:pic>
    </p:spTree>
    <p:extLst>
      <p:ext uri="{BB962C8B-B14F-4D97-AF65-F5344CB8AC3E}">
        <p14:creationId xmlns:p14="http://schemas.microsoft.com/office/powerpoint/2010/main" val="246187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A65DBE-526C-4B8A-BEF3-EBE183185CEE}"/>
              </a:ext>
            </a:extLst>
          </p:cNvPr>
          <p:cNvSpPr>
            <a:spLocks noGrp="1"/>
          </p:cNvSpPr>
          <p:nvPr>
            <p:ph type="title"/>
          </p:nvPr>
        </p:nvSpPr>
        <p:spPr>
          <a:xfrm>
            <a:off x="457200" y="1484784"/>
            <a:ext cx="8363272" cy="1143000"/>
          </a:xfrm>
        </p:spPr>
        <p:txBody>
          <a:bodyPr>
            <a:normAutofit fontScale="90000"/>
          </a:bodyPr>
          <a:lstStyle/>
          <a:p>
            <a:pPr algn="l"/>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2:</a:t>
            </a:r>
            <a:r>
              <a:rPr lang="en-US" dirty="0"/>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lễ</a:t>
            </a:r>
            <a:r>
              <a:rPr lang="en-US" sz="3600" dirty="0">
                <a:latin typeface="Times New Roman" panose="02020603050405020304" pitchFamily="18" charset="0"/>
                <a:cs typeface="Times New Roman" panose="02020603050405020304" pitchFamily="18" charset="0"/>
              </a:rPr>
              <a:t> noel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qua ở tr</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Ai </a:t>
            </a:r>
            <a:r>
              <a:rPr lang="en-US" sz="3600" b="1" i="1" dirty="0" err="1">
                <a:latin typeface="Times New Roman" panose="02020603050405020304" pitchFamily="18" charset="0"/>
                <a:cs typeface="Times New Roman" panose="02020603050405020304" pitchFamily="18" charset="0"/>
              </a:rPr>
              <a:t>làm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gì</a:t>
            </a:r>
            <a:r>
              <a:rPr lang="en-US" sz="3600" b="1" i="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E22EBA73-D641-421C-A813-C074A33A56AB}"/>
              </a:ext>
            </a:extLst>
          </p:cNvPr>
          <p:cNvCxnSpPr/>
          <p:nvPr/>
        </p:nvCxnSpPr>
        <p:spPr>
          <a:xfrm>
            <a:off x="1763688" y="1606548"/>
            <a:ext cx="2952328" cy="3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22EBA73-D641-421C-A813-C074A33A56AB}"/>
              </a:ext>
            </a:extLst>
          </p:cNvPr>
          <p:cNvCxnSpPr/>
          <p:nvPr/>
        </p:nvCxnSpPr>
        <p:spPr>
          <a:xfrm>
            <a:off x="5866823" y="1606548"/>
            <a:ext cx="1945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22EBA73-D641-421C-A813-C074A33A56AB}"/>
              </a:ext>
            </a:extLst>
          </p:cNvPr>
          <p:cNvCxnSpPr/>
          <p:nvPr/>
        </p:nvCxnSpPr>
        <p:spPr>
          <a:xfrm>
            <a:off x="4283968" y="2636912"/>
            <a:ext cx="39604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22EBA73-D641-421C-A813-C074A33A56AB}"/>
              </a:ext>
            </a:extLst>
          </p:cNvPr>
          <p:cNvCxnSpPr/>
          <p:nvPr/>
        </p:nvCxnSpPr>
        <p:spPr>
          <a:xfrm>
            <a:off x="1547664" y="2132856"/>
            <a:ext cx="18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96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250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60194"/>
            <a:ext cx="8972515" cy="6105110"/>
          </a:xfrm>
          <a:prstGeom prst="rect">
            <a:avLst/>
          </a:prstGeom>
        </p:spPr>
      </p:pic>
    </p:spTree>
    <p:extLst>
      <p:ext uri="{BB962C8B-B14F-4D97-AF65-F5344CB8AC3E}">
        <p14:creationId xmlns:p14="http://schemas.microsoft.com/office/powerpoint/2010/main" val="148794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178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A60B136-5F48-4075-8728-3FEB662C02A6}"/>
              </a:ext>
            </a:extLst>
          </p:cNvPr>
          <p:cNvSpPr>
            <a:spLocks noGrp="1"/>
          </p:cNvSpPr>
          <p:nvPr>
            <p:ph idx="1"/>
          </p:nvPr>
        </p:nvSpPr>
        <p:spPr>
          <a:xfrm>
            <a:off x="457200" y="980728"/>
            <a:ext cx="8229600" cy="4525963"/>
          </a:xfrm>
        </p:spPr>
        <p:txBody>
          <a:bodyPr/>
          <a:lstStyle/>
          <a:p>
            <a:pPr marL="0" indent="0" algn="ctr">
              <a:buNone/>
            </a:pPr>
            <a:r>
              <a:rPr lang="en-US" b="1" dirty="0">
                <a:latin typeface="Times New Roman" panose="02020603050405020304" pitchFamily="18" charset="0"/>
                <a:cs typeface="Times New Roman" panose="02020603050405020304" pitchFamily="18" charset="0"/>
              </a:rPr>
              <a:t>TIÊU CHÍ ĐÁNH GIÁ</a:t>
            </a:r>
          </a:p>
          <a:p>
            <a:pPr marL="0" indent="0" algn="ctr">
              <a:buNone/>
            </a:pPr>
            <a:endParaRPr lang="en-US" b="1" dirty="0">
              <a:latin typeface="Times New Roman" panose="02020603050405020304" pitchFamily="18" charset="0"/>
              <a:cs typeface="Times New Roman" panose="02020603050405020304" pitchFamily="18" charset="0"/>
            </a:endParaRPr>
          </a:p>
          <a:p>
            <a:pPr>
              <a:buFontTx/>
              <a:buChar char="-"/>
            </a:pPr>
            <a:r>
              <a:rPr lang="en-US" smtClean="0">
                <a:latin typeface="Times New Roman" panose="02020603050405020304" pitchFamily="18" charset="0"/>
                <a:cs typeface="Times New Roman" panose="02020603050405020304" pitchFamily="18" charset="0"/>
              </a:rPr>
              <a:t>Nội dung đúng với yêu cầu của bài chưa?</a:t>
            </a:r>
            <a:endParaRPr lang="en-US" dirty="0">
              <a:latin typeface="Times New Roman" panose="02020603050405020304" pitchFamily="18" charset="0"/>
              <a:cs typeface="Times New Roman" panose="02020603050405020304" pitchFamily="18" charset="0"/>
            </a:endParaRPr>
          </a:p>
          <a:p>
            <a:pPr>
              <a:buFontTx/>
              <a:buChar char="-"/>
            </a:pPr>
            <a:r>
              <a:rPr lang="en-US" smtClean="0">
                <a:latin typeface="Times New Roman" panose="02020603050405020304" pitchFamily="18" charset="0"/>
                <a:cs typeface="Times New Roman" panose="02020603050405020304" pitchFamily="18" charset="0"/>
              </a:rPr>
              <a:t>Cách diễn đạt và dùng từ như thế nào?</a:t>
            </a:r>
          </a:p>
          <a:p>
            <a:pPr marL="0" indent="0">
              <a:buNone/>
            </a:pPr>
            <a:r>
              <a:rPr lang="en-US" smtClean="0">
                <a:latin typeface="Times New Roman" panose="02020603050405020304" pitchFamily="18" charset="0"/>
                <a:cs typeface="Times New Roman" panose="02020603050405020304" pitchFamily="18" charset="0"/>
              </a:rPr>
              <a:t>- Trong đoạn văn đã sử dụng biện pháp nghệ thuật nào?</a:t>
            </a:r>
            <a:endParaRPr lang="en-US" dirty="0">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Trình bày sạch đẹp</a:t>
            </a: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chưa?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307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8914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WordArt 3">
            <a:extLst>
              <a:ext uri="{FF2B5EF4-FFF2-40B4-BE49-F238E27FC236}">
                <a16:creationId xmlns="" xmlns:a16="http://schemas.microsoft.com/office/drawing/2014/main" id="{A80CB109-DC64-4936-B12D-E35AE5939FDA}"/>
              </a:ext>
            </a:extLst>
          </p:cNvPr>
          <p:cNvSpPr>
            <a:spLocks noChangeArrowheads="1" noChangeShapeType="1" noTextEdit="1"/>
          </p:cNvSpPr>
          <p:nvPr/>
        </p:nvSpPr>
        <p:spPr bwMode="auto">
          <a:xfrm>
            <a:off x="2667000" y="2184502"/>
            <a:ext cx="4470400" cy="423924"/>
          </a:xfrm>
          <a:prstGeom prst="rect">
            <a:avLst/>
          </a:prstGeom>
        </p:spPr>
        <p:txBody>
          <a:bodyPr wrap="none" fromWordArt="1">
            <a:prstTxWarp prst="textPlain">
              <a:avLst>
                <a:gd name="adj" fmla="val 50234"/>
              </a:avLst>
            </a:prstTxWarp>
          </a:bodyPr>
          <a:lstStyle/>
          <a:p>
            <a:pPr algn="ctr"/>
            <a:r>
              <a:rPr lang="en-US" sz="3600" b="1" kern="10" dirty="0">
                <a:ln w="12700">
                  <a:solidFill>
                    <a:srgbClr val="FFFF00"/>
                  </a:solidFill>
                  <a:round/>
                  <a:headEnd/>
                  <a:tailEnd/>
                </a:ln>
                <a:solidFill>
                  <a:srgbClr val="0000FF"/>
                </a:solidFill>
                <a:effectLst>
                  <a:outerShdw dist="35921" dir="2700000" sy="50000" kx="2115830" algn="bl" rotWithShape="0">
                    <a:srgbClr val="C0C0C0">
                      <a:alpha val="79999"/>
                    </a:srgbClr>
                  </a:outerShdw>
                </a:effectLst>
                <a:latin typeface=".VnTimeH" panose="020B7200000000000000" pitchFamily="34" charset="0"/>
              </a:rPr>
              <a:t>LỚP 4A3</a:t>
            </a:r>
          </a:p>
        </p:txBody>
      </p:sp>
      <p:grpSp>
        <p:nvGrpSpPr>
          <p:cNvPr id="48133" name="Group 5">
            <a:extLst>
              <a:ext uri="{FF2B5EF4-FFF2-40B4-BE49-F238E27FC236}">
                <a16:creationId xmlns="" xmlns:a16="http://schemas.microsoft.com/office/drawing/2014/main" id="{DA59444D-E797-43DD-8F18-24274F122DFD}"/>
              </a:ext>
            </a:extLst>
          </p:cNvPr>
          <p:cNvGrpSpPr>
            <a:grpSpLocks/>
          </p:cNvGrpSpPr>
          <p:nvPr/>
        </p:nvGrpSpPr>
        <p:grpSpPr bwMode="auto">
          <a:xfrm>
            <a:off x="1171575" y="165100"/>
            <a:ext cx="6629400" cy="1184275"/>
            <a:chOff x="1426" y="-64"/>
            <a:chExt cx="4176" cy="746"/>
          </a:xfrm>
        </p:grpSpPr>
        <p:sp>
          <p:nvSpPr>
            <p:cNvPr id="124934" name="Text Box 6">
              <a:extLst>
                <a:ext uri="{FF2B5EF4-FFF2-40B4-BE49-F238E27FC236}">
                  <a16:creationId xmlns="" xmlns:a16="http://schemas.microsoft.com/office/drawing/2014/main" id="{9902BBF4-8D01-42C1-8AFB-F68ACD379F5B}"/>
                </a:ext>
              </a:extLst>
            </p:cNvPr>
            <p:cNvSpPr txBox="1">
              <a:spLocks noChangeArrowheads="1"/>
            </p:cNvSpPr>
            <p:nvPr/>
          </p:nvSpPr>
          <p:spPr bwMode="auto">
            <a:xfrm>
              <a:off x="2352" y="432"/>
              <a:ext cx="2832" cy="250"/>
            </a:xfrm>
            <a:prstGeom prst="rect">
              <a:avLst/>
            </a:prstGeom>
            <a:noFill/>
            <a:ln w="9525" algn="ctr">
              <a:noFill/>
              <a:miter lim="800000"/>
              <a:headEnd/>
              <a:tailEnd/>
            </a:ln>
            <a:effectLst/>
          </p:spPr>
          <p:txBody>
            <a:bodyPr>
              <a:spAutoFit/>
            </a:bodyPr>
            <a:lstStyle/>
            <a:p>
              <a:pPr>
                <a:spcBef>
                  <a:spcPct val="50000"/>
                </a:spcBef>
                <a:defRPr/>
              </a:pPr>
              <a:endParaRPr lang="vi-VN" sz="2000" b="1">
                <a:solidFill>
                  <a:srgbClr val="0000FF"/>
                </a:solidFill>
                <a:effectLst>
                  <a:outerShdw blurRad="38100" dist="38100" dir="2700000" algn="tl">
                    <a:srgbClr val="C0C0C0"/>
                  </a:outerShdw>
                </a:effectLst>
                <a:latin typeface=".VnTimeH" pitchFamily="34" charset="0"/>
                <a:cs typeface="+mn-cs"/>
              </a:endParaRPr>
            </a:p>
          </p:txBody>
        </p:sp>
        <p:sp>
          <p:nvSpPr>
            <p:cNvPr id="124935" name="Text Box 7">
              <a:extLst>
                <a:ext uri="{FF2B5EF4-FFF2-40B4-BE49-F238E27FC236}">
                  <a16:creationId xmlns="" xmlns:a16="http://schemas.microsoft.com/office/drawing/2014/main" id="{C34976D4-862E-4795-85D2-FB8FEDA7BA56}"/>
                </a:ext>
              </a:extLst>
            </p:cNvPr>
            <p:cNvSpPr txBox="1">
              <a:spLocks noChangeArrowheads="1"/>
            </p:cNvSpPr>
            <p:nvPr/>
          </p:nvSpPr>
          <p:spPr bwMode="auto">
            <a:xfrm>
              <a:off x="2514" y="67"/>
              <a:ext cx="2064" cy="212"/>
            </a:xfrm>
            <a:prstGeom prst="rect">
              <a:avLst/>
            </a:prstGeom>
            <a:noFill/>
            <a:ln w="9525" algn="ctr">
              <a:noFill/>
              <a:miter lim="800000"/>
              <a:headEnd/>
              <a:tailEnd/>
            </a:ln>
            <a:effectLst/>
          </p:spPr>
          <p:txBody>
            <a:bodyPr>
              <a:spAutoFit/>
            </a:bodyPr>
            <a:lstStyle/>
            <a:p>
              <a:pPr>
                <a:spcBef>
                  <a:spcPct val="50000"/>
                </a:spcBef>
                <a:defRPr/>
              </a:pPr>
              <a:r>
                <a:rPr lang="en-US" sz="1600" b="1" dirty="0">
                  <a:solidFill>
                    <a:srgbClr val="000099"/>
                  </a:solidFill>
                  <a:effectLst>
                    <a:outerShdw blurRad="38100" dist="38100" dir="2700000" algn="tl">
                      <a:srgbClr val="C0C0C0"/>
                    </a:outerShdw>
                  </a:effectLst>
                  <a:latin typeface=".VnArial" pitchFamily="34" charset="0"/>
                  <a:cs typeface="+mn-cs"/>
                </a:rPr>
                <a:t>-----------------</a:t>
              </a:r>
              <a:r>
                <a:rPr lang="en-US" sz="1600" b="1" dirty="0">
                  <a:solidFill>
                    <a:srgbClr val="000099"/>
                  </a:solidFill>
                  <a:effectLst>
                    <a:outerShdw blurRad="38100" dist="38100" dir="2700000" algn="tl">
                      <a:srgbClr val="C0C0C0"/>
                    </a:outerShdw>
                  </a:effectLst>
                  <a:latin typeface=".VnArial" pitchFamily="34" charset="0"/>
                  <a:cs typeface="+mn-cs"/>
                  <a:sym typeface="Wingdings" pitchFamily="2" charset="2"/>
                </a:rPr>
                <a:t>-------------------</a:t>
              </a:r>
            </a:p>
          </p:txBody>
        </p:sp>
        <p:sp>
          <p:nvSpPr>
            <p:cNvPr id="124936" name="Text Box 8">
              <a:extLst>
                <a:ext uri="{FF2B5EF4-FFF2-40B4-BE49-F238E27FC236}">
                  <a16:creationId xmlns="" xmlns:a16="http://schemas.microsoft.com/office/drawing/2014/main" id="{54FF5388-68E0-434C-BD5C-49903AD07B8E}"/>
                </a:ext>
              </a:extLst>
            </p:cNvPr>
            <p:cNvSpPr txBox="1">
              <a:spLocks noChangeArrowheads="1"/>
            </p:cNvSpPr>
            <p:nvPr/>
          </p:nvSpPr>
          <p:spPr bwMode="auto">
            <a:xfrm>
              <a:off x="1426" y="-64"/>
              <a:ext cx="4176" cy="250"/>
            </a:xfrm>
            <a:prstGeom prst="rect">
              <a:avLst/>
            </a:prstGeom>
            <a:noFill/>
            <a:ln w="9525" algn="ctr">
              <a:no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dirty="0">
                  <a:solidFill>
                    <a:srgbClr val="0000FF"/>
                  </a:solidFill>
                  <a:effectLst>
                    <a:outerShdw blurRad="38100" dist="38100" dir="2700000" algn="tl">
                      <a:srgbClr val="C0C0C0"/>
                    </a:outerShdw>
                  </a:effectLst>
                  <a:latin typeface=".VnTimeH" panose="020B7200000000000000" pitchFamily="34" charset="0"/>
                </a:rPr>
                <a:t> </a:t>
              </a:r>
              <a:r>
                <a:rPr lang="en-US" altLang="en-US" sz="20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a:t>
              </a:r>
              <a:r>
                <a:rPr lang="vi-VN" altLang="en-US" sz="20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a:t>
              </a:r>
              <a:r>
                <a:rPr lang="en-US" altLang="en-US" sz="20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ỜNG TIỂU HỌC TRUNG THÀNH</a:t>
              </a:r>
            </a:p>
          </p:txBody>
        </p:sp>
      </p:grpSp>
      <p:pic>
        <p:nvPicPr>
          <p:cNvPr id="48137" name="Picture 9" descr="POINSET3">
            <a:hlinkClick r:id="rId4" action="ppaction://hlinksldjump"/>
            <a:extLst>
              <a:ext uri="{FF2B5EF4-FFF2-40B4-BE49-F238E27FC236}">
                <a16:creationId xmlns="" xmlns:a16="http://schemas.microsoft.com/office/drawing/2014/main" id="{DDCABFD9-FF0C-4F0D-A7D0-26D1BFB4A12F}"/>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a:off x="7772400" y="5602288"/>
            <a:ext cx="13716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8" name="Text Box 10">
            <a:extLst>
              <a:ext uri="{FF2B5EF4-FFF2-40B4-BE49-F238E27FC236}">
                <a16:creationId xmlns="" xmlns:a16="http://schemas.microsoft.com/office/drawing/2014/main" id="{DF70869D-9C32-4010-B577-E5937DBE298E}"/>
              </a:ext>
            </a:extLst>
          </p:cNvPr>
          <p:cNvSpPr txBox="1">
            <a:spLocks noChangeArrowheads="1"/>
          </p:cNvSpPr>
          <p:nvPr/>
        </p:nvSpPr>
        <p:spPr bwMode="auto">
          <a:xfrm>
            <a:off x="702240" y="3162256"/>
            <a:ext cx="7841231" cy="923330"/>
          </a:xfrm>
          <a:prstGeom prst="rect">
            <a:avLst/>
          </a:prstGeom>
          <a:noFill/>
          <a:ln w="9525">
            <a:noFill/>
            <a:miter lim="800000"/>
            <a:headEnd/>
            <a:tailEnd/>
          </a:ln>
          <a:effectLst>
            <a:outerShdw dist="53882" dir="2700000" algn="ctr" rotWithShape="0">
              <a:srgbClr val="FFFF66"/>
            </a:outerShdw>
          </a:effectLst>
        </p:spPr>
        <p:txBody>
          <a:bodyPr wrap="square" anchorCtr="1">
            <a:spAutoFit/>
          </a:bodyPr>
          <a:lstStyle/>
          <a:p>
            <a:pPr algn="ctr">
              <a:spcBef>
                <a:spcPct val="50000"/>
              </a:spcBef>
              <a:defRPr/>
            </a:pPr>
            <a:r>
              <a:rPr lang="en-US" sz="5400" b="1" dirty="0">
                <a:solidFill>
                  <a:srgbClr val="FF0000"/>
                </a:solidFill>
                <a:latin typeface="Times New Roman" pitchFamily="18" charset="0"/>
                <a:cs typeface="Times New Roman" pitchFamily="18" charset="0"/>
              </a:rPr>
              <a:t>RUNG CHUÔNG VÀNG</a:t>
            </a:r>
            <a:endParaRPr lang="en-US" sz="5400" b="1" dirty="0">
              <a:solidFill>
                <a:srgbClr val="FF0000"/>
              </a:solidFill>
              <a:latin typeface=".VnBahamasBH" pitchFamily="34" charset="0"/>
              <a:cs typeface="+mn-cs"/>
            </a:endParaRPr>
          </a:p>
        </p:txBody>
      </p:sp>
      <p:pic>
        <p:nvPicPr>
          <p:cNvPr id="48139" name="Picture 11" descr="POINSET3">
            <a:hlinkClick r:id="rId6" action="ppaction://hlinksldjump"/>
            <a:extLst>
              <a:ext uri="{FF2B5EF4-FFF2-40B4-BE49-F238E27FC236}">
                <a16:creationId xmlns="" xmlns:a16="http://schemas.microsoft.com/office/drawing/2014/main" id="{1D094324-3FB2-4163-87B7-DBCCC9287459}"/>
              </a:ext>
            </a:extLst>
          </p:cNvPr>
          <p:cNvPicPr>
            <a:picLocks noChangeAspect="1" noChangeArrowheads="1"/>
          </p:cNvPicPr>
          <p:nvPr/>
        </p:nvPicPr>
        <p:blipFill>
          <a:blip r:embed="rId5" cstate="print">
            <a:lum bright="30000"/>
            <a:extLst>
              <a:ext uri="{28A0092B-C50C-407E-A947-70E740481C1C}">
                <a14:useLocalDpi xmlns:a14="http://schemas.microsoft.com/office/drawing/2010/main" val="0"/>
              </a:ext>
            </a:extLst>
          </a:blip>
          <a:srcRect/>
          <a:stretch>
            <a:fillRect/>
          </a:stretch>
        </p:blipFill>
        <p:spPr bwMode="auto">
          <a:xfrm flipH="1">
            <a:off x="0" y="5602288"/>
            <a:ext cx="1371600"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40" name="Object 2">
            <a:extLst>
              <a:ext uri="{FF2B5EF4-FFF2-40B4-BE49-F238E27FC236}">
                <a16:creationId xmlns="" xmlns:a16="http://schemas.microsoft.com/office/drawing/2014/main" id="{26A39A20-F2ED-47B2-8A0C-2D496A01851E}"/>
              </a:ext>
            </a:extLst>
          </p:cNvPr>
          <p:cNvGraphicFramePr>
            <a:graphicFrameLocks noChangeAspect="1"/>
          </p:cNvGraphicFramePr>
          <p:nvPr/>
        </p:nvGraphicFramePr>
        <p:xfrm>
          <a:off x="0" y="0"/>
          <a:ext cx="2057400" cy="1752600"/>
        </p:xfrm>
        <a:graphic>
          <a:graphicData uri="http://schemas.openxmlformats.org/presentationml/2006/ole">
            <mc:AlternateContent xmlns:mc="http://schemas.openxmlformats.org/markup-compatibility/2006">
              <mc:Choice xmlns:v="urn:schemas-microsoft-com:vml" Requires="v">
                <p:oleObj spid="_x0000_s1061" name="CorelDRAW" r:id="rId7" imgW="945356" imgH="790099" progId="CorelDRAW.Graphic.12">
                  <p:embed/>
                </p:oleObj>
              </mc:Choice>
              <mc:Fallback>
                <p:oleObj name="CorelDRAW" r:id="rId7" imgW="945356" imgH="790099" progId="CorelDRAW.Graphic.12">
                  <p:embed/>
                  <p:pic>
                    <p:nvPicPr>
                      <p:cNvPr id="48140" name="Object 2">
                        <a:extLst>
                          <a:ext uri="{FF2B5EF4-FFF2-40B4-BE49-F238E27FC236}">
                            <a16:creationId xmlns="" xmlns:a16="http://schemas.microsoft.com/office/drawing/2014/main" id="{26A39A20-F2ED-47B2-8A0C-2D496A018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057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8141" name="Group 13">
            <a:extLst>
              <a:ext uri="{FF2B5EF4-FFF2-40B4-BE49-F238E27FC236}">
                <a16:creationId xmlns="" xmlns:a16="http://schemas.microsoft.com/office/drawing/2014/main" id="{D7CC0006-1F96-4F81-A1C2-5FF0802DFCB4}"/>
              </a:ext>
            </a:extLst>
          </p:cNvPr>
          <p:cNvGrpSpPr>
            <a:grpSpLocks/>
          </p:cNvGrpSpPr>
          <p:nvPr/>
        </p:nvGrpSpPr>
        <p:grpSpPr bwMode="auto">
          <a:xfrm>
            <a:off x="7543800" y="0"/>
            <a:ext cx="1600200" cy="1600200"/>
            <a:chOff x="5049" y="149"/>
            <a:chExt cx="441" cy="450"/>
          </a:xfrm>
        </p:grpSpPr>
        <p:sp>
          <p:nvSpPr>
            <p:cNvPr id="48142" name="Freeform 14">
              <a:extLst>
                <a:ext uri="{FF2B5EF4-FFF2-40B4-BE49-F238E27FC236}">
                  <a16:creationId xmlns="" xmlns:a16="http://schemas.microsoft.com/office/drawing/2014/main" id="{1C761193-9AB3-440E-85B9-37E997487251}"/>
                </a:ext>
              </a:extLst>
            </p:cNvPr>
            <p:cNvSpPr>
              <a:spLocks/>
            </p:cNvSpPr>
            <p:nvPr/>
          </p:nvSpPr>
          <p:spPr bwMode="auto">
            <a:xfrm>
              <a:off x="5049" y="149"/>
              <a:ext cx="441" cy="430"/>
            </a:xfrm>
            <a:custGeom>
              <a:avLst/>
              <a:gdLst>
                <a:gd name="T0" fmla="*/ 69 w 568"/>
                <a:gd name="T1" fmla="*/ 1 h 553"/>
                <a:gd name="T2" fmla="*/ 78 w 568"/>
                <a:gd name="T3" fmla="*/ 2 h 553"/>
                <a:gd name="T4" fmla="*/ 87 w 568"/>
                <a:gd name="T5" fmla="*/ 4 h 553"/>
                <a:gd name="T6" fmla="*/ 95 w 568"/>
                <a:gd name="T7" fmla="*/ 9 h 553"/>
                <a:gd name="T8" fmla="*/ 101 w 568"/>
                <a:gd name="T9" fmla="*/ 14 h 553"/>
                <a:gd name="T10" fmla="*/ 108 w 568"/>
                <a:gd name="T11" fmla="*/ 20 h 553"/>
                <a:gd name="T12" fmla="*/ 114 w 568"/>
                <a:gd name="T13" fmla="*/ 26 h 553"/>
                <a:gd name="T14" fmla="*/ 118 w 568"/>
                <a:gd name="T15" fmla="*/ 34 h 553"/>
                <a:gd name="T16" fmla="*/ 122 w 568"/>
                <a:gd name="T17" fmla="*/ 43 h 553"/>
                <a:gd name="T18" fmla="*/ 124 w 568"/>
                <a:gd name="T19" fmla="*/ 52 h 553"/>
                <a:gd name="T20" fmla="*/ 125 w 568"/>
                <a:gd name="T21" fmla="*/ 61 h 553"/>
                <a:gd name="T22" fmla="*/ 124 w 568"/>
                <a:gd name="T23" fmla="*/ 70 h 553"/>
                <a:gd name="T24" fmla="*/ 122 w 568"/>
                <a:gd name="T25" fmla="*/ 79 h 553"/>
                <a:gd name="T26" fmla="*/ 118 w 568"/>
                <a:gd name="T27" fmla="*/ 88 h 553"/>
                <a:gd name="T28" fmla="*/ 114 w 568"/>
                <a:gd name="T29" fmla="*/ 95 h 553"/>
                <a:gd name="T30" fmla="*/ 108 w 568"/>
                <a:gd name="T31" fmla="*/ 102 h 553"/>
                <a:gd name="T32" fmla="*/ 101 w 568"/>
                <a:gd name="T33" fmla="*/ 107 h 553"/>
                <a:gd name="T34" fmla="*/ 95 w 568"/>
                <a:gd name="T35" fmla="*/ 113 h 553"/>
                <a:gd name="T36" fmla="*/ 87 w 568"/>
                <a:gd name="T37" fmla="*/ 117 h 553"/>
                <a:gd name="T38" fmla="*/ 78 w 568"/>
                <a:gd name="T39" fmla="*/ 121 h 553"/>
                <a:gd name="T40" fmla="*/ 69 w 568"/>
                <a:gd name="T41" fmla="*/ 121 h 553"/>
                <a:gd name="T42" fmla="*/ 60 w 568"/>
                <a:gd name="T43" fmla="*/ 122 h 553"/>
                <a:gd name="T44" fmla="*/ 50 w 568"/>
                <a:gd name="T45" fmla="*/ 121 h 553"/>
                <a:gd name="T46" fmla="*/ 41 w 568"/>
                <a:gd name="T47" fmla="*/ 118 h 553"/>
                <a:gd name="T48" fmla="*/ 33 w 568"/>
                <a:gd name="T49" fmla="*/ 115 h 553"/>
                <a:gd name="T50" fmla="*/ 26 w 568"/>
                <a:gd name="T51" fmla="*/ 110 h 553"/>
                <a:gd name="T52" fmla="*/ 18 w 568"/>
                <a:gd name="T53" fmla="*/ 105 h 553"/>
                <a:gd name="T54" fmla="*/ 12 w 568"/>
                <a:gd name="T55" fmla="*/ 98 h 553"/>
                <a:gd name="T56" fmla="*/ 7 w 568"/>
                <a:gd name="T57" fmla="*/ 90 h 553"/>
                <a:gd name="T58" fmla="*/ 4 w 568"/>
                <a:gd name="T59" fmla="*/ 82 h 553"/>
                <a:gd name="T60" fmla="*/ 2 w 568"/>
                <a:gd name="T61" fmla="*/ 73 h 553"/>
                <a:gd name="T62" fmla="*/ 0 w 568"/>
                <a:gd name="T63" fmla="*/ 64 h 553"/>
                <a:gd name="T64" fmla="*/ 1 w 568"/>
                <a:gd name="T65" fmla="*/ 55 h 553"/>
                <a:gd name="T66" fmla="*/ 2 w 568"/>
                <a:gd name="T67" fmla="*/ 45 h 553"/>
                <a:gd name="T68" fmla="*/ 5 w 568"/>
                <a:gd name="T69" fmla="*/ 37 h 553"/>
                <a:gd name="T70" fmla="*/ 9 w 568"/>
                <a:gd name="T71" fmla="*/ 29 h 553"/>
                <a:gd name="T72" fmla="*/ 14 w 568"/>
                <a:gd name="T73" fmla="*/ 23 h 553"/>
                <a:gd name="T74" fmla="*/ 20 w 568"/>
                <a:gd name="T75" fmla="*/ 16 h 553"/>
                <a:gd name="T76" fmla="*/ 28 w 568"/>
                <a:gd name="T77" fmla="*/ 11 h 553"/>
                <a:gd name="T78" fmla="*/ 35 w 568"/>
                <a:gd name="T79" fmla="*/ 5 h 553"/>
                <a:gd name="T80" fmla="*/ 43 w 568"/>
                <a:gd name="T81" fmla="*/ 2 h 553"/>
                <a:gd name="T82" fmla="*/ 53 w 568"/>
                <a:gd name="T83" fmla="*/ 2 h 553"/>
                <a:gd name="T84" fmla="*/ 63 w 568"/>
                <a:gd name="T85" fmla="*/ 0 h 5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8"/>
                <a:gd name="T130" fmla="*/ 0 h 553"/>
                <a:gd name="T131" fmla="*/ 568 w 568"/>
                <a:gd name="T132" fmla="*/ 553 h 5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8" h="553">
                  <a:moveTo>
                    <a:pt x="284" y="0"/>
                  </a:moveTo>
                  <a:lnTo>
                    <a:pt x="299" y="0"/>
                  </a:lnTo>
                  <a:lnTo>
                    <a:pt x="313" y="1"/>
                  </a:lnTo>
                  <a:lnTo>
                    <a:pt x="327" y="2"/>
                  </a:lnTo>
                  <a:lnTo>
                    <a:pt x="341" y="4"/>
                  </a:lnTo>
                  <a:lnTo>
                    <a:pt x="355" y="8"/>
                  </a:lnTo>
                  <a:lnTo>
                    <a:pt x="368" y="11"/>
                  </a:lnTo>
                  <a:lnTo>
                    <a:pt x="382" y="16"/>
                  </a:lnTo>
                  <a:lnTo>
                    <a:pt x="395" y="21"/>
                  </a:lnTo>
                  <a:lnTo>
                    <a:pt x="407" y="26"/>
                  </a:lnTo>
                  <a:lnTo>
                    <a:pt x="420" y="33"/>
                  </a:lnTo>
                  <a:lnTo>
                    <a:pt x="431" y="40"/>
                  </a:lnTo>
                  <a:lnTo>
                    <a:pt x="443" y="47"/>
                  </a:lnTo>
                  <a:lnTo>
                    <a:pt x="454" y="55"/>
                  </a:lnTo>
                  <a:lnTo>
                    <a:pt x="464" y="63"/>
                  </a:lnTo>
                  <a:lnTo>
                    <a:pt x="475" y="71"/>
                  </a:lnTo>
                  <a:lnTo>
                    <a:pt x="485" y="80"/>
                  </a:lnTo>
                  <a:lnTo>
                    <a:pt x="494" y="90"/>
                  </a:lnTo>
                  <a:lnTo>
                    <a:pt x="503" y="100"/>
                  </a:lnTo>
                  <a:lnTo>
                    <a:pt x="511" y="111"/>
                  </a:lnTo>
                  <a:lnTo>
                    <a:pt x="519" y="121"/>
                  </a:lnTo>
                  <a:lnTo>
                    <a:pt x="527" y="132"/>
                  </a:lnTo>
                  <a:lnTo>
                    <a:pt x="534" y="144"/>
                  </a:lnTo>
                  <a:lnTo>
                    <a:pt x="540" y="156"/>
                  </a:lnTo>
                  <a:lnTo>
                    <a:pt x="546" y="168"/>
                  </a:lnTo>
                  <a:lnTo>
                    <a:pt x="551" y="180"/>
                  </a:lnTo>
                  <a:lnTo>
                    <a:pt x="555" y="194"/>
                  </a:lnTo>
                  <a:lnTo>
                    <a:pt x="559" y="207"/>
                  </a:lnTo>
                  <a:lnTo>
                    <a:pt x="563" y="220"/>
                  </a:lnTo>
                  <a:lnTo>
                    <a:pt x="565" y="234"/>
                  </a:lnTo>
                  <a:lnTo>
                    <a:pt x="566" y="248"/>
                  </a:lnTo>
                  <a:lnTo>
                    <a:pt x="567" y="262"/>
                  </a:lnTo>
                  <a:lnTo>
                    <a:pt x="568" y="277"/>
                  </a:lnTo>
                  <a:lnTo>
                    <a:pt x="567" y="290"/>
                  </a:lnTo>
                  <a:lnTo>
                    <a:pt x="566" y="304"/>
                  </a:lnTo>
                  <a:lnTo>
                    <a:pt x="565" y="318"/>
                  </a:lnTo>
                  <a:lnTo>
                    <a:pt x="563" y="331"/>
                  </a:lnTo>
                  <a:lnTo>
                    <a:pt x="559" y="345"/>
                  </a:lnTo>
                  <a:lnTo>
                    <a:pt x="555" y="359"/>
                  </a:lnTo>
                  <a:lnTo>
                    <a:pt x="551" y="371"/>
                  </a:lnTo>
                  <a:lnTo>
                    <a:pt x="546" y="384"/>
                  </a:lnTo>
                  <a:lnTo>
                    <a:pt x="540" y="395"/>
                  </a:lnTo>
                  <a:lnTo>
                    <a:pt x="534" y="408"/>
                  </a:lnTo>
                  <a:lnTo>
                    <a:pt x="527" y="420"/>
                  </a:lnTo>
                  <a:lnTo>
                    <a:pt x="519" y="431"/>
                  </a:lnTo>
                  <a:lnTo>
                    <a:pt x="511" y="441"/>
                  </a:lnTo>
                  <a:lnTo>
                    <a:pt x="503" y="453"/>
                  </a:lnTo>
                  <a:lnTo>
                    <a:pt x="494" y="462"/>
                  </a:lnTo>
                  <a:lnTo>
                    <a:pt x="485" y="472"/>
                  </a:lnTo>
                  <a:lnTo>
                    <a:pt x="475" y="481"/>
                  </a:lnTo>
                  <a:lnTo>
                    <a:pt x="464" y="489"/>
                  </a:lnTo>
                  <a:lnTo>
                    <a:pt x="454" y="498"/>
                  </a:lnTo>
                  <a:lnTo>
                    <a:pt x="443" y="505"/>
                  </a:lnTo>
                  <a:lnTo>
                    <a:pt x="431" y="513"/>
                  </a:lnTo>
                  <a:lnTo>
                    <a:pt x="420" y="519"/>
                  </a:lnTo>
                  <a:lnTo>
                    <a:pt x="407" y="526"/>
                  </a:lnTo>
                  <a:lnTo>
                    <a:pt x="395" y="532"/>
                  </a:lnTo>
                  <a:lnTo>
                    <a:pt x="382" y="536"/>
                  </a:lnTo>
                  <a:lnTo>
                    <a:pt x="368" y="541"/>
                  </a:lnTo>
                  <a:lnTo>
                    <a:pt x="355" y="544"/>
                  </a:lnTo>
                  <a:lnTo>
                    <a:pt x="341" y="548"/>
                  </a:lnTo>
                  <a:lnTo>
                    <a:pt x="327" y="550"/>
                  </a:lnTo>
                  <a:lnTo>
                    <a:pt x="313" y="551"/>
                  </a:lnTo>
                  <a:lnTo>
                    <a:pt x="299" y="552"/>
                  </a:lnTo>
                  <a:lnTo>
                    <a:pt x="284" y="553"/>
                  </a:lnTo>
                  <a:lnTo>
                    <a:pt x="270" y="552"/>
                  </a:lnTo>
                  <a:lnTo>
                    <a:pt x="255" y="551"/>
                  </a:lnTo>
                  <a:lnTo>
                    <a:pt x="241" y="550"/>
                  </a:lnTo>
                  <a:lnTo>
                    <a:pt x="227" y="548"/>
                  </a:lnTo>
                  <a:lnTo>
                    <a:pt x="213" y="544"/>
                  </a:lnTo>
                  <a:lnTo>
                    <a:pt x="200" y="541"/>
                  </a:lnTo>
                  <a:lnTo>
                    <a:pt x="187" y="536"/>
                  </a:lnTo>
                  <a:lnTo>
                    <a:pt x="174" y="532"/>
                  </a:lnTo>
                  <a:lnTo>
                    <a:pt x="161" y="526"/>
                  </a:lnTo>
                  <a:lnTo>
                    <a:pt x="149" y="519"/>
                  </a:lnTo>
                  <a:lnTo>
                    <a:pt x="137" y="513"/>
                  </a:lnTo>
                  <a:lnTo>
                    <a:pt x="126" y="505"/>
                  </a:lnTo>
                  <a:lnTo>
                    <a:pt x="114" y="498"/>
                  </a:lnTo>
                  <a:lnTo>
                    <a:pt x="103" y="489"/>
                  </a:lnTo>
                  <a:lnTo>
                    <a:pt x="93" y="481"/>
                  </a:lnTo>
                  <a:lnTo>
                    <a:pt x="84" y="472"/>
                  </a:lnTo>
                  <a:lnTo>
                    <a:pt x="74" y="462"/>
                  </a:lnTo>
                  <a:lnTo>
                    <a:pt x="65" y="453"/>
                  </a:lnTo>
                  <a:lnTo>
                    <a:pt x="56" y="441"/>
                  </a:lnTo>
                  <a:lnTo>
                    <a:pt x="49" y="431"/>
                  </a:lnTo>
                  <a:lnTo>
                    <a:pt x="41" y="420"/>
                  </a:lnTo>
                  <a:lnTo>
                    <a:pt x="34" y="408"/>
                  </a:lnTo>
                  <a:lnTo>
                    <a:pt x="29" y="395"/>
                  </a:lnTo>
                  <a:lnTo>
                    <a:pt x="23" y="384"/>
                  </a:lnTo>
                  <a:lnTo>
                    <a:pt x="17" y="371"/>
                  </a:lnTo>
                  <a:lnTo>
                    <a:pt x="13" y="359"/>
                  </a:lnTo>
                  <a:lnTo>
                    <a:pt x="9" y="345"/>
                  </a:lnTo>
                  <a:lnTo>
                    <a:pt x="6" y="331"/>
                  </a:lnTo>
                  <a:lnTo>
                    <a:pt x="4" y="318"/>
                  </a:lnTo>
                  <a:lnTo>
                    <a:pt x="1" y="304"/>
                  </a:lnTo>
                  <a:lnTo>
                    <a:pt x="0" y="290"/>
                  </a:lnTo>
                  <a:lnTo>
                    <a:pt x="0" y="277"/>
                  </a:lnTo>
                  <a:lnTo>
                    <a:pt x="0" y="262"/>
                  </a:lnTo>
                  <a:lnTo>
                    <a:pt x="1" y="248"/>
                  </a:lnTo>
                  <a:lnTo>
                    <a:pt x="4" y="234"/>
                  </a:lnTo>
                  <a:lnTo>
                    <a:pt x="6" y="220"/>
                  </a:lnTo>
                  <a:lnTo>
                    <a:pt x="9" y="207"/>
                  </a:lnTo>
                  <a:lnTo>
                    <a:pt x="13" y="194"/>
                  </a:lnTo>
                  <a:lnTo>
                    <a:pt x="17" y="180"/>
                  </a:lnTo>
                  <a:lnTo>
                    <a:pt x="23" y="168"/>
                  </a:lnTo>
                  <a:lnTo>
                    <a:pt x="29" y="156"/>
                  </a:lnTo>
                  <a:lnTo>
                    <a:pt x="34" y="144"/>
                  </a:lnTo>
                  <a:lnTo>
                    <a:pt x="41" y="132"/>
                  </a:lnTo>
                  <a:lnTo>
                    <a:pt x="49" y="121"/>
                  </a:lnTo>
                  <a:lnTo>
                    <a:pt x="56" y="111"/>
                  </a:lnTo>
                  <a:lnTo>
                    <a:pt x="65" y="100"/>
                  </a:lnTo>
                  <a:lnTo>
                    <a:pt x="74" y="90"/>
                  </a:lnTo>
                  <a:lnTo>
                    <a:pt x="84" y="80"/>
                  </a:lnTo>
                  <a:lnTo>
                    <a:pt x="93" y="71"/>
                  </a:lnTo>
                  <a:lnTo>
                    <a:pt x="103" y="63"/>
                  </a:lnTo>
                  <a:lnTo>
                    <a:pt x="114" y="55"/>
                  </a:lnTo>
                  <a:lnTo>
                    <a:pt x="126" y="47"/>
                  </a:lnTo>
                  <a:lnTo>
                    <a:pt x="137" y="40"/>
                  </a:lnTo>
                  <a:lnTo>
                    <a:pt x="149" y="33"/>
                  </a:lnTo>
                  <a:lnTo>
                    <a:pt x="161" y="26"/>
                  </a:lnTo>
                  <a:lnTo>
                    <a:pt x="174" y="21"/>
                  </a:lnTo>
                  <a:lnTo>
                    <a:pt x="187" y="16"/>
                  </a:lnTo>
                  <a:lnTo>
                    <a:pt x="200" y="11"/>
                  </a:lnTo>
                  <a:lnTo>
                    <a:pt x="213" y="8"/>
                  </a:lnTo>
                  <a:lnTo>
                    <a:pt x="227" y="4"/>
                  </a:lnTo>
                  <a:lnTo>
                    <a:pt x="241" y="2"/>
                  </a:lnTo>
                  <a:lnTo>
                    <a:pt x="255" y="1"/>
                  </a:lnTo>
                  <a:lnTo>
                    <a:pt x="270" y="0"/>
                  </a:lnTo>
                  <a:lnTo>
                    <a:pt x="284" y="0"/>
                  </a:lnTo>
                  <a:close/>
                </a:path>
              </a:pathLst>
            </a:custGeom>
            <a:solidFill>
              <a:srgbClr val="B831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3" name="Freeform 15">
              <a:extLst>
                <a:ext uri="{FF2B5EF4-FFF2-40B4-BE49-F238E27FC236}">
                  <a16:creationId xmlns="" xmlns:a16="http://schemas.microsoft.com/office/drawing/2014/main" id="{D7BA0DF9-328E-42CB-AFDB-9437FFF30754}"/>
                </a:ext>
              </a:extLst>
            </p:cNvPr>
            <p:cNvSpPr>
              <a:spLocks/>
            </p:cNvSpPr>
            <p:nvPr/>
          </p:nvSpPr>
          <p:spPr bwMode="auto">
            <a:xfrm>
              <a:off x="5056" y="155"/>
              <a:ext cx="427" cy="417"/>
            </a:xfrm>
            <a:custGeom>
              <a:avLst/>
              <a:gdLst>
                <a:gd name="T0" fmla="*/ 66 w 550"/>
                <a:gd name="T1" fmla="*/ 1 h 536"/>
                <a:gd name="T2" fmla="*/ 75 w 550"/>
                <a:gd name="T3" fmla="*/ 2 h 536"/>
                <a:gd name="T4" fmla="*/ 84 w 550"/>
                <a:gd name="T5" fmla="*/ 4 h 536"/>
                <a:gd name="T6" fmla="*/ 92 w 550"/>
                <a:gd name="T7" fmla="*/ 9 h 536"/>
                <a:gd name="T8" fmla="*/ 99 w 550"/>
                <a:gd name="T9" fmla="*/ 14 h 536"/>
                <a:gd name="T10" fmla="*/ 105 w 550"/>
                <a:gd name="T11" fmla="*/ 19 h 536"/>
                <a:gd name="T12" fmla="*/ 110 w 550"/>
                <a:gd name="T13" fmla="*/ 26 h 536"/>
                <a:gd name="T14" fmla="*/ 115 w 550"/>
                <a:gd name="T15" fmla="*/ 34 h 536"/>
                <a:gd name="T16" fmla="*/ 118 w 550"/>
                <a:gd name="T17" fmla="*/ 42 h 536"/>
                <a:gd name="T18" fmla="*/ 120 w 550"/>
                <a:gd name="T19" fmla="*/ 51 h 536"/>
                <a:gd name="T20" fmla="*/ 120 w 550"/>
                <a:gd name="T21" fmla="*/ 60 h 536"/>
                <a:gd name="T22" fmla="*/ 120 w 550"/>
                <a:gd name="T23" fmla="*/ 68 h 536"/>
                <a:gd name="T24" fmla="*/ 118 w 550"/>
                <a:gd name="T25" fmla="*/ 77 h 536"/>
                <a:gd name="T26" fmla="*/ 115 w 550"/>
                <a:gd name="T27" fmla="*/ 86 h 536"/>
                <a:gd name="T28" fmla="*/ 110 w 550"/>
                <a:gd name="T29" fmla="*/ 93 h 536"/>
                <a:gd name="T30" fmla="*/ 105 w 550"/>
                <a:gd name="T31" fmla="*/ 100 h 536"/>
                <a:gd name="T32" fmla="*/ 99 w 550"/>
                <a:gd name="T33" fmla="*/ 105 h 536"/>
                <a:gd name="T34" fmla="*/ 92 w 550"/>
                <a:gd name="T35" fmla="*/ 110 h 536"/>
                <a:gd name="T36" fmla="*/ 84 w 550"/>
                <a:gd name="T37" fmla="*/ 114 h 536"/>
                <a:gd name="T38" fmla="*/ 75 w 550"/>
                <a:gd name="T39" fmla="*/ 117 h 536"/>
                <a:gd name="T40" fmla="*/ 66 w 550"/>
                <a:gd name="T41" fmla="*/ 118 h 536"/>
                <a:gd name="T42" fmla="*/ 57 w 550"/>
                <a:gd name="T43" fmla="*/ 118 h 536"/>
                <a:gd name="T44" fmla="*/ 48 w 550"/>
                <a:gd name="T45" fmla="*/ 117 h 536"/>
                <a:gd name="T46" fmla="*/ 40 w 550"/>
                <a:gd name="T47" fmla="*/ 116 h 536"/>
                <a:gd name="T48" fmla="*/ 32 w 550"/>
                <a:gd name="T49" fmla="*/ 111 h 536"/>
                <a:gd name="T50" fmla="*/ 24 w 550"/>
                <a:gd name="T51" fmla="*/ 107 h 536"/>
                <a:gd name="T52" fmla="*/ 18 w 550"/>
                <a:gd name="T53" fmla="*/ 102 h 536"/>
                <a:gd name="T54" fmla="*/ 12 w 550"/>
                <a:gd name="T55" fmla="*/ 95 h 536"/>
                <a:gd name="T56" fmla="*/ 7 w 550"/>
                <a:gd name="T57" fmla="*/ 88 h 536"/>
                <a:gd name="T58" fmla="*/ 4 w 550"/>
                <a:gd name="T59" fmla="*/ 80 h 536"/>
                <a:gd name="T60" fmla="*/ 2 w 550"/>
                <a:gd name="T61" fmla="*/ 72 h 536"/>
                <a:gd name="T62" fmla="*/ 0 w 550"/>
                <a:gd name="T63" fmla="*/ 62 h 536"/>
                <a:gd name="T64" fmla="*/ 1 w 550"/>
                <a:gd name="T65" fmla="*/ 53 h 536"/>
                <a:gd name="T66" fmla="*/ 2 w 550"/>
                <a:gd name="T67" fmla="*/ 44 h 536"/>
                <a:gd name="T68" fmla="*/ 5 w 550"/>
                <a:gd name="T69" fmla="*/ 37 h 536"/>
                <a:gd name="T70" fmla="*/ 9 w 550"/>
                <a:gd name="T71" fmla="*/ 29 h 536"/>
                <a:gd name="T72" fmla="*/ 14 w 550"/>
                <a:gd name="T73" fmla="*/ 22 h 536"/>
                <a:gd name="T74" fmla="*/ 20 w 550"/>
                <a:gd name="T75" fmla="*/ 16 h 536"/>
                <a:gd name="T76" fmla="*/ 26 w 550"/>
                <a:gd name="T77" fmla="*/ 9 h 536"/>
                <a:gd name="T78" fmla="*/ 34 w 550"/>
                <a:gd name="T79" fmla="*/ 5 h 536"/>
                <a:gd name="T80" fmla="*/ 43 w 550"/>
                <a:gd name="T81" fmla="*/ 2 h 536"/>
                <a:gd name="T82" fmla="*/ 51 w 550"/>
                <a:gd name="T83" fmla="*/ 2 h 536"/>
                <a:gd name="T84" fmla="*/ 61 w 550"/>
                <a:gd name="T85" fmla="*/ 0 h 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36"/>
                <a:gd name="T131" fmla="*/ 550 w 550"/>
                <a:gd name="T132" fmla="*/ 536 h 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36">
                  <a:moveTo>
                    <a:pt x="275" y="0"/>
                  </a:moveTo>
                  <a:lnTo>
                    <a:pt x="290" y="1"/>
                  </a:lnTo>
                  <a:lnTo>
                    <a:pt x="303" y="1"/>
                  </a:lnTo>
                  <a:lnTo>
                    <a:pt x="317" y="3"/>
                  </a:lnTo>
                  <a:lnTo>
                    <a:pt x="331" y="5"/>
                  </a:lnTo>
                  <a:lnTo>
                    <a:pt x="343" y="9"/>
                  </a:lnTo>
                  <a:lnTo>
                    <a:pt x="357" y="12"/>
                  </a:lnTo>
                  <a:lnTo>
                    <a:pt x="370" y="16"/>
                  </a:lnTo>
                  <a:lnTo>
                    <a:pt x="382" y="21"/>
                  </a:lnTo>
                  <a:lnTo>
                    <a:pt x="395" y="26"/>
                  </a:lnTo>
                  <a:lnTo>
                    <a:pt x="406" y="33"/>
                  </a:lnTo>
                  <a:lnTo>
                    <a:pt x="418" y="39"/>
                  </a:lnTo>
                  <a:lnTo>
                    <a:pt x="429" y="45"/>
                  </a:lnTo>
                  <a:lnTo>
                    <a:pt x="439" y="53"/>
                  </a:lnTo>
                  <a:lnTo>
                    <a:pt x="450" y="61"/>
                  </a:lnTo>
                  <a:lnTo>
                    <a:pt x="460" y="70"/>
                  </a:lnTo>
                  <a:lnTo>
                    <a:pt x="469" y="79"/>
                  </a:lnTo>
                  <a:lnTo>
                    <a:pt x="478" y="88"/>
                  </a:lnTo>
                  <a:lnTo>
                    <a:pt x="487" y="98"/>
                  </a:lnTo>
                  <a:lnTo>
                    <a:pt x="495" y="107"/>
                  </a:lnTo>
                  <a:lnTo>
                    <a:pt x="503" y="119"/>
                  </a:lnTo>
                  <a:lnTo>
                    <a:pt x="510" y="129"/>
                  </a:lnTo>
                  <a:lnTo>
                    <a:pt x="517" y="140"/>
                  </a:lnTo>
                  <a:lnTo>
                    <a:pt x="523" y="152"/>
                  </a:lnTo>
                  <a:lnTo>
                    <a:pt x="529" y="163"/>
                  </a:lnTo>
                  <a:lnTo>
                    <a:pt x="533" y="176"/>
                  </a:lnTo>
                  <a:lnTo>
                    <a:pt x="538" y="188"/>
                  </a:lnTo>
                  <a:lnTo>
                    <a:pt x="541" y="201"/>
                  </a:lnTo>
                  <a:lnTo>
                    <a:pt x="545" y="214"/>
                  </a:lnTo>
                  <a:lnTo>
                    <a:pt x="547" y="227"/>
                  </a:lnTo>
                  <a:lnTo>
                    <a:pt x="548" y="241"/>
                  </a:lnTo>
                  <a:lnTo>
                    <a:pt x="549" y="255"/>
                  </a:lnTo>
                  <a:lnTo>
                    <a:pt x="550" y="269"/>
                  </a:lnTo>
                  <a:lnTo>
                    <a:pt x="549" y="282"/>
                  </a:lnTo>
                  <a:lnTo>
                    <a:pt x="548" y="296"/>
                  </a:lnTo>
                  <a:lnTo>
                    <a:pt x="547" y="309"/>
                  </a:lnTo>
                  <a:lnTo>
                    <a:pt x="545" y="322"/>
                  </a:lnTo>
                  <a:lnTo>
                    <a:pt x="541" y="335"/>
                  </a:lnTo>
                  <a:lnTo>
                    <a:pt x="538" y="347"/>
                  </a:lnTo>
                  <a:lnTo>
                    <a:pt x="533" y="360"/>
                  </a:lnTo>
                  <a:lnTo>
                    <a:pt x="529" y="373"/>
                  </a:lnTo>
                  <a:lnTo>
                    <a:pt x="523" y="384"/>
                  </a:lnTo>
                  <a:lnTo>
                    <a:pt x="517" y="396"/>
                  </a:lnTo>
                  <a:lnTo>
                    <a:pt x="510" y="407"/>
                  </a:lnTo>
                  <a:lnTo>
                    <a:pt x="503" y="418"/>
                  </a:lnTo>
                  <a:lnTo>
                    <a:pt x="495" y="429"/>
                  </a:lnTo>
                  <a:lnTo>
                    <a:pt x="487" y="439"/>
                  </a:lnTo>
                  <a:lnTo>
                    <a:pt x="478" y="448"/>
                  </a:lnTo>
                  <a:lnTo>
                    <a:pt x="469" y="457"/>
                  </a:lnTo>
                  <a:lnTo>
                    <a:pt x="460" y="466"/>
                  </a:lnTo>
                  <a:lnTo>
                    <a:pt x="450" y="474"/>
                  </a:lnTo>
                  <a:lnTo>
                    <a:pt x="439" y="482"/>
                  </a:lnTo>
                  <a:lnTo>
                    <a:pt x="429" y="490"/>
                  </a:lnTo>
                  <a:lnTo>
                    <a:pt x="418" y="497"/>
                  </a:lnTo>
                  <a:lnTo>
                    <a:pt x="406" y="504"/>
                  </a:lnTo>
                  <a:lnTo>
                    <a:pt x="395" y="510"/>
                  </a:lnTo>
                  <a:lnTo>
                    <a:pt x="382" y="514"/>
                  </a:lnTo>
                  <a:lnTo>
                    <a:pt x="370" y="520"/>
                  </a:lnTo>
                  <a:lnTo>
                    <a:pt x="357" y="524"/>
                  </a:lnTo>
                  <a:lnTo>
                    <a:pt x="343" y="527"/>
                  </a:lnTo>
                  <a:lnTo>
                    <a:pt x="331" y="530"/>
                  </a:lnTo>
                  <a:lnTo>
                    <a:pt x="317" y="533"/>
                  </a:lnTo>
                  <a:lnTo>
                    <a:pt x="303" y="535"/>
                  </a:lnTo>
                  <a:lnTo>
                    <a:pt x="290" y="536"/>
                  </a:lnTo>
                  <a:lnTo>
                    <a:pt x="275" y="536"/>
                  </a:lnTo>
                  <a:lnTo>
                    <a:pt x="261" y="536"/>
                  </a:lnTo>
                  <a:lnTo>
                    <a:pt x="247" y="535"/>
                  </a:lnTo>
                  <a:lnTo>
                    <a:pt x="234" y="533"/>
                  </a:lnTo>
                  <a:lnTo>
                    <a:pt x="220" y="530"/>
                  </a:lnTo>
                  <a:lnTo>
                    <a:pt x="206" y="527"/>
                  </a:lnTo>
                  <a:lnTo>
                    <a:pt x="194" y="524"/>
                  </a:lnTo>
                  <a:lnTo>
                    <a:pt x="181" y="520"/>
                  </a:lnTo>
                  <a:lnTo>
                    <a:pt x="168" y="514"/>
                  </a:lnTo>
                  <a:lnTo>
                    <a:pt x="156" y="510"/>
                  </a:lnTo>
                  <a:lnTo>
                    <a:pt x="144" y="504"/>
                  </a:lnTo>
                  <a:lnTo>
                    <a:pt x="133" y="497"/>
                  </a:lnTo>
                  <a:lnTo>
                    <a:pt x="121" y="490"/>
                  </a:lnTo>
                  <a:lnTo>
                    <a:pt x="111" y="482"/>
                  </a:lnTo>
                  <a:lnTo>
                    <a:pt x="101" y="474"/>
                  </a:lnTo>
                  <a:lnTo>
                    <a:pt x="91" y="466"/>
                  </a:lnTo>
                  <a:lnTo>
                    <a:pt x="80" y="457"/>
                  </a:lnTo>
                  <a:lnTo>
                    <a:pt x="72" y="448"/>
                  </a:lnTo>
                  <a:lnTo>
                    <a:pt x="63" y="439"/>
                  </a:lnTo>
                  <a:lnTo>
                    <a:pt x="55" y="429"/>
                  </a:lnTo>
                  <a:lnTo>
                    <a:pt x="47" y="418"/>
                  </a:lnTo>
                  <a:lnTo>
                    <a:pt x="40" y="407"/>
                  </a:lnTo>
                  <a:lnTo>
                    <a:pt x="33" y="396"/>
                  </a:lnTo>
                  <a:lnTo>
                    <a:pt x="28" y="384"/>
                  </a:lnTo>
                  <a:lnTo>
                    <a:pt x="22" y="373"/>
                  </a:lnTo>
                  <a:lnTo>
                    <a:pt x="17" y="360"/>
                  </a:lnTo>
                  <a:lnTo>
                    <a:pt x="13" y="347"/>
                  </a:lnTo>
                  <a:lnTo>
                    <a:pt x="9" y="335"/>
                  </a:lnTo>
                  <a:lnTo>
                    <a:pt x="6" y="322"/>
                  </a:lnTo>
                  <a:lnTo>
                    <a:pt x="4" y="309"/>
                  </a:lnTo>
                  <a:lnTo>
                    <a:pt x="1" y="296"/>
                  </a:lnTo>
                  <a:lnTo>
                    <a:pt x="0" y="282"/>
                  </a:lnTo>
                  <a:lnTo>
                    <a:pt x="0" y="269"/>
                  </a:lnTo>
                  <a:lnTo>
                    <a:pt x="0" y="255"/>
                  </a:lnTo>
                  <a:lnTo>
                    <a:pt x="1" y="241"/>
                  </a:lnTo>
                  <a:lnTo>
                    <a:pt x="4" y="227"/>
                  </a:lnTo>
                  <a:lnTo>
                    <a:pt x="6" y="214"/>
                  </a:lnTo>
                  <a:lnTo>
                    <a:pt x="9" y="201"/>
                  </a:lnTo>
                  <a:lnTo>
                    <a:pt x="13" y="188"/>
                  </a:lnTo>
                  <a:lnTo>
                    <a:pt x="17" y="176"/>
                  </a:lnTo>
                  <a:lnTo>
                    <a:pt x="22" y="163"/>
                  </a:lnTo>
                  <a:lnTo>
                    <a:pt x="28" y="152"/>
                  </a:lnTo>
                  <a:lnTo>
                    <a:pt x="33" y="140"/>
                  </a:lnTo>
                  <a:lnTo>
                    <a:pt x="40" y="129"/>
                  </a:lnTo>
                  <a:lnTo>
                    <a:pt x="47" y="119"/>
                  </a:lnTo>
                  <a:lnTo>
                    <a:pt x="55" y="107"/>
                  </a:lnTo>
                  <a:lnTo>
                    <a:pt x="63" y="98"/>
                  </a:lnTo>
                  <a:lnTo>
                    <a:pt x="72" y="88"/>
                  </a:lnTo>
                  <a:lnTo>
                    <a:pt x="80" y="79"/>
                  </a:lnTo>
                  <a:lnTo>
                    <a:pt x="91" y="70"/>
                  </a:lnTo>
                  <a:lnTo>
                    <a:pt x="101" y="61"/>
                  </a:lnTo>
                  <a:lnTo>
                    <a:pt x="111" y="53"/>
                  </a:lnTo>
                  <a:lnTo>
                    <a:pt x="121" y="45"/>
                  </a:lnTo>
                  <a:lnTo>
                    <a:pt x="133" y="39"/>
                  </a:lnTo>
                  <a:lnTo>
                    <a:pt x="144" y="33"/>
                  </a:lnTo>
                  <a:lnTo>
                    <a:pt x="156" y="26"/>
                  </a:lnTo>
                  <a:lnTo>
                    <a:pt x="168" y="21"/>
                  </a:lnTo>
                  <a:lnTo>
                    <a:pt x="181" y="16"/>
                  </a:lnTo>
                  <a:lnTo>
                    <a:pt x="194" y="12"/>
                  </a:lnTo>
                  <a:lnTo>
                    <a:pt x="206" y="9"/>
                  </a:lnTo>
                  <a:lnTo>
                    <a:pt x="220" y="5"/>
                  </a:lnTo>
                  <a:lnTo>
                    <a:pt x="234" y="3"/>
                  </a:lnTo>
                  <a:lnTo>
                    <a:pt x="247" y="1"/>
                  </a:lnTo>
                  <a:lnTo>
                    <a:pt x="261" y="1"/>
                  </a:lnTo>
                  <a:lnTo>
                    <a:pt x="2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4" name="Freeform 16">
              <a:extLst>
                <a:ext uri="{FF2B5EF4-FFF2-40B4-BE49-F238E27FC236}">
                  <a16:creationId xmlns="" xmlns:a16="http://schemas.microsoft.com/office/drawing/2014/main" id="{4FB5B749-B3F4-42E3-9EF8-45291BE7B0D9}"/>
                </a:ext>
              </a:extLst>
            </p:cNvPr>
            <p:cNvSpPr>
              <a:spLocks/>
            </p:cNvSpPr>
            <p:nvPr/>
          </p:nvSpPr>
          <p:spPr bwMode="auto">
            <a:xfrm>
              <a:off x="5066" y="164"/>
              <a:ext cx="408" cy="398"/>
            </a:xfrm>
            <a:custGeom>
              <a:avLst/>
              <a:gdLst>
                <a:gd name="T0" fmla="*/ 64 w 525"/>
                <a:gd name="T1" fmla="*/ 1 h 512"/>
                <a:gd name="T2" fmla="*/ 72 w 525"/>
                <a:gd name="T3" fmla="*/ 2 h 512"/>
                <a:gd name="T4" fmla="*/ 81 w 525"/>
                <a:gd name="T5" fmla="*/ 4 h 512"/>
                <a:gd name="T6" fmla="*/ 88 w 525"/>
                <a:gd name="T7" fmla="*/ 9 h 512"/>
                <a:gd name="T8" fmla="*/ 94 w 525"/>
                <a:gd name="T9" fmla="*/ 13 h 512"/>
                <a:gd name="T10" fmla="*/ 100 w 525"/>
                <a:gd name="T11" fmla="*/ 19 h 512"/>
                <a:gd name="T12" fmla="*/ 106 w 525"/>
                <a:gd name="T13" fmla="*/ 25 h 512"/>
                <a:gd name="T14" fmla="*/ 110 w 525"/>
                <a:gd name="T15" fmla="*/ 32 h 512"/>
                <a:gd name="T16" fmla="*/ 113 w 525"/>
                <a:gd name="T17" fmla="*/ 40 h 512"/>
                <a:gd name="T18" fmla="*/ 115 w 525"/>
                <a:gd name="T19" fmla="*/ 47 h 512"/>
                <a:gd name="T20" fmla="*/ 115 w 525"/>
                <a:gd name="T21" fmla="*/ 56 h 512"/>
                <a:gd name="T22" fmla="*/ 115 w 525"/>
                <a:gd name="T23" fmla="*/ 65 h 512"/>
                <a:gd name="T24" fmla="*/ 113 w 525"/>
                <a:gd name="T25" fmla="*/ 73 h 512"/>
                <a:gd name="T26" fmla="*/ 110 w 525"/>
                <a:gd name="T27" fmla="*/ 81 h 512"/>
                <a:gd name="T28" fmla="*/ 106 w 525"/>
                <a:gd name="T29" fmla="*/ 88 h 512"/>
                <a:gd name="T30" fmla="*/ 100 w 525"/>
                <a:gd name="T31" fmla="*/ 94 h 512"/>
                <a:gd name="T32" fmla="*/ 94 w 525"/>
                <a:gd name="T33" fmla="*/ 100 h 512"/>
                <a:gd name="T34" fmla="*/ 88 w 525"/>
                <a:gd name="T35" fmla="*/ 104 h 512"/>
                <a:gd name="T36" fmla="*/ 81 w 525"/>
                <a:gd name="T37" fmla="*/ 109 h 512"/>
                <a:gd name="T38" fmla="*/ 72 w 525"/>
                <a:gd name="T39" fmla="*/ 111 h 512"/>
                <a:gd name="T40" fmla="*/ 64 w 525"/>
                <a:gd name="T41" fmla="*/ 113 h 512"/>
                <a:gd name="T42" fmla="*/ 55 w 525"/>
                <a:gd name="T43" fmla="*/ 113 h 512"/>
                <a:gd name="T44" fmla="*/ 46 w 525"/>
                <a:gd name="T45" fmla="*/ 112 h 512"/>
                <a:gd name="T46" fmla="*/ 37 w 525"/>
                <a:gd name="T47" fmla="*/ 110 h 512"/>
                <a:gd name="T48" fmla="*/ 30 w 525"/>
                <a:gd name="T49" fmla="*/ 106 h 512"/>
                <a:gd name="T50" fmla="*/ 23 w 525"/>
                <a:gd name="T51" fmla="*/ 102 h 512"/>
                <a:gd name="T52" fmla="*/ 17 w 525"/>
                <a:gd name="T53" fmla="*/ 96 h 512"/>
                <a:gd name="T54" fmla="*/ 12 w 525"/>
                <a:gd name="T55" fmla="*/ 90 h 512"/>
                <a:gd name="T56" fmla="*/ 7 w 525"/>
                <a:gd name="T57" fmla="*/ 83 h 512"/>
                <a:gd name="T58" fmla="*/ 3 w 525"/>
                <a:gd name="T59" fmla="*/ 76 h 512"/>
                <a:gd name="T60" fmla="*/ 2 w 525"/>
                <a:gd name="T61" fmla="*/ 68 h 512"/>
                <a:gd name="T62" fmla="*/ 0 w 525"/>
                <a:gd name="T63" fmla="*/ 59 h 512"/>
                <a:gd name="T64" fmla="*/ 1 w 525"/>
                <a:gd name="T65" fmla="*/ 51 h 512"/>
                <a:gd name="T66" fmla="*/ 2 w 525"/>
                <a:gd name="T67" fmla="*/ 42 h 512"/>
                <a:gd name="T68" fmla="*/ 4 w 525"/>
                <a:gd name="T69" fmla="*/ 34 h 512"/>
                <a:gd name="T70" fmla="*/ 9 w 525"/>
                <a:gd name="T71" fmla="*/ 27 h 512"/>
                <a:gd name="T72" fmla="*/ 13 w 525"/>
                <a:gd name="T73" fmla="*/ 20 h 512"/>
                <a:gd name="T74" fmla="*/ 19 w 525"/>
                <a:gd name="T75" fmla="*/ 15 h 512"/>
                <a:gd name="T76" fmla="*/ 26 w 525"/>
                <a:gd name="T77" fmla="*/ 9 h 512"/>
                <a:gd name="T78" fmla="*/ 33 w 525"/>
                <a:gd name="T79" fmla="*/ 5 h 512"/>
                <a:gd name="T80" fmla="*/ 40 w 525"/>
                <a:gd name="T81" fmla="*/ 2 h 512"/>
                <a:gd name="T82" fmla="*/ 49 w 525"/>
                <a:gd name="T83" fmla="*/ 2 h 512"/>
                <a:gd name="T84" fmla="*/ 58 w 525"/>
                <a:gd name="T85" fmla="*/ 0 h 5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5"/>
                <a:gd name="T130" fmla="*/ 0 h 512"/>
                <a:gd name="T131" fmla="*/ 525 w 525"/>
                <a:gd name="T132" fmla="*/ 512 h 51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5" h="512">
                  <a:moveTo>
                    <a:pt x="262" y="0"/>
                  </a:moveTo>
                  <a:lnTo>
                    <a:pt x="275" y="0"/>
                  </a:lnTo>
                  <a:lnTo>
                    <a:pt x="289" y="1"/>
                  </a:lnTo>
                  <a:lnTo>
                    <a:pt x="302" y="3"/>
                  </a:lnTo>
                  <a:lnTo>
                    <a:pt x="315" y="5"/>
                  </a:lnTo>
                  <a:lnTo>
                    <a:pt x="328" y="8"/>
                  </a:lnTo>
                  <a:lnTo>
                    <a:pt x="341" y="12"/>
                  </a:lnTo>
                  <a:lnTo>
                    <a:pt x="352" y="15"/>
                  </a:lnTo>
                  <a:lnTo>
                    <a:pt x="365" y="20"/>
                  </a:lnTo>
                  <a:lnTo>
                    <a:pt x="376" y="25"/>
                  </a:lnTo>
                  <a:lnTo>
                    <a:pt x="388" y="31"/>
                  </a:lnTo>
                  <a:lnTo>
                    <a:pt x="398" y="37"/>
                  </a:lnTo>
                  <a:lnTo>
                    <a:pt x="409" y="44"/>
                  </a:lnTo>
                  <a:lnTo>
                    <a:pt x="420" y="51"/>
                  </a:lnTo>
                  <a:lnTo>
                    <a:pt x="429" y="59"/>
                  </a:lnTo>
                  <a:lnTo>
                    <a:pt x="439" y="67"/>
                  </a:lnTo>
                  <a:lnTo>
                    <a:pt x="448" y="75"/>
                  </a:lnTo>
                  <a:lnTo>
                    <a:pt x="456" y="84"/>
                  </a:lnTo>
                  <a:lnTo>
                    <a:pt x="464" y="93"/>
                  </a:lnTo>
                  <a:lnTo>
                    <a:pt x="472" y="103"/>
                  </a:lnTo>
                  <a:lnTo>
                    <a:pt x="480" y="112"/>
                  </a:lnTo>
                  <a:lnTo>
                    <a:pt x="487" y="124"/>
                  </a:lnTo>
                  <a:lnTo>
                    <a:pt x="493" y="134"/>
                  </a:lnTo>
                  <a:lnTo>
                    <a:pt x="498" y="146"/>
                  </a:lnTo>
                  <a:lnTo>
                    <a:pt x="504" y="156"/>
                  </a:lnTo>
                  <a:lnTo>
                    <a:pt x="509" y="168"/>
                  </a:lnTo>
                  <a:lnTo>
                    <a:pt x="513" y="180"/>
                  </a:lnTo>
                  <a:lnTo>
                    <a:pt x="517" y="192"/>
                  </a:lnTo>
                  <a:lnTo>
                    <a:pt x="519" y="204"/>
                  </a:lnTo>
                  <a:lnTo>
                    <a:pt x="521" y="216"/>
                  </a:lnTo>
                  <a:lnTo>
                    <a:pt x="524" y="230"/>
                  </a:lnTo>
                  <a:lnTo>
                    <a:pt x="525" y="243"/>
                  </a:lnTo>
                  <a:lnTo>
                    <a:pt x="525" y="257"/>
                  </a:lnTo>
                  <a:lnTo>
                    <a:pt x="525" y="269"/>
                  </a:lnTo>
                  <a:lnTo>
                    <a:pt x="524" y="282"/>
                  </a:lnTo>
                  <a:lnTo>
                    <a:pt x="521" y="295"/>
                  </a:lnTo>
                  <a:lnTo>
                    <a:pt x="519" y="308"/>
                  </a:lnTo>
                  <a:lnTo>
                    <a:pt x="517" y="319"/>
                  </a:lnTo>
                  <a:lnTo>
                    <a:pt x="513" y="332"/>
                  </a:lnTo>
                  <a:lnTo>
                    <a:pt x="509" y="345"/>
                  </a:lnTo>
                  <a:lnTo>
                    <a:pt x="504" y="356"/>
                  </a:lnTo>
                  <a:lnTo>
                    <a:pt x="498" y="367"/>
                  </a:lnTo>
                  <a:lnTo>
                    <a:pt x="493" y="378"/>
                  </a:lnTo>
                  <a:lnTo>
                    <a:pt x="487" y="389"/>
                  </a:lnTo>
                  <a:lnTo>
                    <a:pt x="480" y="400"/>
                  </a:lnTo>
                  <a:lnTo>
                    <a:pt x="472" y="409"/>
                  </a:lnTo>
                  <a:lnTo>
                    <a:pt x="464" y="419"/>
                  </a:lnTo>
                  <a:lnTo>
                    <a:pt x="456" y="428"/>
                  </a:lnTo>
                  <a:lnTo>
                    <a:pt x="448" y="437"/>
                  </a:lnTo>
                  <a:lnTo>
                    <a:pt x="439" y="445"/>
                  </a:lnTo>
                  <a:lnTo>
                    <a:pt x="429" y="453"/>
                  </a:lnTo>
                  <a:lnTo>
                    <a:pt x="420" y="461"/>
                  </a:lnTo>
                  <a:lnTo>
                    <a:pt x="409" y="468"/>
                  </a:lnTo>
                  <a:lnTo>
                    <a:pt x="398" y="475"/>
                  </a:lnTo>
                  <a:lnTo>
                    <a:pt x="388" y="481"/>
                  </a:lnTo>
                  <a:lnTo>
                    <a:pt x="376" y="486"/>
                  </a:lnTo>
                  <a:lnTo>
                    <a:pt x="365" y="492"/>
                  </a:lnTo>
                  <a:lnTo>
                    <a:pt x="352" y="497"/>
                  </a:lnTo>
                  <a:lnTo>
                    <a:pt x="341" y="500"/>
                  </a:lnTo>
                  <a:lnTo>
                    <a:pt x="328" y="504"/>
                  </a:lnTo>
                  <a:lnTo>
                    <a:pt x="315" y="507"/>
                  </a:lnTo>
                  <a:lnTo>
                    <a:pt x="302" y="509"/>
                  </a:lnTo>
                  <a:lnTo>
                    <a:pt x="289" y="510"/>
                  </a:lnTo>
                  <a:lnTo>
                    <a:pt x="275" y="512"/>
                  </a:lnTo>
                  <a:lnTo>
                    <a:pt x="262" y="512"/>
                  </a:lnTo>
                  <a:lnTo>
                    <a:pt x="249" y="512"/>
                  </a:lnTo>
                  <a:lnTo>
                    <a:pt x="235" y="510"/>
                  </a:lnTo>
                  <a:lnTo>
                    <a:pt x="222" y="509"/>
                  </a:lnTo>
                  <a:lnTo>
                    <a:pt x="209" y="507"/>
                  </a:lnTo>
                  <a:lnTo>
                    <a:pt x="197" y="504"/>
                  </a:lnTo>
                  <a:lnTo>
                    <a:pt x="184" y="500"/>
                  </a:lnTo>
                  <a:lnTo>
                    <a:pt x="171" y="497"/>
                  </a:lnTo>
                  <a:lnTo>
                    <a:pt x="160" y="492"/>
                  </a:lnTo>
                  <a:lnTo>
                    <a:pt x="148" y="486"/>
                  </a:lnTo>
                  <a:lnTo>
                    <a:pt x="137" y="481"/>
                  </a:lnTo>
                  <a:lnTo>
                    <a:pt x="126" y="475"/>
                  </a:lnTo>
                  <a:lnTo>
                    <a:pt x="115" y="468"/>
                  </a:lnTo>
                  <a:lnTo>
                    <a:pt x="105" y="461"/>
                  </a:lnTo>
                  <a:lnTo>
                    <a:pt x="95" y="453"/>
                  </a:lnTo>
                  <a:lnTo>
                    <a:pt x="86" y="445"/>
                  </a:lnTo>
                  <a:lnTo>
                    <a:pt x="76" y="437"/>
                  </a:lnTo>
                  <a:lnTo>
                    <a:pt x="67" y="428"/>
                  </a:lnTo>
                  <a:lnTo>
                    <a:pt x="59" y="419"/>
                  </a:lnTo>
                  <a:lnTo>
                    <a:pt x="51" y="409"/>
                  </a:lnTo>
                  <a:lnTo>
                    <a:pt x="44" y="400"/>
                  </a:lnTo>
                  <a:lnTo>
                    <a:pt x="38" y="389"/>
                  </a:lnTo>
                  <a:lnTo>
                    <a:pt x="32" y="378"/>
                  </a:lnTo>
                  <a:lnTo>
                    <a:pt x="25" y="367"/>
                  </a:lnTo>
                  <a:lnTo>
                    <a:pt x="20" y="356"/>
                  </a:lnTo>
                  <a:lnTo>
                    <a:pt x="16" y="345"/>
                  </a:lnTo>
                  <a:lnTo>
                    <a:pt x="11" y="332"/>
                  </a:lnTo>
                  <a:lnTo>
                    <a:pt x="8" y="319"/>
                  </a:lnTo>
                  <a:lnTo>
                    <a:pt x="4" y="308"/>
                  </a:lnTo>
                  <a:lnTo>
                    <a:pt x="2" y="295"/>
                  </a:lnTo>
                  <a:lnTo>
                    <a:pt x="1" y="282"/>
                  </a:lnTo>
                  <a:lnTo>
                    <a:pt x="0" y="269"/>
                  </a:lnTo>
                  <a:lnTo>
                    <a:pt x="0" y="257"/>
                  </a:lnTo>
                  <a:lnTo>
                    <a:pt x="0" y="243"/>
                  </a:lnTo>
                  <a:lnTo>
                    <a:pt x="1" y="230"/>
                  </a:lnTo>
                  <a:lnTo>
                    <a:pt x="2" y="216"/>
                  </a:lnTo>
                  <a:lnTo>
                    <a:pt x="4" y="204"/>
                  </a:lnTo>
                  <a:lnTo>
                    <a:pt x="8" y="192"/>
                  </a:lnTo>
                  <a:lnTo>
                    <a:pt x="11" y="180"/>
                  </a:lnTo>
                  <a:lnTo>
                    <a:pt x="16" y="168"/>
                  </a:lnTo>
                  <a:lnTo>
                    <a:pt x="20" y="156"/>
                  </a:lnTo>
                  <a:lnTo>
                    <a:pt x="25" y="146"/>
                  </a:lnTo>
                  <a:lnTo>
                    <a:pt x="32" y="134"/>
                  </a:lnTo>
                  <a:lnTo>
                    <a:pt x="38" y="124"/>
                  </a:lnTo>
                  <a:lnTo>
                    <a:pt x="44" y="112"/>
                  </a:lnTo>
                  <a:lnTo>
                    <a:pt x="51" y="103"/>
                  </a:lnTo>
                  <a:lnTo>
                    <a:pt x="59" y="93"/>
                  </a:lnTo>
                  <a:lnTo>
                    <a:pt x="67" y="84"/>
                  </a:lnTo>
                  <a:lnTo>
                    <a:pt x="76" y="75"/>
                  </a:lnTo>
                  <a:lnTo>
                    <a:pt x="86" y="67"/>
                  </a:lnTo>
                  <a:lnTo>
                    <a:pt x="95" y="59"/>
                  </a:lnTo>
                  <a:lnTo>
                    <a:pt x="105" y="51"/>
                  </a:lnTo>
                  <a:lnTo>
                    <a:pt x="115" y="44"/>
                  </a:lnTo>
                  <a:lnTo>
                    <a:pt x="126" y="37"/>
                  </a:lnTo>
                  <a:lnTo>
                    <a:pt x="137" y="31"/>
                  </a:lnTo>
                  <a:lnTo>
                    <a:pt x="148" y="25"/>
                  </a:lnTo>
                  <a:lnTo>
                    <a:pt x="160" y="20"/>
                  </a:lnTo>
                  <a:lnTo>
                    <a:pt x="171" y="15"/>
                  </a:lnTo>
                  <a:lnTo>
                    <a:pt x="184" y="12"/>
                  </a:lnTo>
                  <a:lnTo>
                    <a:pt x="197" y="8"/>
                  </a:lnTo>
                  <a:lnTo>
                    <a:pt x="209" y="5"/>
                  </a:lnTo>
                  <a:lnTo>
                    <a:pt x="222" y="3"/>
                  </a:lnTo>
                  <a:lnTo>
                    <a:pt x="235" y="1"/>
                  </a:lnTo>
                  <a:lnTo>
                    <a:pt x="249" y="0"/>
                  </a:lnTo>
                  <a:lnTo>
                    <a:pt x="262" y="0"/>
                  </a:lnTo>
                  <a:close/>
                </a:path>
              </a:pathLst>
            </a:custGeom>
            <a:solidFill>
              <a:srgbClr val="B732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5" name="Freeform 17">
              <a:extLst>
                <a:ext uri="{FF2B5EF4-FFF2-40B4-BE49-F238E27FC236}">
                  <a16:creationId xmlns="" xmlns:a16="http://schemas.microsoft.com/office/drawing/2014/main" id="{0964B69F-C92B-4A51-A705-4EDA7553ADDC}"/>
                </a:ext>
              </a:extLst>
            </p:cNvPr>
            <p:cNvSpPr>
              <a:spLocks/>
            </p:cNvSpPr>
            <p:nvPr/>
          </p:nvSpPr>
          <p:spPr bwMode="auto">
            <a:xfrm>
              <a:off x="5109" y="212"/>
              <a:ext cx="137" cy="130"/>
            </a:xfrm>
            <a:custGeom>
              <a:avLst/>
              <a:gdLst>
                <a:gd name="T0" fmla="*/ 20 w 176"/>
                <a:gd name="T1" fmla="*/ 0 h 168"/>
                <a:gd name="T2" fmla="*/ 24 w 176"/>
                <a:gd name="T3" fmla="*/ 14 h 168"/>
                <a:gd name="T4" fmla="*/ 40 w 176"/>
                <a:gd name="T5" fmla="*/ 14 h 168"/>
                <a:gd name="T6" fmla="*/ 26 w 176"/>
                <a:gd name="T7" fmla="*/ 22 h 168"/>
                <a:gd name="T8" fmla="*/ 31 w 176"/>
                <a:gd name="T9" fmla="*/ 36 h 168"/>
                <a:gd name="T10" fmla="*/ 20 w 176"/>
                <a:gd name="T11" fmla="*/ 28 h 168"/>
                <a:gd name="T12" fmla="*/ 7 w 176"/>
                <a:gd name="T13" fmla="*/ 36 h 168"/>
                <a:gd name="T14" fmla="*/ 12 w 176"/>
                <a:gd name="T15" fmla="*/ 22 h 168"/>
                <a:gd name="T16" fmla="*/ 0 w 176"/>
                <a:gd name="T17" fmla="*/ 14 h 168"/>
                <a:gd name="T18" fmla="*/ 15 w 176"/>
                <a:gd name="T19" fmla="*/ 14 h 168"/>
                <a:gd name="T20" fmla="*/ 20 w 176"/>
                <a:gd name="T21" fmla="*/ 0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6"/>
                <a:gd name="T34" fmla="*/ 0 h 168"/>
                <a:gd name="T35" fmla="*/ 176 w 176"/>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6" h="168">
                  <a:moveTo>
                    <a:pt x="88" y="0"/>
                  </a:moveTo>
                  <a:lnTo>
                    <a:pt x="109" y="64"/>
                  </a:lnTo>
                  <a:lnTo>
                    <a:pt x="176" y="64"/>
                  </a:lnTo>
                  <a:lnTo>
                    <a:pt x="121" y="104"/>
                  </a:lnTo>
                  <a:lnTo>
                    <a:pt x="142" y="168"/>
                  </a:lnTo>
                  <a:lnTo>
                    <a:pt x="88" y="128"/>
                  </a:lnTo>
                  <a:lnTo>
                    <a:pt x="33" y="168"/>
                  </a:lnTo>
                  <a:lnTo>
                    <a:pt x="54" y="104"/>
                  </a:lnTo>
                  <a:lnTo>
                    <a:pt x="0" y="64"/>
                  </a:lnTo>
                  <a:lnTo>
                    <a:pt x="66" y="64"/>
                  </a:lnTo>
                  <a:lnTo>
                    <a:pt x="88" y="0"/>
                  </a:lnTo>
                  <a:close/>
                </a:path>
              </a:pathLst>
            </a:custGeom>
            <a:solidFill>
              <a:srgbClr val="EC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6" name="Freeform 18">
              <a:extLst>
                <a:ext uri="{FF2B5EF4-FFF2-40B4-BE49-F238E27FC236}">
                  <a16:creationId xmlns="" xmlns:a16="http://schemas.microsoft.com/office/drawing/2014/main" id="{E5B24EE6-AC01-41C0-B0B8-B8354A07DFA6}"/>
                </a:ext>
              </a:extLst>
            </p:cNvPr>
            <p:cNvSpPr>
              <a:spLocks/>
            </p:cNvSpPr>
            <p:nvPr/>
          </p:nvSpPr>
          <p:spPr bwMode="auto">
            <a:xfrm>
              <a:off x="5223" y="194"/>
              <a:ext cx="172" cy="339"/>
            </a:xfrm>
            <a:custGeom>
              <a:avLst/>
              <a:gdLst>
                <a:gd name="T0" fmla="*/ 26 w 222"/>
                <a:gd name="T1" fmla="*/ 1 h 436"/>
                <a:gd name="T2" fmla="*/ 23 w 222"/>
                <a:gd name="T3" fmla="*/ 4 h 436"/>
                <a:gd name="T4" fmla="*/ 22 w 222"/>
                <a:gd name="T5" fmla="*/ 7 h 436"/>
                <a:gd name="T6" fmla="*/ 20 w 222"/>
                <a:gd name="T7" fmla="*/ 11 h 436"/>
                <a:gd name="T8" fmla="*/ 19 w 222"/>
                <a:gd name="T9" fmla="*/ 14 h 436"/>
                <a:gd name="T10" fmla="*/ 17 w 222"/>
                <a:gd name="T11" fmla="*/ 19 h 436"/>
                <a:gd name="T12" fmla="*/ 15 w 222"/>
                <a:gd name="T13" fmla="*/ 23 h 436"/>
                <a:gd name="T14" fmla="*/ 13 w 222"/>
                <a:gd name="T15" fmla="*/ 27 h 436"/>
                <a:gd name="T16" fmla="*/ 12 w 222"/>
                <a:gd name="T17" fmla="*/ 31 h 436"/>
                <a:gd name="T18" fmla="*/ 9 w 222"/>
                <a:gd name="T19" fmla="*/ 40 h 436"/>
                <a:gd name="T20" fmla="*/ 7 w 222"/>
                <a:gd name="T21" fmla="*/ 51 h 436"/>
                <a:gd name="T22" fmla="*/ 5 w 222"/>
                <a:gd name="T23" fmla="*/ 53 h 436"/>
                <a:gd name="T24" fmla="*/ 5 w 222"/>
                <a:gd name="T25" fmla="*/ 57 h 436"/>
                <a:gd name="T26" fmla="*/ 4 w 222"/>
                <a:gd name="T27" fmla="*/ 61 h 436"/>
                <a:gd name="T28" fmla="*/ 3 w 222"/>
                <a:gd name="T29" fmla="*/ 65 h 436"/>
                <a:gd name="T30" fmla="*/ 2 w 222"/>
                <a:gd name="T31" fmla="*/ 72 h 436"/>
                <a:gd name="T32" fmla="*/ 2 w 222"/>
                <a:gd name="T33" fmla="*/ 79 h 436"/>
                <a:gd name="T34" fmla="*/ 2 w 222"/>
                <a:gd name="T35" fmla="*/ 86 h 436"/>
                <a:gd name="T36" fmla="*/ 0 w 222"/>
                <a:gd name="T37" fmla="*/ 93 h 436"/>
                <a:gd name="T38" fmla="*/ 47 w 222"/>
                <a:gd name="T39" fmla="*/ 96 h 436"/>
                <a:gd name="T40" fmla="*/ 48 w 222"/>
                <a:gd name="T41" fmla="*/ 91 h 436"/>
                <a:gd name="T42" fmla="*/ 48 w 222"/>
                <a:gd name="T43" fmla="*/ 85 h 436"/>
                <a:gd name="T44" fmla="*/ 48 w 222"/>
                <a:gd name="T45" fmla="*/ 78 h 436"/>
                <a:gd name="T46" fmla="*/ 48 w 222"/>
                <a:gd name="T47" fmla="*/ 70 h 436"/>
                <a:gd name="T48" fmla="*/ 47 w 222"/>
                <a:gd name="T49" fmla="*/ 64 h 436"/>
                <a:gd name="T50" fmla="*/ 46 w 222"/>
                <a:gd name="T51" fmla="*/ 58 h 436"/>
                <a:gd name="T52" fmla="*/ 46 w 222"/>
                <a:gd name="T53" fmla="*/ 52 h 436"/>
                <a:gd name="T54" fmla="*/ 45 w 222"/>
                <a:gd name="T55" fmla="*/ 45 h 436"/>
                <a:gd name="T56" fmla="*/ 44 w 222"/>
                <a:gd name="T57" fmla="*/ 40 h 436"/>
                <a:gd name="T58" fmla="*/ 42 w 222"/>
                <a:gd name="T59" fmla="*/ 33 h 436"/>
                <a:gd name="T60" fmla="*/ 40 w 222"/>
                <a:gd name="T61" fmla="*/ 27 h 436"/>
                <a:gd name="T62" fmla="*/ 38 w 222"/>
                <a:gd name="T63" fmla="*/ 21 h 436"/>
                <a:gd name="T64" fmla="*/ 36 w 222"/>
                <a:gd name="T65" fmla="*/ 16 h 436"/>
                <a:gd name="T66" fmla="*/ 33 w 222"/>
                <a:gd name="T67" fmla="*/ 11 h 436"/>
                <a:gd name="T68" fmla="*/ 29 w 222"/>
                <a:gd name="T69" fmla="*/ 5 h 436"/>
                <a:gd name="T70" fmla="*/ 26 w 222"/>
                <a:gd name="T71" fmla="*/ 2 h 436"/>
                <a:gd name="T72" fmla="*/ 26 w 222"/>
                <a:gd name="T73" fmla="*/ 0 h 436"/>
                <a:gd name="T74" fmla="*/ 26 w 222"/>
                <a:gd name="T75" fmla="*/ 0 h 436"/>
                <a:gd name="T76" fmla="*/ 26 w 222"/>
                <a:gd name="T77" fmla="*/ 0 h 436"/>
                <a:gd name="T78" fmla="*/ 26 w 222"/>
                <a:gd name="T79" fmla="*/ 1 h 4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2"/>
                <a:gd name="T121" fmla="*/ 0 h 436"/>
                <a:gd name="T122" fmla="*/ 222 w 222"/>
                <a:gd name="T123" fmla="*/ 436 h 4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2" h="436">
                  <a:moveTo>
                    <a:pt x="119" y="1"/>
                  </a:moveTo>
                  <a:lnTo>
                    <a:pt x="109" y="18"/>
                  </a:lnTo>
                  <a:lnTo>
                    <a:pt x="100" y="33"/>
                  </a:lnTo>
                  <a:lnTo>
                    <a:pt x="93" y="49"/>
                  </a:lnTo>
                  <a:lnTo>
                    <a:pt x="85" y="64"/>
                  </a:lnTo>
                  <a:lnTo>
                    <a:pt x="77" y="84"/>
                  </a:lnTo>
                  <a:lnTo>
                    <a:pt x="69" y="103"/>
                  </a:lnTo>
                  <a:lnTo>
                    <a:pt x="61" y="122"/>
                  </a:lnTo>
                  <a:lnTo>
                    <a:pt x="54" y="143"/>
                  </a:lnTo>
                  <a:lnTo>
                    <a:pt x="41" y="184"/>
                  </a:lnTo>
                  <a:lnTo>
                    <a:pt x="30" y="227"/>
                  </a:lnTo>
                  <a:lnTo>
                    <a:pt x="25" y="241"/>
                  </a:lnTo>
                  <a:lnTo>
                    <a:pt x="22" y="259"/>
                  </a:lnTo>
                  <a:lnTo>
                    <a:pt x="19" y="277"/>
                  </a:lnTo>
                  <a:lnTo>
                    <a:pt x="15" y="296"/>
                  </a:lnTo>
                  <a:lnTo>
                    <a:pt x="11" y="327"/>
                  </a:lnTo>
                  <a:lnTo>
                    <a:pt x="7" y="358"/>
                  </a:lnTo>
                  <a:lnTo>
                    <a:pt x="4" y="390"/>
                  </a:lnTo>
                  <a:lnTo>
                    <a:pt x="0" y="422"/>
                  </a:lnTo>
                  <a:lnTo>
                    <a:pt x="221" y="436"/>
                  </a:lnTo>
                  <a:lnTo>
                    <a:pt x="222" y="410"/>
                  </a:lnTo>
                  <a:lnTo>
                    <a:pt x="222" y="383"/>
                  </a:lnTo>
                  <a:lnTo>
                    <a:pt x="222" y="352"/>
                  </a:lnTo>
                  <a:lnTo>
                    <a:pt x="222" y="318"/>
                  </a:lnTo>
                  <a:lnTo>
                    <a:pt x="220" y="289"/>
                  </a:lnTo>
                  <a:lnTo>
                    <a:pt x="216" y="261"/>
                  </a:lnTo>
                  <a:lnTo>
                    <a:pt x="213" y="233"/>
                  </a:lnTo>
                  <a:lnTo>
                    <a:pt x="208" y="206"/>
                  </a:lnTo>
                  <a:lnTo>
                    <a:pt x="202" y="177"/>
                  </a:lnTo>
                  <a:lnTo>
                    <a:pt x="194" y="150"/>
                  </a:lnTo>
                  <a:lnTo>
                    <a:pt x="184" y="124"/>
                  </a:lnTo>
                  <a:lnTo>
                    <a:pt x="174" y="97"/>
                  </a:lnTo>
                  <a:lnTo>
                    <a:pt x="163" y="72"/>
                  </a:lnTo>
                  <a:lnTo>
                    <a:pt x="150" y="48"/>
                  </a:lnTo>
                  <a:lnTo>
                    <a:pt x="136" y="25"/>
                  </a:lnTo>
                  <a:lnTo>
                    <a:pt x="123" y="2"/>
                  </a:lnTo>
                  <a:lnTo>
                    <a:pt x="121" y="0"/>
                  </a:lnTo>
                  <a:lnTo>
                    <a:pt x="120" y="0"/>
                  </a:lnTo>
                  <a:lnTo>
                    <a:pt x="119" y="0"/>
                  </a:lnTo>
                  <a:lnTo>
                    <a:pt x="119" y="1"/>
                  </a:lnTo>
                  <a:close/>
                </a:path>
              </a:pathLst>
            </a:custGeom>
            <a:solidFill>
              <a:srgbClr val="EC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7" name="Freeform 19">
              <a:extLst>
                <a:ext uri="{FF2B5EF4-FFF2-40B4-BE49-F238E27FC236}">
                  <a16:creationId xmlns="" xmlns:a16="http://schemas.microsoft.com/office/drawing/2014/main" id="{9C4A4BD7-93FA-450F-A1FC-C8E80E1E2B2E}"/>
                </a:ext>
              </a:extLst>
            </p:cNvPr>
            <p:cNvSpPr>
              <a:spLocks noEditPoints="1"/>
            </p:cNvSpPr>
            <p:nvPr/>
          </p:nvSpPr>
          <p:spPr bwMode="auto">
            <a:xfrm>
              <a:off x="5289" y="238"/>
              <a:ext cx="71" cy="50"/>
            </a:xfrm>
            <a:custGeom>
              <a:avLst/>
              <a:gdLst>
                <a:gd name="T0" fmla="*/ 14 w 91"/>
                <a:gd name="T1" fmla="*/ 13 h 64"/>
                <a:gd name="T2" fmla="*/ 12 w 91"/>
                <a:gd name="T3" fmla="*/ 14 h 64"/>
                <a:gd name="T4" fmla="*/ 11 w 91"/>
                <a:gd name="T5" fmla="*/ 13 h 64"/>
                <a:gd name="T6" fmla="*/ 10 w 91"/>
                <a:gd name="T7" fmla="*/ 13 h 64"/>
                <a:gd name="T8" fmla="*/ 9 w 91"/>
                <a:gd name="T9" fmla="*/ 11 h 64"/>
                <a:gd name="T10" fmla="*/ 9 w 91"/>
                <a:gd name="T11" fmla="*/ 10 h 64"/>
                <a:gd name="T12" fmla="*/ 7 w 91"/>
                <a:gd name="T13" fmla="*/ 8 h 64"/>
                <a:gd name="T14" fmla="*/ 5 w 91"/>
                <a:gd name="T15" fmla="*/ 6 h 64"/>
                <a:gd name="T16" fmla="*/ 3 w 91"/>
                <a:gd name="T17" fmla="*/ 5 h 64"/>
                <a:gd name="T18" fmla="*/ 2 w 91"/>
                <a:gd name="T19" fmla="*/ 3 h 64"/>
                <a:gd name="T20" fmla="*/ 2 w 91"/>
                <a:gd name="T21" fmla="*/ 3 h 64"/>
                <a:gd name="T22" fmla="*/ 2 w 91"/>
                <a:gd name="T23" fmla="*/ 2 h 64"/>
                <a:gd name="T24" fmla="*/ 1 w 91"/>
                <a:gd name="T25" fmla="*/ 2 h 64"/>
                <a:gd name="T26" fmla="*/ 0 w 91"/>
                <a:gd name="T27" fmla="*/ 2 h 64"/>
                <a:gd name="T28" fmla="*/ 2 w 91"/>
                <a:gd name="T29" fmla="*/ 0 h 64"/>
                <a:gd name="T30" fmla="*/ 2 w 91"/>
                <a:gd name="T31" fmla="*/ 1 h 64"/>
                <a:gd name="T32" fmla="*/ 2 w 91"/>
                <a:gd name="T33" fmla="*/ 2 h 64"/>
                <a:gd name="T34" fmla="*/ 2 w 91"/>
                <a:gd name="T35" fmla="*/ 2 h 64"/>
                <a:gd name="T36" fmla="*/ 3 w 91"/>
                <a:gd name="T37" fmla="*/ 2 h 64"/>
                <a:gd name="T38" fmla="*/ 5 w 91"/>
                <a:gd name="T39" fmla="*/ 3 h 64"/>
                <a:gd name="T40" fmla="*/ 6 w 91"/>
                <a:gd name="T41" fmla="*/ 5 h 64"/>
                <a:gd name="T42" fmla="*/ 9 w 91"/>
                <a:gd name="T43" fmla="*/ 7 h 64"/>
                <a:gd name="T44" fmla="*/ 10 w 91"/>
                <a:gd name="T45" fmla="*/ 9 h 64"/>
                <a:gd name="T46" fmla="*/ 11 w 91"/>
                <a:gd name="T47" fmla="*/ 10 h 64"/>
                <a:gd name="T48" fmla="*/ 12 w 91"/>
                <a:gd name="T49" fmla="*/ 10 h 64"/>
                <a:gd name="T50" fmla="*/ 12 w 91"/>
                <a:gd name="T51" fmla="*/ 12 h 64"/>
                <a:gd name="T52" fmla="*/ 14 w 91"/>
                <a:gd name="T53" fmla="*/ 13 h 64"/>
                <a:gd name="T54" fmla="*/ 20 w 91"/>
                <a:gd name="T55" fmla="*/ 8 h 64"/>
                <a:gd name="T56" fmla="*/ 21 w 91"/>
                <a:gd name="T57" fmla="*/ 10 h 64"/>
                <a:gd name="T58" fmla="*/ 20 w 91"/>
                <a:gd name="T59" fmla="*/ 11 h 64"/>
                <a:gd name="T60" fmla="*/ 18 w 91"/>
                <a:gd name="T61" fmla="*/ 11 h 64"/>
                <a:gd name="T62" fmla="*/ 18 w 91"/>
                <a:gd name="T63" fmla="*/ 13 h 64"/>
                <a:gd name="T64" fmla="*/ 16 w 91"/>
                <a:gd name="T65" fmla="*/ 13 h 64"/>
                <a:gd name="T66" fmla="*/ 16 w 91"/>
                <a:gd name="T67" fmla="*/ 13 h 64"/>
                <a:gd name="T68" fmla="*/ 15 w 91"/>
                <a:gd name="T69" fmla="*/ 13 h 64"/>
                <a:gd name="T70" fmla="*/ 14 w 91"/>
                <a:gd name="T71" fmla="*/ 14 h 64"/>
                <a:gd name="T72" fmla="*/ 12 w 91"/>
                <a:gd name="T73" fmla="*/ 14 h 64"/>
                <a:gd name="T74" fmla="*/ 12 w 91"/>
                <a:gd name="T75" fmla="*/ 13 h 64"/>
                <a:gd name="T76" fmla="*/ 12 w 91"/>
                <a:gd name="T77" fmla="*/ 13 h 64"/>
                <a:gd name="T78" fmla="*/ 14 w 91"/>
                <a:gd name="T79" fmla="*/ 12 h 64"/>
                <a:gd name="T80" fmla="*/ 15 w 91"/>
                <a:gd name="T81" fmla="*/ 11 h 64"/>
                <a:gd name="T82" fmla="*/ 16 w 91"/>
                <a:gd name="T83" fmla="*/ 10 h 64"/>
                <a:gd name="T84" fmla="*/ 16 w 91"/>
                <a:gd name="T85" fmla="*/ 10 h 64"/>
                <a:gd name="T86" fmla="*/ 18 w 91"/>
                <a:gd name="T87" fmla="*/ 9 h 64"/>
                <a:gd name="T88" fmla="*/ 18 w 91"/>
                <a:gd name="T89" fmla="*/ 9 h 64"/>
                <a:gd name="T90" fmla="*/ 20 w 91"/>
                <a:gd name="T91" fmla="*/ 8 h 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64"/>
                <a:gd name="T140" fmla="*/ 91 w 91"/>
                <a:gd name="T141" fmla="*/ 64 h 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64">
                  <a:moveTo>
                    <a:pt x="60" y="54"/>
                  </a:moveTo>
                  <a:lnTo>
                    <a:pt x="52" y="61"/>
                  </a:lnTo>
                  <a:lnTo>
                    <a:pt x="49" y="56"/>
                  </a:lnTo>
                  <a:lnTo>
                    <a:pt x="46" y="53"/>
                  </a:lnTo>
                  <a:lnTo>
                    <a:pt x="42" y="48"/>
                  </a:lnTo>
                  <a:lnTo>
                    <a:pt x="39" y="45"/>
                  </a:lnTo>
                  <a:lnTo>
                    <a:pt x="31" y="36"/>
                  </a:lnTo>
                  <a:lnTo>
                    <a:pt x="23" y="28"/>
                  </a:lnTo>
                  <a:lnTo>
                    <a:pt x="15" y="21"/>
                  </a:lnTo>
                  <a:lnTo>
                    <a:pt x="8" y="15"/>
                  </a:lnTo>
                  <a:lnTo>
                    <a:pt x="4" y="13"/>
                  </a:lnTo>
                  <a:lnTo>
                    <a:pt x="2" y="11"/>
                  </a:lnTo>
                  <a:lnTo>
                    <a:pt x="1" y="9"/>
                  </a:lnTo>
                  <a:lnTo>
                    <a:pt x="0" y="8"/>
                  </a:lnTo>
                  <a:lnTo>
                    <a:pt x="3" y="0"/>
                  </a:lnTo>
                  <a:lnTo>
                    <a:pt x="6" y="1"/>
                  </a:lnTo>
                  <a:lnTo>
                    <a:pt x="8" y="3"/>
                  </a:lnTo>
                  <a:lnTo>
                    <a:pt x="11" y="5"/>
                  </a:lnTo>
                  <a:lnTo>
                    <a:pt x="14" y="7"/>
                  </a:lnTo>
                  <a:lnTo>
                    <a:pt x="22" y="14"/>
                  </a:lnTo>
                  <a:lnTo>
                    <a:pt x="28" y="21"/>
                  </a:lnTo>
                  <a:lnTo>
                    <a:pt x="38" y="30"/>
                  </a:lnTo>
                  <a:lnTo>
                    <a:pt x="46" y="38"/>
                  </a:lnTo>
                  <a:lnTo>
                    <a:pt x="49" y="43"/>
                  </a:lnTo>
                  <a:lnTo>
                    <a:pt x="54" y="46"/>
                  </a:lnTo>
                  <a:lnTo>
                    <a:pt x="57" y="51"/>
                  </a:lnTo>
                  <a:lnTo>
                    <a:pt x="60" y="54"/>
                  </a:lnTo>
                  <a:close/>
                  <a:moveTo>
                    <a:pt x="87" y="36"/>
                  </a:moveTo>
                  <a:lnTo>
                    <a:pt x="91" y="45"/>
                  </a:lnTo>
                  <a:lnTo>
                    <a:pt x="87" y="47"/>
                  </a:lnTo>
                  <a:lnTo>
                    <a:pt x="82" y="49"/>
                  </a:lnTo>
                  <a:lnTo>
                    <a:pt x="79" y="52"/>
                  </a:lnTo>
                  <a:lnTo>
                    <a:pt x="74" y="54"/>
                  </a:lnTo>
                  <a:lnTo>
                    <a:pt x="70" y="56"/>
                  </a:lnTo>
                  <a:lnTo>
                    <a:pt x="65" y="59"/>
                  </a:lnTo>
                  <a:lnTo>
                    <a:pt x="60" y="61"/>
                  </a:lnTo>
                  <a:lnTo>
                    <a:pt x="56" y="64"/>
                  </a:lnTo>
                  <a:lnTo>
                    <a:pt x="51" y="56"/>
                  </a:lnTo>
                  <a:lnTo>
                    <a:pt x="56" y="53"/>
                  </a:lnTo>
                  <a:lnTo>
                    <a:pt x="60" y="51"/>
                  </a:lnTo>
                  <a:lnTo>
                    <a:pt x="65" y="48"/>
                  </a:lnTo>
                  <a:lnTo>
                    <a:pt x="70" y="45"/>
                  </a:lnTo>
                  <a:lnTo>
                    <a:pt x="74" y="43"/>
                  </a:lnTo>
                  <a:lnTo>
                    <a:pt x="79" y="40"/>
                  </a:lnTo>
                  <a:lnTo>
                    <a:pt x="82" y="38"/>
                  </a:lnTo>
                  <a:lnTo>
                    <a:pt x="87" y="36"/>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8" name="Freeform 20">
              <a:extLst>
                <a:ext uri="{FF2B5EF4-FFF2-40B4-BE49-F238E27FC236}">
                  <a16:creationId xmlns="" xmlns:a16="http://schemas.microsoft.com/office/drawing/2014/main" id="{BFEE23AB-0EC5-43C6-B392-870C59BBCE9B}"/>
                </a:ext>
              </a:extLst>
            </p:cNvPr>
            <p:cNvSpPr>
              <a:spLocks noEditPoints="1"/>
            </p:cNvSpPr>
            <p:nvPr/>
          </p:nvSpPr>
          <p:spPr bwMode="auto">
            <a:xfrm>
              <a:off x="5272" y="278"/>
              <a:ext cx="61" cy="37"/>
            </a:xfrm>
            <a:custGeom>
              <a:avLst/>
              <a:gdLst>
                <a:gd name="T0" fmla="*/ 9 w 78"/>
                <a:gd name="T1" fmla="*/ 8 h 48"/>
                <a:gd name="T2" fmla="*/ 10 w 78"/>
                <a:gd name="T3" fmla="*/ 9 h 48"/>
                <a:gd name="T4" fmla="*/ 9 w 78"/>
                <a:gd name="T5" fmla="*/ 9 h 48"/>
                <a:gd name="T6" fmla="*/ 8 w 78"/>
                <a:gd name="T7" fmla="*/ 9 h 48"/>
                <a:gd name="T8" fmla="*/ 6 w 78"/>
                <a:gd name="T9" fmla="*/ 7 h 48"/>
                <a:gd name="T10" fmla="*/ 5 w 78"/>
                <a:gd name="T11" fmla="*/ 6 h 48"/>
                <a:gd name="T12" fmla="*/ 4 w 78"/>
                <a:gd name="T13" fmla="*/ 5 h 48"/>
                <a:gd name="T14" fmla="*/ 2 w 78"/>
                <a:gd name="T15" fmla="*/ 4 h 48"/>
                <a:gd name="T16" fmla="*/ 2 w 78"/>
                <a:gd name="T17" fmla="*/ 3 h 48"/>
                <a:gd name="T18" fmla="*/ 2 w 78"/>
                <a:gd name="T19" fmla="*/ 2 h 48"/>
                <a:gd name="T20" fmla="*/ 2 w 78"/>
                <a:gd name="T21" fmla="*/ 2 h 48"/>
                <a:gd name="T22" fmla="*/ 1 w 78"/>
                <a:gd name="T23" fmla="*/ 2 h 48"/>
                <a:gd name="T24" fmla="*/ 0 w 78"/>
                <a:gd name="T25" fmla="*/ 2 h 48"/>
                <a:gd name="T26" fmla="*/ 2 w 78"/>
                <a:gd name="T27" fmla="*/ 0 h 48"/>
                <a:gd name="T28" fmla="*/ 2 w 78"/>
                <a:gd name="T29" fmla="*/ 1 h 48"/>
                <a:gd name="T30" fmla="*/ 2 w 78"/>
                <a:gd name="T31" fmla="*/ 2 h 48"/>
                <a:gd name="T32" fmla="*/ 2 w 78"/>
                <a:gd name="T33" fmla="*/ 2 h 48"/>
                <a:gd name="T34" fmla="*/ 3 w 78"/>
                <a:gd name="T35" fmla="*/ 2 h 48"/>
                <a:gd name="T36" fmla="*/ 4 w 78"/>
                <a:gd name="T37" fmla="*/ 2 h 48"/>
                <a:gd name="T38" fmla="*/ 5 w 78"/>
                <a:gd name="T39" fmla="*/ 3 h 48"/>
                <a:gd name="T40" fmla="*/ 7 w 78"/>
                <a:gd name="T41" fmla="*/ 4 h 48"/>
                <a:gd name="T42" fmla="*/ 8 w 78"/>
                <a:gd name="T43" fmla="*/ 5 h 48"/>
                <a:gd name="T44" fmla="*/ 9 w 78"/>
                <a:gd name="T45" fmla="*/ 7 h 48"/>
                <a:gd name="T46" fmla="*/ 10 w 78"/>
                <a:gd name="T47" fmla="*/ 8 h 48"/>
                <a:gd name="T48" fmla="*/ 9 w 78"/>
                <a:gd name="T49" fmla="*/ 8 h 48"/>
                <a:gd name="T50" fmla="*/ 10 w 78"/>
                <a:gd name="T51" fmla="*/ 9 h 48"/>
                <a:gd name="T52" fmla="*/ 10 w 78"/>
                <a:gd name="T53" fmla="*/ 10 h 48"/>
                <a:gd name="T54" fmla="*/ 9 w 78"/>
                <a:gd name="T55" fmla="*/ 9 h 48"/>
                <a:gd name="T56" fmla="*/ 10 w 78"/>
                <a:gd name="T57" fmla="*/ 9 h 48"/>
                <a:gd name="T58" fmla="*/ 16 w 78"/>
                <a:gd name="T59" fmla="*/ 2 h 48"/>
                <a:gd name="T60" fmla="*/ 18 w 78"/>
                <a:gd name="T61" fmla="*/ 3 h 48"/>
                <a:gd name="T62" fmla="*/ 16 w 78"/>
                <a:gd name="T63" fmla="*/ 4 h 48"/>
                <a:gd name="T64" fmla="*/ 16 w 78"/>
                <a:gd name="T65" fmla="*/ 4 h 48"/>
                <a:gd name="T66" fmla="*/ 15 w 78"/>
                <a:gd name="T67" fmla="*/ 5 h 48"/>
                <a:gd name="T68" fmla="*/ 14 w 78"/>
                <a:gd name="T69" fmla="*/ 5 h 48"/>
                <a:gd name="T70" fmla="*/ 13 w 78"/>
                <a:gd name="T71" fmla="*/ 7 h 48"/>
                <a:gd name="T72" fmla="*/ 13 w 78"/>
                <a:gd name="T73" fmla="*/ 8 h 48"/>
                <a:gd name="T74" fmla="*/ 11 w 78"/>
                <a:gd name="T75" fmla="*/ 9 h 48"/>
                <a:gd name="T76" fmla="*/ 10 w 78"/>
                <a:gd name="T77" fmla="*/ 9 h 48"/>
                <a:gd name="T78" fmla="*/ 9 w 78"/>
                <a:gd name="T79" fmla="*/ 8 h 48"/>
                <a:gd name="T80" fmla="*/ 10 w 78"/>
                <a:gd name="T81" fmla="*/ 7 h 48"/>
                <a:gd name="T82" fmla="*/ 10 w 78"/>
                <a:gd name="T83" fmla="*/ 6 h 48"/>
                <a:gd name="T84" fmla="*/ 12 w 78"/>
                <a:gd name="T85" fmla="*/ 5 h 48"/>
                <a:gd name="T86" fmla="*/ 13 w 78"/>
                <a:gd name="T87" fmla="*/ 4 h 48"/>
                <a:gd name="T88" fmla="*/ 13 w 78"/>
                <a:gd name="T89" fmla="*/ 4 h 48"/>
                <a:gd name="T90" fmla="*/ 14 w 78"/>
                <a:gd name="T91" fmla="*/ 2 h 48"/>
                <a:gd name="T92" fmla="*/ 16 w 78"/>
                <a:gd name="T93" fmla="*/ 2 h 48"/>
                <a:gd name="T94" fmla="*/ 16 w 78"/>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38" y="37"/>
                  </a:moveTo>
                  <a:lnTo>
                    <a:pt x="45" y="44"/>
                  </a:lnTo>
                  <a:lnTo>
                    <a:pt x="38" y="44"/>
                  </a:lnTo>
                  <a:lnTo>
                    <a:pt x="33" y="40"/>
                  </a:lnTo>
                  <a:lnTo>
                    <a:pt x="28" y="34"/>
                  </a:lnTo>
                  <a:lnTo>
                    <a:pt x="22" y="28"/>
                  </a:lnTo>
                  <a:lnTo>
                    <a:pt x="17" y="22"/>
                  </a:lnTo>
                  <a:lnTo>
                    <a:pt x="12" y="18"/>
                  </a:lnTo>
                  <a:lnTo>
                    <a:pt x="7" y="13"/>
                  </a:lnTo>
                  <a:lnTo>
                    <a:pt x="5" y="11"/>
                  </a:lnTo>
                  <a:lnTo>
                    <a:pt x="2" y="10"/>
                  </a:lnTo>
                  <a:lnTo>
                    <a:pt x="1" y="10"/>
                  </a:lnTo>
                  <a:lnTo>
                    <a:pt x="0" y="9"/>
                  </a:lnTo>
                  <a:lnTo>
                    <a:pt x="4" y="0"/>
                  </a:lnTo>
                  <a:lnTo>
                    <a:pt x="6" y="1"/>
                  </a:lnTo>
                  <a:lnTo>
                    <a:pt x="8" y="2"/>
                  </a:lnTo>
                  <a:lnTo>
                    <a:pt x="10" y="4"/>
                  </a:lnTo>
                  <a:lnTo>
                    <a:pt x="13" y="6"/>
                  </a:lnTo>
                  <a:lnTo>
                    <a:pt x="17" y="10"/>
                  </a:lnTo>
                  <a:lnTo>
                    <a:pt x="23" y="16"/>
                  </a:lnTo>
                  <a:lnTo>
                    <a:pt x="29" y="21"/>
                  </a:lnTo>
                  <a:lnTo>
                    <a:pt x="34" y="27"/>
                  </a:lnTo>
                  <a:lnTo>
                    <a:pt x="40" y="33"/>
                  </a:lnTo>
                  <a:lnTo>
                    <a:pt x="45" y="37"/>
                  </a:lnTo>
                  <a:lnTo>
                    <a:pt x="38" y="37"/>
                  </a:lnTo>
                  <a:close/>
                  <a:moveTo>
                    <a:pt x="45" y="44"/>
                  </a:moveTo>
                  <a:lnTo>
                    <a:pt x="41" y="48"/>
                  </a:lnTo>
                  <a:lnTo>
                    <a:pt x="38" y="44"/>
                  </a:lnTo>
                  <a:lnTo>
                    <a:pt x="45" y="44"/>
                  </a:lnTo>
                  <a:close/>
                  <a:moveTo>
                    <a:pt x="73" y="5"/>
                  </a:moveTo>
                  <a:lnTo>
                    <a:pt x="78" y="13"/>
                  </a:lnTo>
                  <a:lnTo>
                    <a:pt x="73" y="17"/>
                  </a:lnTo>
                  <a:lnTo>
                    <a:pt x="69" y="20"/>
                  </a:lnTo>
                  <a:lnTo>
                    <a:pt x="65" y="24"/>
                  </a:lnTo>
                  <a:lnTo>
                    <a:pt x="61" y="27"/>
                  </a:lnTo>
                  <a:lnTo>
                    <a:pt x="56" y="32"/>
                  </a:lnTo>
                  <a:lnTo>
                    <a:pt x="53" y="36"/>
                  </a:lnTo>
                  <a:lnTo>
                    <a:pt x="48" y="40"/>
                  </a:lnTo>
                  <a:lnTo>
                    <a:pt x="45" y="44"/>
                  </a:lnTo>
                  <a:lnTo>
                    <a:pt x="38" y="37"/>
                  </a:lnTo>
                  <a:lnTo>
                    <a:pt x="41" y="34"/>
                  </a:lnTo>
                  <a:lnTo>
                    <a:pt x="46" y="29"/>
                  </a:lnTo>
                  <a:lnTo>
                    <a:pt x="50" y="25"/>
                  </a:lnTo>
                  <a:lnTo>
                    <a:pt x="54" y="20"/>
                  </a:lnTo>
                  <a:lnTo>
                    <a:pt x="58" y="17"/>
                  </a:lnTo>
                  <a:lnTo>
                    <a:pt x="63" y="12"/>
                  </a:lnTo>
                  <a:lnTo>
                    <a:pt x="68" y="9"/>
                  </a:lnTo>
                  <a:lnTo>
                    <a:pt x="73" y="5"/>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49" name="Freeform 21">
              <a:extLst>
                <a:ext uri="{FF2B5EF4-FFF2-40B4-BE49-F238E27FC236}">
                  <a16:creationId xmlns="" xmlns:a16="http://schemas.microsoft.com/office/drawing/2014/main" id="{48253247-F7CB-4936-A033-075257739FFE}"/>
                </a:ext>
              </a:extLst>
            </p:cNvPr>
            <p:cNvSpPr>
              <a:spLocks/>
            </p:cNvSpPr>
            <p:nvPr/>
          </p:nvSpPr>
          <p:spPr bwMode="auto">
            <a:xfrm>
              <a:off x="5301" y="307"/>
              <a:ext cx="42" cy="64"/>
            </a:xfrm>
            <a:custGeom>
              <a:avLst/>
              <a:gdLst>
                <a:gd name="T0" fmla="*/ 12 w 54"/>
                <a:gd name="T1" fmla="*/ 18 h 82"/>
                <a:gd name="T2" fmla="*/ 10 w 54"/>
                <a:gd name="T3" fmla="*/ 18 h 82"/>
                <a:gd name="T4" fmla="*/ 9 w 54"/>
                <a:gd name="T5" fmla="*/ 17 h 82"/>
                <a:gd name="T6" fmla="*/ 9 w 54"/>
                <a:gd name="T7" fmla="*/ 16 h 82"/>
                <a:gd name="T8" fmla="*/ 9 w 54"/>
                <a:gd name="T9" fmla="*/ 16 h 82"/>
                <a:gd name="T10" fmla="*/ 8 w 54"/>
                <a:gd name="T11" fmla="*/ 14 h 82"/>
                <a:gd name="T12" fmla="*/ 7 w 54"/>
                <a:gd name="T13" fmla="*/ 12 h 82"/>
                <a:gd name="T14" fmla="*/ 7 w 54"/>
                <a:gd name="T15" fmla="*/ 11 h 82"/>
                <a:gd name="T16" fmla="*/ 5 w 54"/>
                <a:gd name="T17" fmla="*/ 9 h 82"/>
                <a:gd name="T18" fmla="*/ 5 w 54"/>
                <a:gd name="T19" fmla="*/ 9 h 82"/>
                <a:gd name="T20" fmla="*/ 5 w 54"/>
                <a:gd name="T21" fmla="*/ 7 h 82"/>
                <a:gd name="T22" fmla="*/ 4 w 54"/>
                <a:gd name="T23" fmla="*/ 7 h 82"/>
                <a:gd name="T24" fmla="*/ 3 w 54"/>
                <a:gd name="T25" fmla="*/ 5 h 82"/>
                <a:gd name="T26" fmla="*/ 2 w 54"/>
                <a:gd name="T27" fmla="*/ 4 h 82"/>
                <a:gd name="T28" fmla="*/ 2 w 54"/>
                <a:gd name="T29" fmla="*/ 3 h 82"/>
                <a:gd name="T30" fmla="*/ 0 w 54"/>
                <a:gd name="T31" fmla="*/ 2 h 82"/>
                <a:gd name="T32" fmla="*/ 2 w 54"/>
                <a:gd name="T33" fmla="*/ 0 h 82"/>
                <a:gd name="T34" fmla="*/ 2 w 54"/>
                <a:gd name="T35" fmla="*/ 2 h 82"/>
                <a:gd name="T36" fmla="*/ 4 w 54"/>
                <a:gd name="T37" fmla="*/ 3 h 82"/>
                <a:gd name="T38" fmla="*/ 5 w 54"/>
                <a:gd name="T39" fmla="*/ 4 h 82"/>
                <a:gd name="T40" fmla="*/ 5 w 54"/>
                <a:gd name="T41" fmla="*/ 5 h 82"/>
                <a:gd name="T42" fmla="*/ 7 w 54"/>
                <a:gd name="T43" fmla="*/ 7 h 82"/>
                <a:gd name="T44" fmla="*/ 7 w 54"/>
                <a:gd name="T45" fmla="*/ 7 h 82"/>
                <a:gd name="T46" fmla="*/ 8 w 54"/>
                <a:gd name="T47" fmla="*/ 9 h 82"/>
                <a:gd name="T48" fmla="*/ 9 w 54"/>
                <a:gd name="T49" fmla="*/ 9 h 82"/>
                <a:gd name="T50" fmla="*/ 9 w 54"/>
                <a:gd name="T51" fmla="*/ 12 h 82"/>
                <a:gd name="T52" fmla="*/ 9 w 54"/>
                <a:gd name="T53" fmla="*/ 12 h 82"/>
                <a:gd name="T54" fmla="*/ 11 w 54"/>
                <a:gd name="T55" fmla="*/ 14 h 82"/>
                <a:gd name="T56" fmla="*/ 11 w 54"/>
                <a:gd name="T57" fmla="*/ 16 h 82"/>
                <a:gd name="T58" fmla="*/ 12 w 54"/>
                <a:gd name="T59" fmla="*/ 16 h 82"/>
                <a:gd name="T60" fmla="*/ 12 w 54"/>
                <a:gd name="T61" fmla="*/ 18 h 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82"/>
                <a:gd name="T95" fmla="*/ 54 w 54"/>
                <a:gd name="T96" fmla="*/ 82 h 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82">
                  <a:moveTo>
                    <a:pt x="54" y="79"/>
                  </a:moveTo>
                  <a:lnTo>
                    <a:pt x="46" y="82"/>
                  </a:lnTo>
                  <a:lnTo>
                    <a:pt x="43" y="76"/>
                  </a:lnTo>
                  <a:lnTo>
                    <a:pt x="41" y="71"/>
                  </a:lnTo>
                  <a:lnTo>
                    <a:pt x="39" y="66"/>
                  </a:lnTo>
                  <a:lnTo>
                    <a:pt x="36" y="60"/>
                  </a:lnTo>
                  <a:lnTo>
                    <a:pt x="33" y="54"/>
                  </a:lnTo>
                  <a:lnTo>
                    <a:pt x="31" y="50"/>
                  </a:lnTo>
                  <a:lnTo>
                    <a:pt x="27" y="44"/>
                  </a:lnTo>
                  <a:lnTo>
                    <a:pt x="25" y="39"/>
                  </a:lnTo>
                  <a:lnTo>
                    <a:pt x="22" y="35"/>
                  </a:lnTo>
                  <a:lnTo>
                    <a:pt x="18" y="30"/>
                  </a:lnTo>
                  <a:lnTo>
                    <a:pt x="15" y="26"/>
                  </a:lnTo>
                  <a:lnTo>
                    <a:pt x="12" y="21"/>
                  </a:lnTo>
                  <a:lnTo>
                    <a:pt x="6" y="13"/>
                  </a:lnTo>
                  <a:lnTo>
                    <a:pt x="0" y="6"/>
                  </a:lnTo>
                  <a:lnTo>
                    <a:pt x="7" y="0"/>
                  </a:lnTo>
                  <a:lnTo>
                    <a:pt x="12" y="7"/>
                  </a:lnTo>
                  <a:lnTo>
                    <a:pt x="19" y="15"/>
                  </a:lnTo>
                  <a:lnTo>
                    <a:pt x="23" y="20"/>
                  </a:lnTo>
                  <a:lnTo>
                    <a:pt x="26" y="24"/>
                  </a:lnTo>
                  <a:lnTo>
                    <a:pt x="30" y="29"/>
                  </a:lnTo>
                  <a:lnTo>
                    <a:pt x="33" y="35"/>
                  </a:lnTo>
                  <a:lnTo>
                    <a:pt x="36" y="39"/>
                  </a:lnTo>
                  <a:lnTo>
                    <a:pt x="39" y="45"/>
                  </a:lnTo>
                  <a:lnTo>
                    <a:pt x="42" y="51"/>
                  </a:lnTo>
                  <a:lnTo>
                    <a:pt x="44" y="55"/>
                  </a:lnTo>
                  <a:lnTo>
                    <a:pt x="48" y="61"/>
                  </a:lnTo>
                  <a:lnTo>
                    <a:pt x="50" y="67"/>
                  </a:lnTo>
                  <a:lnTo>
                    <a:pt x="52" y="74"/>
                  </a:lnTo>
                  <a:lnTo>
                    <a:pt x="54" y="79"/>
                  </a:lnTo>
                  <a:close/>
                </a:path>
              </a:pathLst>
            </a:custGeom>
            <a:solidFill>
              <a:srgbClr val="005D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0" name="Freeform 22">
              <a:extLst>
                <a:ext uri="{FF2B5EF4-FFF2-40B4-BE49-F238E27FC236}">
                  <a16:creationId xmlns="" xmlns:a16="http://schemas.microsoft.com/office/drawing/2014/main" id="{00C7D37A-6A74-4C57-A3FD-0C4C6B798803}"/>
                </a:ext>
              </a:extLst>
            </p:cNvPr>
            <p:cNvSpPr>
              <a:spLocks/>
            </p:cNvSpPr>
            <p:nvPr/>
          </p:nvSpPr>
          <p:spPr bwMode="auto">
            <a:xfrm>
              <a:off x="5302" y="353"/>
              <a:ext cx="84" cy="55"/>
            </a:xfrm>
            <a:custGeom>
              <a:avLst/>
              <a:gdLst>
                <a:gd name="T0" fmla="*/ 2 w 108"/>
                <a:gd name="T1" fmla="*/ 15 h 71"/>
                <a:gd name="T2" fmla="*/ 0 w 108"/>
                <a:gd name="T3" fmla="*/ 14 h 71"/>
                <a:gd name="T4" fmla="*/ 2 w 108"/>
                <a:gd name="T5" fmla="*/ 12 h 71"/>
                <a:gd name="T6" fmla="*/ 3 w 108"/>
                <a:gd name="T7" fmla="*/ 12 h 71"/>
                <a:gd name="T8" fmla="*/ 4 w 108"/>
                <a:gd name="T9" fmla="*/ 10 h 71"/>
                <a:gd name="T10" fmla="*/ 5 w 108"/>
                <a:gd name="T11" fmla="*/ 9 h 71"/>
                <a:gd name="T12" fmla="*/ 7 w 108"/>
                <a:gd name="T13" fmla="*/ 7 h 71"/>
                <a:gd name="T14" fmla="*/ 7 w 108"/>
                <a:gd name="T15" fmla="*/ 7 h 71"/>
                <a:gd name="T16" fmla="*/ 9 w 108"/>
                <a:gd name="T17" fmla="*/ 5 h 71"/>
                <a:gd name="T18" fmla="*/ 10 w 108"/>
                <a:gd name="T19" fmla="*/ 5 h 71"/>
                <a:gd name="T20" fmla="*/ 11 w 108"/>
                <a:gd name="T21" fmla="*/ 4 h 71"/>
                <a:gd name="T22" fmla="*/ 12 w 108"/>
                <a:gd name="T23" fmla="*/ 4 h 71"/>
                <a:gd name="T24" fmla="*/ 12 w 108"/>
                <a:gd name="T25" fmla="*/ 3 h 71"/>
                <a:gd name="T26" fmla="*/ 12 w 108"/>
                <a:gd name="T27" fmla="*/ 3 h 71"/>
                <a:gd name="T28" fmla="*/ 14 w 108"/>
                <a:gd name="T29" fmla="*/ 2 h 71"/>
                <a:gd name="T30" fmla="*/ 15 w 108"/>
                <a:gd name="T31" fmla="*/ 2 h 71"/>
                <a:gd name="T32" fmla="*/ 16 w 108"/>
                <a:gd name="T33" fmla="*/ 2 h 71"/>
                <a:gd name="T34" fmla="*/ 16 w 108"/>
                <a:gd name="T35" fmla="*/ 2 h 71"/>
                <a:gd name="T36" fmla="*/ 17 w 108"/>
                <a:gd name="T37" fmla="*/ 2 h 71"/>
                <a:gd name="T38" fmla="*/ 18 w 108"/>
                <a:gd name="T39" fmla="*/ 2 h 71"/>
                <a:gd name="T40" fmla="*/ 19 w 108"/>
                <a:gd name="T41" fmla="*/ 2 h 71"/>
                <a:gd name="T42" fmla="*/ 19 w 108"/>
                <a:gd name="T43" fmla="*/ 2 h 71"/>
                <a:gd name="T44" fmla="*/ 21 w 108"/>
                <a:gd name="T45" fmla="*/ 1 h 71"/>
                <a:gd name="T46" fmla="*/ 23 w 108"/>
                <a:gd name="T47" fmla="*/ 0 h 71"/>
                <a:gd name="T48" fmla="*/ 24 w 108"/>
                <a:gd name="T49" fmla="*/ 2 h 71"/>
                <a:gd name="T50" fmla="*/ 22 w 108"/>
                <a:gd name="T51" fmla="*/ 2 h 71"/>
                <a:gd name="T52" fmla="*/ 20 w 108"/>
                <a:gd name="T53" fmla="*/ 2 h 71"/>
                <a:gd name="T54" fmla="*/ 19 w 108"/>
                <a:gd name="T55" fmla="*/ 3 h 71"/>
                <a:gd name="T56" fmla="*/ 18 w 108"/>
                <a:gd name="T57" fmla="*/ 3 h 71"/>
                <a:gd name="T58" fmla="*/ 18 w 108"/>
                <a:gd name="T59" fmla="*/ 3 h 71"/>
                <a:gd name="T60" fmla="*/ 17 w 108"/>
                <a:gd name="T61" fmla="*/ 4 h 71"/>
                <a:gd name="T62" fmla="*/ 16 w 108"/>
                <a:gd name="T63" fmla="*/ 4 h 71"/>
                <a:gd name="T64" fmla="*/ 16 w 108"/>
                <a:gd name="T65" fmla="*/ 4 h 71"/>
                <a:gd name="T66" fmla="*/ 15 w 108"/>
                <a:gd name="T67" fmla="*/ 5 h 71"/>
                <a:gd name="T68" fmla="*/ 14 w 108"/>
                <a:gd name="T69" fmla="*/ 5 h 71"/>
                <a:gd name="T70" fmla="*/ 14 w 108"/>
                <a:gd name="T71" fmla="*/ 5 h 71"/>
                <a:gd name="T72" fmla="*/ 12 w 108"/>
                <a:gd name="T73" fmla="*/ 5 h 71"/>
                <a:gd name="T74" fmla="*/ 12 w 108"/>
                <a:gd name="T75" fmla="*/ 5 h 71"/>
                <a:gd name="T76" fmla="*/ 12 w 108"/>
                <a:gd name="T77" fmla="*/ 7 h 71"/>
                <a:gd name="T78" fmla="*/ 10 w 108"/>
                <a:gd name="T79" fmla="*/ 7 h 71"/>
                <a:gd name="T80" fmla="*/ 9 w 108"/>
                <a:gd name="T81" fmla="*/ 8 h 71"/>
                <a:gd name="T82" fmla="*/ 7 w 108"/>
                <a:gd name="T83" fmla="*/ 9 h 71"/>
                <a:gd name="T84" fmla="*/ 7 w 108"/>
                <a:gd name="T85" fmla="*/ 10 h 71"/>
                <a:gd name="T86" fmla="*/ 5 w 108"/>
                <a:gd name="T87" fmla="*/ 12 h 71"/>
                <a:gd name="T88" fmla="*/ 4 w 108"/>
                <a:gd name="T89" fmla="*/ 12 h 71"/>
                <a:gd name="T90" fmla="*/ 3 w 108"/>
                <a:gd name="T91" fmla="*/ 14 h 71"/>
                <a:gd name="T92" fmla="*/ 2 w 108"/>
                <a:gd name="T93" fmla="*/ 15 h 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71"/>
                <a:gd name="T143" fmla="*/ 108 w 108"/>
                <a:gd name="T144" fmla="*/ 71 h 7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71">
                  <a:moveTo>
                    <a:pt x="8" y="71"/>
                  </a:moveTo>
                  <a:lnTo>
                    <a:pt x="0" y="64"/>
                  </a:lnTo>
                  <a:lnTo>
                    <a:pt x="7" y="57"/>
                  </a:lnTo>
                  <a:lnTo>
                    <a:pt x="13" y="51"/>
                  </a:lnTo>
                  <a:lnTo>
                    <a:pt x="18" y="46"/>
                  </a:lnTo>
                  <a:lnTo>
                    <a:pt x="24" y="40"/>
                  </a:lnTo>
                  <a:lnTo>
                    <a:pt x="29" y="35"/>
                  </a:lnTo>
                  <a:lnTo>
                    <a:pt x="34" y="30"/>
                  </a:lnTo>
                  <a:lnTo>
                    <a:pt x="40" y="26"/>
                  </a:lnTo>
                  <a:lnTo>
                    <a:pt x="46" y="22"/>
                  </a:lnTo>
                  <a:lnTo>
                    <a:pt x="49" y="19"/>
                  </a:lnTo>
                  <a:lnTo>
                    <a:pt x="51" y="18"/>
                  </a:lnTo>
                  <a:lnTo>
                    <a:pt x="55" y="16"/>
                  </a:lnTo>
                  <a:lnTo>
                    <a:pt x="58" y="15"/>
                  </a:lnTo>
                  <a:lnTo>
                    <a:pt x="62" y="12"/>
                  </a:lnTo>
                  <a:lnTo>
                    <a:pt x="65" y="11"/>
                  </a:lnTo>
                  <a:lnTo>
                    <a:pt x="69" y="10"/>
                  </a:lnTo>
                  <a:lnTo>
                    <a:pt x="72" y="8"/>
                  </a:lnTo>
                  <a:lnTo>
                    <a:pt x="76" y="7"/>
                  </a:lnTo>
                  <a:lnTo>
                    <a:pt x="79" y="6"/>
                  </a:lnTo>
                  <a:lnTo>
                    <a:pt x="84" y="4"/>
                  </a:lnTo>
                  <a:lnTo>
                    <a:pt x="88" y="3"/>
                  </a:lnTo>
                  <a:lnTo>
                    <a:pt x="96" y="1"/>
                  </a:lnTo>
                  <a:lnTo>
                    <a:pt x="105" y="0"/>
                  </a:lnTo>
                  <a:lnTo>
                    <a:pt x="108" y="9"/>
                  </a:lnTo>
                  <a:lnTo>
                    <a:pt x="98" y="10"/>
                  </a:lnTo>
                  <a:lnTo>
                    <a:pt x="90" y="12"/>
                  </a:lnTo>
                  <a:lnTo>
                    <a:pt x="86" y="14"/>
                  </a:lnTo>
                  <a:lnTo>
                    <a:pt x="82" y="15"/>
                  </a:lnTo>
                  <a:lnTo>
                    <a:pt x="79" y="16"/>
                  </a:lnTo>
                  <a:lnTo>
                    <a:pt x="76" y="17"/>
                  </a:lnTo>
                  <a:lnTo>
                    <a:pt x="72" y="18"/>
                  </a:lnTo>
                  <a:lnTo>
                    <a:pt x="69" y="20"/>
                  </a:lnTo>
                  <a:lnTo>
                    <a:pt x="65" y="22"/>
                  </a:lnTo>
                  <a:lnTo>
                    <a:pt x="63" y="23"/>
                  </a:lnTo>
                  <a:lnTo>
                    <a:pt x="60" y="25"/>
                  </a:lnTo>
                  <a:lnTo>
                    <a:pt x="56" y="26"/>
                  </a:lnTo>
                  <a:lnTo>
                    <a:pt x="54" y="27"/>
                  </a:lnTo>
                  <a:lnTo>
                    <a:pt x="51" y="30"/>
                  </a:lnTo>
                  <a:lnTo>
                    <a:pt x="46" y="33"/>
                  </a:lnTo>
                  <a:lnTo>
                    <a:pt x="40" y="38"/>
                  </a:lnTo>
                  <a:lnTo>
                    <a:pt x="35" y="42"/>
                  </a:lnTo>
                  <a:lnTo>
                    <a:pt x="30" y="47"/>
                  </a:lnTo>
                  <a:lnTo>
                    <a:pt x="25" y="52"/>
                  </a:lnTo>
                  <a:lnTo>
                    <a:pt x="19" y="58"/>
                  </a:lnTo>
                  <a:lnTo>
                    <a:pt x="14" y="64"/>
                  </a:lnTo>
                  <a:lnTo>
                    <a:pt x="8" y="71"/>
                  </a:lnTo>
                  <a:close/>
                </a:path>
              </a:pathLst>
            </a:custGeom>
            <a:solidFill>
              <a:srgbClr val="006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1" name="Freeform 23">
              <a:extLst>
                <a:ext uri="{FF2B5EF4-FFF2-40B4-BE49-F238E27FC236}">
                  <a16:creationId xmlns="" xmlns:a16="http://schemas.microsoft.com/office/drawing/2014/main" id="{02834B3A-8E80-49BB-97FA-98228E0E920E}"/>
                </a:ext>
              </a:extLst>
            </p:cNvPr>
            <p:cNvSpPr>
              <a:spLocks noEditPoints="1"/>
            </p:cNvSpPr>
            <p:nvPr/>
          </p:nvSpPr>
          <p:spPr bwMode="auto">
            <a:xfrm>
              <a:off x="5301" y="404"/>
              <a:ext cx="90" cy="129"/>
            </a:xfrm>
            <a:custGeom>
              <a:avLst/>
              <a:gdLst>
                <a:gd name="T0" fmla="*/ 23 w 115"/>
                <a:gd name="T1" fmla="*/ 31 h 166"/>
                <a:gd name="T2" fmla="*/ 22 w 115"/>
                <a:gd name="T3" fmla="*/ 30 h 166"/>
                <a:gd name="T4" fmla="*/ 21 w 115"/>
                <a:gd name="T5" fmla="*/ 29 h 166"/>
                <a:gd name="T6" fmla="*/ 21 w 115"/>
                <a:gd name="T7" fmla="*/ 26 h 166"/>
                <a:gd name="T8" fmla="*/ 20 w 115"/>
                <a:gd name="T9" fmla="*/ 23 h 166"/>
                <a:gd name="T10" fmla="*/ 18 w 115"/>
                <a:gd name="T11" fmla="*/ 21 h 166"/>
                <a:gd name="T12" fmla="*/ 16 w 115"/>
                <a:gd name="T13" fmla="*/ 19 h 166"/>
                <a:gd name="T14" fmla="*/ 16 w 115"/>
                <a:gd name="T15" fmla="*/ 18 h 166"/>
                <a:gd name="T16" fmla="*/ 15 w 115"/>
                <a:gd name="T17" fmla="*/ 16 h 166"/>
                <a:gd name="T18" fmla="*/ 13 w 115"/>
                <a:gd name="T19" fmla="*/ 14 h 166"/>
                <a:gd name="T20" fmla="*/ 12 w 115"/>
                <a:gd name="T21" fmla="*/ 12 h 166"/>
                <a:gd name="T22" fmla="*/ 10 w 115"/>
                <a:gd name="T23" fmla="*/ 9 h 166"/>
                <a:gd name="T24" fmla="*/ 6 w 115"/>
                <a:gd name="T25" fmla="*/ 7 h 166"/>
                <a:gd name="T26" fmla="*/ 2 w 115"/>
                <a:gd name="T27" fmla="*/ 3 h 166"/>
                <a:gd name="T28" fmla="*/ 2 w 115"/>
                <a:gd name="T29" fmla="*/ 0 h 166"/>
                <a:gd name="T30" fmla="*/ 5 w 115"/>
                <a:gd name="T31" fmla="*/ 3 h 166"/>
                <a:gd name="T32" fmla="*/ 9 w 115"/>
                <a:gd name="T33" fmla="*/ 7 h 166"/>
                <a:gd name="T34" fmla="*/ 13 w 115"/>
                <a:gd name="T35" fmla="*/ 10 h 166"/>
                <a:gd name="T36" fmla="*/ 14 w 115"/>
                <a:gd name="T37" fmla="*/ 12 h 166"/>
                <a:gd name="T38" fmla="*/ 16 w 115"/>
                <a:gd name="T39" fmla="*/ 14 h 166"/>
                <a:gd name="T40" fmla="*/ 16 w 115"/>
                <a:gd name="T41" fmla="*/ 16 h 166"/>
                <a:gd name="T42" fmla="*/ 18 w 115"/>
                <a:gd name="T43" fmla="*/ 18 h 166"/>
                <a:gd name="T44" fmla="*/ 20 w 115"/>
                <a:gd name="T45" fmla="*/ 19 h 166"/>
                <a:gd name="T46" fmla="*/ 21 w 115"/>
                <a:gd name="T47" fmla="*/ 22 h 166"/>
                <a:gd name="T48" fmla="*/ 22 w 115"/>
                <a:gd name="T49" fmla="*/ 24 h 166"/>
                <a:gd name="T50" fmla="*/ 23 w 115"/>
                <a:gd name="T51" fmla="*/ 26 h 166"/>
                <a:gd name="T52" fmla="*/ 23 w 115"/>
                <a:gd name="T53" fmla="*/ 29 h 166"/>
                <a:gd name="T54" fmla="*/ 25 w 115"/>
                <a:gd name="T55" fmla="*/ 31 h 166"/>
                <a:gd name="T56" fmla="*/ 25 w 115"/>
                <a:gd name="T57" fmla="*/ 31 h 166"/>
                <a:gd name="T58" fmla="*/ 25 w 115"/>
                <a:gd name="T59" fmla="*/ 31 h 166"/>
                <a:gd name="T60" fmla="*/ 24 w 115"/>
                <a:gd name="T61" fmla="*/ 37 h 166"/>
                <a:gd name="T62" fmla="*/ 25 w 115"/>
                <a:gd name="T63" fmla="*/ 31 h 166"/>
                <a:gd name="T64" fmla="*/ 24 w 115"/>
                <a:gd name="T65" fmla="*/ 37 h 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5"/>
                <a:gd name="T100" fmla="*/ 0 h 166"/>
                <a:gd name="T101" fmla="*/ 115 w 115"/>
                <a:gd name="T102" fmla="*/ 166 h 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5" h="166">
                  <a:moveTo>
                    <a:pt x="109" y="141"/>
                  </a:moveTo>
                  <a:lnTo>
                    <a:pt x="99" y="143"/>
                  </a:lnTo>
                  <a:lnTo>
                    <a:pt x="97" y="137"/>
                  </a:lnTo>
                  <a:lnTo>
                    <a:pt x="96" y="132"/>
                  </a:lnTo>
                  <a:lnTo>
                    <a:pt x="94" y="127"/>
                  </a:lnTo>
                  <a:lnTo>
                    <a:pt x="91" y="121"/>
                  </a:lnTo>
                  <a:lnTo>
                    <a:pt x="89" y="117"/>
                  </a:lnTo>
                  <a:lnTo>
                    <a:pt x="87" y="112"/>
                  </a:lnTo>
                  <a:lnTo>
                    <a:pt x="85" y="106"/>
                  </a:lnTo>
                  <a:lnTo>
                    <a:pt x="82" y="102"/>
                  </a:lnTo>
                  <a:lnTo>
                    <a:pt x="80" y="97"/>
                  </a:lnTo>
                  <a:lnTo>
                    <a:pt x="78" y="93"/>
                  </a:lnTo>
                  <a:lnTo>
                    <a:pt x="74" y="88"/>
                  </a:lnTo>
                  <a:lnTo>
                    <a:pt x="72" y="85"/>
                  </a:lnTo>
                  <a:lnTo>
                    <a:pt x="70" y="80"/>
                  </a:lnTo>
                  <a:lnTo>
                    <a:pt x="66" y="76"/>
                  </a:lnTo>
                  <a:lnTo>
                    <a:pt x="64" y="72"/>
                  </a:lnTo>
                  <a:lnTo>
                    <a:pt x="61" y="67"/>
                  </a:lnTo>
                  <a:lnTo>
                    <a:pt x="57" y="63"/>
                  </a:lnTo>
                  <a:lnTo>
                    <a:pt x="55" y="59"/>
                  </a:lnTo>
                  <a:lnTo>
                    <a:pt x="51" y="56"/>
                  </a:lnTo>
                  <a:lnTo>
                    <a:pt x="48" y="51"/>
                  </a:lnTo>
                  <a:lnTo>
                    <a:pt x="41" y="45"/>
                  </a:lnTo>
                  <a:lnTo>
                    <a:pt x="33" y="37"/>
                  </a:lnTo>
                  <a:lnTo>
                    <a:pt x="26" y="30"/>
                  </a:lnTo>
                  <a:lnTo>
                    <a:pt x="18" y="22"/>
                  </a:lnTo>
                  <a:lnTo>
                    <a:pt x="9" y="15"/>
                  </a:lnTo>
                  <a:lnTo>
                    <a:pt x="0" y="7"/>
                  </a:lnTo>
                  <a:lnTo>
                    <a:pt x="6" y="0"/>
                  </a:lnTo>
                  <a:lnTo>
                    <a:pt x="15" y="7"/>
                  </a:lnTo>
                  <a:lnTo>
                    <a:pt x="24" y="15"/>
                  </a:lnTo>
                  <a:lnTo>
                    <a:pt x="32" y="22"/>
                  </a:lnTo>
                  <a:lnTo>
                    <a:pt x="40" y="30"/>
                  </a:lnTo>
                  <a:lnTo>
                    <a:pt x="48" y="38"/>
                  </a:lnTo>
                  <a:lnTo>
                    <a:pt x="55" y="46"/>
                  </a:lnTo>
                  <a:lnTo>
                    <a:pt x="58" y="49"/>
                  </a:lnTo>
                  <a:lnTo>
                    <a:pt x="62" y="54"/>
                  </a:lnTo>
                  <a:lnTo>
                    <a:pt x="65" y="57"/>
                  </a:lnTo>
                  <a:lnTo>
                    <a:pt x="69" y="62"/>
                  </a:lnTo>
                  <a:lnTo>
                    <a:pt x="71" y="66"/>
                  </a:lnTo>
                  <a:lnTo>
                    <a:pt x="74" y="70"/>
                  </a:lnTo>
                  <a:lnTo>
                    <a:pt x="78" y="74"/>
                  </a:lnTo>
                  <a:lnTo>
                    <a:pt x="80" y="79"/>
                  </a:lnTo>
                  <a:lnTo>
                    <a:pt x="82" y="84"/>
                  </a:lnTo>
                  <a:lnTo>
                    <a:pt x="86" y="88"/>
                  </a:lnTo>
                  <a:lnTo>
                    <a:pt x="88" y="93"/>
                  </a:lnTo>
                  <a:lnTo>
                    <a:pt x="90" y="98"/>
                  </a:lnTo>
                  <a:lnTo>
                    <a:pt x="93" y="103"/>
                  </a:lnTo>
                  <a:lnTo>
                    <a:pt x="96" y="108"/>
                  </a:lnTo>
                  <a:lnTo>
                    <a:pt x="98" y="113"/>
                  </a:lnTo>
                  <a:lnTo>
                    <a:pt x="101" y="118"/>
                  </a:lnTo>
                  <a:lnTo>
                    <a:pt x="102" y="124"/>
                  </a:lnTo>
                  <a:lnTo>
                    <a:pt x="104" y="129"/>
                  </a:lnTo>
                  <a:lnTo>
                    <a:pt x="106" y="134"/>
                  </a:lnTo>
                  <a:lnTo>
                    <a:pt x="109" y="140"/>
                  </a:lnTo>
                  <a:lnTo>
                    <a:pt x="109" y="141"/>
                  </a:lnTo>
                  <a:close/>
                  <a:moveTo>
                    <a:pt x="109" y="140"/>
                  </a:moveTo>
                  <a:lnTo>
                    <a:pt x="109" y="141"/>
                  </a:lnTo>
                  <a:lnTo>
                    <a:pt x="109" y="140"/>
                  </a:lnTo>
                  <a:close/>
                  <a:moveTo>
                    <a:pt x="106" y="166"/>
                  </a:moveTo>
                  <a:lnTo>
                    <a:pt x="99" y="143"/>
                  </a:lnTo>
                  <a:lnTo>
                    <a:pt x="109" y="141"/>
                  </a:lnTo>
                  <a:lnTo>
                    <a:pt x="115" y="164"/>
                  </a:lnTo>
                  <a:lnTo>
                    <a:pt x="106" y="166"/>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2" name="Freeform 24">
              <a:extLst>
                <a:ext uri="{FF2B5EF4-FFF2-40B4-BE49-F238E27FC236}">
                  <a16:creationId xmlns="" xmlns:a16="http://schemas.microsoft.com/office/drawing/2014/main" id="{BE341FC6-3108-41FD-9571-A0AD5592C6B4}"/>
                </a:ext>
              </a:extLst>
            </p:cNvPr>
            <p:cNvSpPr>
              <a:spLocks/>
            </p:cNvSpPr>
            <p:nvPr/>
          </p:nvSpPr>
          <p:spPr bwMode="auto">
            <a:xfrm>
              <a:off x="5091" y="393"/>
              <a:ext cx="378" cy="136"/>
            </a:xfrm>
            <a:custGeom>
              <a:avLst/>
              <a:gdLst>
                <a:gd name="T0" fmla="*/ 72 w 486"/>
                <a:gd name="T1" fmla="*/ 39 h 175"/>
                <a:gd name="T2" fmla="*/ 77 w 486"/>
                <a:gd name="T3" fmla="*/ 39 h 175"/>
                <a:gd name="T4" fmla="*/ 71 w 486"/>
                <a:gd name="T5" fmla="*/ 29 h 175"/>
                <a:gd name="T6" fmla="*/ 75 w 486"/>
                <a:gd name="T7" fmla="*/ 23 h 175"/>
                <a:gd name="T8" fmla="*/ 78 w 486"/>
                <a:gd name="T9" fmla="*/ 19 h 175"/>
                <a:gd name="T10" fmla="*/ 81 w 486"/>
                <a:gd name="T11" fmla="*/ 18 h 175"/>
                <a:gd name="T12" fmla="*/ 83 w 486"/>
                <a:gd name="T13" fmla="*/ 15 h 175"/>
                <a:gd name="T14" fmla="*/ 86 w 486"/>
                <a:gd name="T15" fmla="*/ 14 h 175"/>
                <a:gd name="T16" fmla="*/ 96 w 486"/>
                <a:gd name="T17" fmla="*/ 26 h 175"/>
                <a:gd name="T18" fmla="*/ 102 w 486"/>
                <a:gd name="T19" fmla="*/ 19 h 175"/>
                <a:gd name="T20" fmla="*/ 94 w 486"/>
                <a:gd name="T21" fmla="*/ 11 h 175"/>
                <a:gd name="T22" fmla="*/ 107 w 486"/>
                <a:gd name="T23" fmla="*/ 9 h 175"/>
                <a:gd name="T24" fmla="*/ 107 w 486"/>
                <a:gd name="T25" fmla="*/ 4 h 175"/>
                <a:gd name="T26" fmla="*/ 102 w 486"/>
                <a:gd name="T27" fmla="*/ 4 h 175"/>
                <a:gd name="T28" fmla="*/ 96 w 486"/>
                <a:gd name="T29" fmla="*/ 5 h 175"/>
                <a:gd name="T30" fmla="*/ 94 w 486"/>
                <a:gd name="T31" fmla="*/ 5 h 175"/>
                <a:gd name="T32" fmla="*/ 91 w 486"/>
                <a:gd name="T33" fmla="*/ 5 h 175"/>
                <a:gd name="T34" fmla="*/ 89 w 486"/>
                <a:gd name="T35" fmla="*/ 7 h 175"/>
                <a:gd name="T36" fmla="*/ 86 w 486"/>
                <a:gd name="T37" fmla="*/ 7 h 175"/>
                <a:gd name="T38" fmla="*/ 83 w 486"/>
                <a:gd name="T39" fmla="*/ 9 h 175"/>
                <a:gd name="T40" fmla="*/ 79 w 486"/>
                <a:gd name="T41" fmla="*/ 12 h 175"/>
                <a:gd name="T42" fmla="*/ 76 w 486"/>
                <a:gd name="T43" fmla="*/ 15 h 175"/>
                <a:gd name="T44" fmla="*/ 73 w 486"/>
                <a:gd name="T45" fmla="*/ 18 h 175"/>
                <a:gd name="T46" fmla="*/ 68 w 486"/>
                <a:gd name="T47" fmla="*/ 24 h 175"/>
                <a:gd name="T48" fmla="*/ 54 w 486"/>
                <a:gd name="T49" fmla="*/ 15 h 175"/>
                <a:gd name="T50" fmla="*/ 44 w 486"/>
                <a:gd name="T51" fmla="*/ 11 h 175"/>
                <a:gd name="T52" fmla="*/ 35 w 486"/>
                <a:gd name="T53" fmla="*/ 7 h 175"/>
                <a:gd name="T54" fmla="*/ 26 w 486"/>
                <a:gd name="T55" fmla="*/ 3 h 175"/>
                <a:gd name="T56" fmla="*/ 16 w 486"/>
                <a:gd name="T57" fmla="*/ 0 h 175"/>
                <a:gd name="T58" fmla="*/ 0 w 486"/>
                <a:gd name="T59" fmla="*/ 12 h 175"/>
                <a:gd name="T60" fmla="*/ 16 w 486"/>
                <a:gd name="T61" fmla="*/ 11 h 175"/>
                <a:gd name="T62" fmla="*/ 7 w 486"/>
                <a:gd name="T63" fmla="*/ 23 h 175"/>
                <a:gd name="T64" fmla="*/ 33 w 486"/>
                <a:gd name="T65" fmla="*/ 14 h 175"/>
                <a:gd name="T66" fmla="*/ 16 w 486"/>
                <a:gd name="T67" fmla="*/ 33 h 175"/>
                <a:gd name="T68" fmla="*/ 50 w 486"/>
                <a:gd name="T69" fmla="*/ 19 h 175"/>
                <a:gd name="T70" fmla="*/ 60 w 486"/>
                <a:gd name="T71" fmla="*/ 23 h 175"/>
                <a:gd name="T72" fmla="*/ 68 w 486"/>
                <a:gd name="T73" fmla="*/ 30 h 175"/>
                <a:gd name="T74" fmla="*/ 72 w 486"/>
                <a:gd name="T75" fmla="*/ 39 h 1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6"/>
                <a:gd name="T115" fmla="*/ 0 h 175"/>
                <a:gd name="T116" fmla="*/ 486 w 486"/>
                <a:gd name="T117" fmla="*/ 175 h 1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6" h="175">
                  <a:moveTo>
                    <a:pt x="326" y="174"/>
                  </a:moveTo>
                  <a:lnTo>
                    <a:pt x="346" y="175"/>
                  </a:lnTo>
                  <a:lnTo>
                    <a:pt x="320" y="127"/>
                  </a:lnTo>
                  <a:lnTo>
                    <a:pt x="342" y="99"/>
                  </a:lnTo>
                  <a:lnTo>
                    <a:pt x="353" y="87"/>
                  </a:lnTo>
                  <a:lnTo>
                    <a:pt x="365" y="77"/>
                  </a:lnTo>
                  <a:lnTo>
                    <a:pt x="378" y="68"/>
                  </a:lnTo>
                  <a:lnTo>
                    <a:pt x="392" y="62"/>
                  </a:lnTo>
                  <a:lnTo>
                    <a:pt x="439" y="117"/>
                  </a:lnTo>
                  <a:lnTo>
                    <a:pt x="460" y="86"/>
                  </a:lnTo>
                  <a:lnTo>
                    <a:pt x="426" y="49"/>
                  </a:lnTo>
                  <a:lnTo>
                    <a:pt x="479" y="43"/>
                  </a:lnTo>
                  <a:lnTo>
                    <a:pt x="486" y="17"/>
                  </a:lnTo>
                  <a:lnTo>
                    <a:pt x="460" y="19"/>
                  </a:lnTo>
                  <a:lnTo>
                    <a:pt x="436" y="22"/>
                  </a:lnTo>
                  <a:lnTo>
                    <a:pt x="424" y="24"/>
                  </a:lnTo>
                  <a:lnTo>
                    <a:pt x="413" y="27"/>
                  </a:lnTo>
                  <a:lnTo>
                    <a:pt x="401" y="30"/>
                  </a:lnTo>
                  <a:lnTo>
                    <a:pt x="390" y="35"/>
                  </a:lnTo>
                  <a:lnTo>
                    <a:pt x="374" y="45"/>
                  </a:lnTo>
                  <a:lnTo>
                    <a:pt x="359" y="55"/>
                  </a:lnTo>
                  <a:lnTo>
                    <a:pt x="345" y="67"/>
                  </a:lnTo>
                  <a:lnTo>
                    <a:pt x="330" y="80"/>
                  </a:lnTo>
                  <a:lnTo>
                    <a:pt x="307" y="110"/>
                  </a:lnTo>
                  <a:lnTo>
                    <a:pt x="243" y="65"/>
                  </a:lnTo>
                  <a:lnTo>
                    <a:pt x="201" y="47"/>
                  </a:lnTo>
                  <a:lnTo>
                    <a:pt x="159" y="30"/>
                  </a:lnTo>
                  <a:lnTo>
                    <a:pt x="116" y="14"/>
                  </a:lnTo>
                  <a:lnTo>
                    <a:pt x="74" y="0"/>
                  </a:lnTo>
                  <a:lnTo>
                    <a:pt x="0" y="52"/>
                  </a:lnTo>
                  <a:lnTo>
                    <a:pt x="71" y="49"/>
                  </a:lnTo>
                  <a:lnTo>
                    <a:pt x="33" y="100"/>
                  </a:lnTo>
                  <a:lnTo>
                    <a:pt x="151" y="61"/>
                  </a:lnTo>
                  <a:lnTo>
                    <a:pt x="75" y="150"/>
                  </a:lnTo>
                  <a:lnTo>
                    <a:pt x="225" y="83"/>
                  </a:lnTo>
                  <a:lnTo>
                    <a:pt x="270" y="106"/>
                  </a:lnTo>
                  <a:lnTo>
                    <a:pt x="309" y="136"/>
                  </a:lnTo>
                  <a:lnTo>
                    <a:pt x="326" y="174"/>
                  </a:lnTo>
                  <a:close/>
                </a:path>
              </a:pathLst>
            </a:custGeom>
            <a:solidFill>
              <a:srgbClr val="45AE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3" name="Freeform 25">
              <a:extLst>
                <a:ext uri="{FF2B5EF4-FFF2-40B4-BE49-F238E27FC236}">
                  <a16:creationId xmlns="" xmlns:a16="http://schemas.microsoft.com/office/drawing/2014/main" id="{769C0060-5C9F-475B-B253-E42D0B654120}"/>
                </a:ext>
              </a:extLst>
            </p:cNvPr>
            <p:cNvSpPr>
              <a:spLocks noEditPoints="1"/>
            </p:cNvSpPr>
            <p:nvPr/>
          </p:nvSpPr>
          <p:spPr bwMode="auto">
            <a:xfrm>
              <a:off x="5089" y="391"/>
              <a:ext cx="382" cy="140"/>
            </a:xfrm>
            <a:custGeom>
              <a:avLst/>
              <a:gdLst>
                <a:gd name="T0" fmla="*/ 78 w 491"/>
                <a:gd name="T1" fmla="*/ 39 h 180"/>
                <a:gd name="T2" fmla="*/ 77 w 491"/>
                <a:gd name="T3" fmla="*/ 40 h 180"/>
                <a:gd name="T4" fmla="*/ 71 w 491"/>
                <a:gd name="T5" fmla="*/ 29 h 180"/>
                <a:gd name="T6" fmla="*/ 72 w 491"/>
                <a:gd name="T7" fmla="*/ 29 h 180"/>
                <a:gd name="T8" fmla="*/ 76 w 491"/>
                <a:gd name="T9" fmla="*/ 23 h 180"/>
                <a:gd name="T10" fmla="*/ 77 w 491"/>
                <a:gd name="T11" fmla="*/ 23 h 180"/>
                <a:gd name="T12" fmla="*/ 83 w 491"/>
                <a:gd name="T13" fmla="*/ 16 h 180"/>
                <a:gd name="T14" fmla="*/ 78 w 491"/>
                <a:gd name="T15" fmla="*/ 20 h 180"/>
                <a:gd name="T16" fmla="*/ 78 w 491"/>
                <a:gd name="T17" fmla="*/ 19 h 180"/>
                <a:gd name="T18" fmla="*/ 83 w 491"/>
                <a:gd name="T19" fmla="*/ 16 h 180"/>
                <a:gd name="T20" fmla="*/ 88 w 491"/>
                <a:gd name="T21" fmla="*/ 14 h 180"/>
                <a:gd name="T22" fmla="*/ 99 w 491"/>
                <a:gd name="T23" fmla="*/ 26 h 180"/>
                <a:gd name="T24" fmla="*/ 99 w 491"/>
                <a:gd name="T25" fmla="*/ 26 h 180"/>
                <a:gd name="T26" fmla="*/ 103 w 491"/>
                <a:gd name="T27" fmla="*/ 19 h 180"/>
                <a:gd name="T28" fmla="*/ 102 w 491"/>
                <a:gd name="T29" fmla="*/ 19 h 180"/>
                <a:gd name="T30" fmla="*/ 95 w 491"/>
                <a:gd name="T31" fmla="*/ 11 h 180"/>
                <a:gd name="T32" fmla="*/ 94 w 491"/>
                <a:gd name="T33" fmla="*/ 12 h 180"/>
                <a:gd name="T34" fmla="*/ 107 w 491"/>
                <a:gd name="T35" fmla="*/ 10 h 180"/>
                <a:gd name="T36" fmla="*/ 107 w 491"/>
                <a:gd name="T37" fmla="*/ 9 h 180"/>
                <a:gd name="T38" fmla="*/ 108 w 491"/>
                <a:gd name="T39" fmla="*/ 4 h 180"/>
                <a:gd name="T40" fmla="*/ 108 w 491"/>
                <a:gd name="T41" fmla="*/ 4 h 180"/>
                <a:gd name="T42" fmla="*/ 87 w 491"/>
                <a:gd name="T43" fmla="*/ 9 h 180"/>
                <a:gd name="T44" fmla="*/ 94 w 491"/>
                <a:gd name="T45" fmla="*/ 5 h 180"/>
                <a:gd name="T46" fmla="*/ 108 w 491"/>
                <a:gd name="T47" fmla="*/ 4 h 180"/>
                <a:gd name="T48" fmla="*/ 96 w 491"/>
                <a:gd name="T49" fmla="*/ 5 h 180"/>
                <a:gd name="T50" fmla="*/ 87 w 491"/>
                <a:gd name="T51" fmla="*/ 9 h 180"/>
                <a:gd name="T52" fmla="*/ 86 w 491"/>
                <a:gd name="T53" fmla="*/ 9 h 180"/>
                <a:gd name="T54" fmla="*/ 78 w 491"/>
                <a:gd name="T55" fmla="*/ 14 h 180"/>
                <a:gd name="T56" fmla="*/ 83 w 491"/>
                <a:gd name="T57" fmla="*/ 11 h 180"/>
                <a:gd name="T58" fmla="*/ 73 w 491"/>
                <a:gd name="T59" fmla="*/ 18 h 180"/>
                <a:gd name="T60" fmla="*/ 73 w 491"/>
                <a:gd name="T61" fmla="*/ 18 h 180"/>
                <a:gd name="T62" fmla="*/ 68 w 491"/>
                <a:gd name="T63" fmla="*/ 24 h 180"/>
                <a:gd name="T64" fmla="*/ 68 w 491"/>
                <a:gd name="T65" fmla="*/ 25 h 180"/>
                <a:gd name="T66" fmla="*/ 54 w 491"/>
                <a:gd name="T67" fmla="*/ 15 h 180"/>
                <a:gd name="T68" fmla="*/ 54 w 491"/>
                <a:gd name="T69" fmla="*/ 15 h 180"/>
                <a:gd name="T70" fmla="*/ 26 w 491"/>
                <a:gd name="T71" fmla="*/ 3 h 180"/>
                <a:gd name="T72" fmla="*/ 45 w 491"/>
                <a:gd name="T73" fmla="*/ 11 h 180"/>
                <a:gd name="T74" fmla="*/ 47 w 491"/>
                <a:gd name="T75" fmla="*/ 12 h 180"/>
                <a:gd name="T76" fmla="*/ 29 w 491"/>
                <a:gd name="T77" fmla="*/ 5 h 180"/>
                <a:gd name="T78" fmla="*/ 16 w 491"/>
                <a:gd name="T79" fmla="*/ 2 h 180"/>
                <a:gd name="T80" fmla="*/ 17 w 491"/>
                <a:gd name="T81" fmla="*/ 0 h 180"/>
                <a:gd name="T82" fmla="*/ 2 w 491"/>
                <a:gd name="T83" fmla="*/ 12 h 180"/>
                <a:gd name="T84" fmla="*/ 1 w 491"/>
                <a:gd name="T85" fmla="*/ 12 h 180"/>
                <a:gd name="T86" fmla="*/ 16 w 491"/>
                <a:gd name="T87" fmla="*/ 11 h 180"/>
                <a:gd name="T88" fmla="*/ 16 w 491"/>
                <a:gd name="T89" fmla="*/ 12 h 180"/>
                <a:gd name="T90" fmla="*/ 9 w 491"/>
                <a:gd name="T91" fmla="*/ 23 h 180"/>
                <a:gd name="T92" fmla="*/ 7 w 491"/>
                <a:gd name="T93" fmla="*/ 23 h 180"/>
                <a:gd name="T94" fmla="*/ 34 w 491"/>
                <a:gd name="T95" fmla="*/ 14 h 180"/>
                <a:gd name="T96" fmla="*/ 34 w 491"/>
                <a:gd name="T97" fmla="*/ 15 h 180"/>
                <a:gd name="T98" fmla="*/ 18 w 491"/>
                <a:gd name="T99" fmla="*/ 34 h 180"/>
                <a:gd name="T100" fmla="*/ 16 w 491"/>
                <a:gd name="T101" fmla="*/ 33 h 180"/>
                <a:gd name="T102" fmla="*/ 51 w 491"/>
                <a:gd name="T103" fmla="*/ 18 h 180"/>
                <a:gd name="T104" fmla="*/ 51 w 491"/>
                <a:gd name="T105" fmla="*/ 19 h 180"/>
                <a:gd name="T106" fmla="*/ 61 w 491"/>
                <a:gd name="T107" fmla="*/ 23 h 180"/>
                <a:gd name="T108" fmla="*/ 61 w 491"/>
                <a:gd name="T109" fmla="*/ 24 h 180"/>
                <a:gd name="T110" fmla="*/ 69 w 491"/>
                <a:gd name="T111" fmla="*/ 31 h 180"/>
                <a:gd name="T112" fmla="*/ 68 w 491"/>
                <a:gd name="T113" fmla="*/ 31 h 180"/>
                <a:gd name="T114" fmla="*/ 73 w 491"/>
                <a:gd name="T115" fmla="*/ 39 h 180"/>
                <a:gd name="T116" fmla="*/ 72 w 491"/>
                <a:gd name="T117" fmla="*/ 40 h 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1"/>
                <a:gd name="T178" fmla="*/ 0 h 180"/>
                <a:gd name="T179" fmla="*/ 491 w 491"/>
                <a:gd name="T180" fmla="*/ 180 h 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1" h="180">
                  <a:moveTo>
                    <a:pt x="350" y="176"/>
                  </a:moveTo>
                  <a:lnTo>
                    <a:pt x="347" y="180"/>
                  </a:lnTo>
                  <a:lnTo>
                    <a:pt x="328" y="178"/>
                  </a:lnTo>
                  <a:lnTo>
                    <a:pt x="328" y="174"/>
                  </a:lnTo>
                  <a:lnTo>
                    <a:pt x="348" y="175"/>
                  </a:lnTo>
                  <a:lnTo>
                    <a:pt x="350" y="176"/>
                  </a:lnTo>
                  <a:close/>
                  <a:moveTo>
                    <a:pt x="347" y="180"/>
                  </a:moveTo>
                  <a:lnTo>
                    <a:pt x="348" y="175"/>
                  </a:lnTo>
                  <a:lnTo>
                    <a:pt x="348" y="176"/>
                  </a:lnTo>
                  <a:lnTo>
                    <a:pt x="350" y="176"/>
                  </a:lnTo>
                  <a:lnTo>
                    <a:pt x="350" y="177"/>
                  </a:lnTo>
                  <a:lnTo>
                    <a:pt x="351" y="178"/>
                  </a:lnTo>
                  <a:lnTo>
                    <a:pt x="350" y="178"/>
                  </a:lnTo>
                  <a:lnTo>
                    <a:pt x="350" y="180"/>
                  </a:lnTo>
                  <a:lnTo>
                    <a:pt x="348" y="180"/>
                  </a:lnTo>
                  <a:lnTo>
                    <a:pt x="347" y="180"/>
                  </a:lnTo>
                  <a:close/>
                  <a:moveTo>
                    <a:pt x="320" y="128"/>
                  </a:moveTo>
                  <a:lnTo>
                    <a:pt x="323" y="128"/>
                  </a:lnTo>
                  <a:lnTo>
                    <a:pt x="350" y="176"/>
                  </a:lnTo>
                  <a:lnTo>
                    <a:pt x="346" y="178"/>
                  </a:lnTo>
                  <a:lnTo>
                    <a:pt x="320" y="130"/>
                  </a:lnTo>
                  <a:lnTo>
                    <a:pt x="320" y="128"/>
                  </a:lnTo>
                  <a:close/>
                  <a:moveTo>
                    <a:pt x="323" y="128"/>
                  </a:moveTo>
                  <a:lnTo>
                    <a:pt x="320" y="130"/>
                  </a:lnTo>
                  <a:lnTo>
                    <a:pt x="319" y="130"/>
                  </a:lnTo>
                  <a:lnTo>
                    <a:pt x="320" y="129"/>
                  </a:lnTo>
                  <a:lnTo>
                    <a:pt x="320" y="128"/>
                  </a:lnTo>
                  <a:lnTo>
                    <a:pt x="321" y="128"/>
                  </a:lnTo>
                  <a:lnTo>
                    <a:pt x="321" y="127"/>
                  </a:lnTo>
                  <a:lnTo>
                    <a:pt x="322" y="127"/>
                  </a:lnTo>
                  <a:lnTo>
                    <a:pt x="323" y="128"/>
                  </a:lnTo>
                  <a:close/>
                  <a:moveTo>
                    <a:pt x="343" y="100"/>
                  </a:moveTo>
                  <a:lnTo>
                    <a:pt x="346" y="102"/>
                  </a:lnTo>
                  <a:lnTo>
                    <a:pt x="323" y="132"/>
                  </a:lnTo>
                  <a:lnTo>
                    <a:pt x="320" y="128"/>
                  </a:lnTo>
                  <a:lnTo>
                    <a:pt x="343" y="100"/>
                  </a:lnTo>
                  <a:close/>
                  <a:moveTo>
                    <a:pt x="346" y="102"/>
                  </a:moveTo>
                  <a:lnTo>
                    <a:pt x="343" y="100"/>
                  </a:lnTo>
                  <a:lnTo>
                    <a:pt x="343" y="98"/>
                  </a:lnTo>
                  <a:lnTo>
                    <a:pt x="344" y="98"/>
                  </a:lnTo>
                  <a:lnTo>
                    <a:pt x="345" y="98"/>
                  </a:lnTo>
                  <a:lnTo>
                    <a:pt x="346" y="98"/>
                  </a:lnTo>
                  <a:lnTo>
                    <a:pt x="346" y="100"/>
                  </a:lnTo>
                  <a:lnTo>
                    <a:pt x="346" y="101"/>
                  </a:lnTo>
                  <a:lnTo>
                    <a:pt x="346" y="102"/>
                  </a:lnTo>
                  <a:close/>
                  <a:moveTo>
                    <a:pt x="395" y="62"/>
                  </a:moveTo>
                  <a:lnTo>
                    <a:pt x="392" y="65"/>
                  </a:lnTo>
                  <a:lnTo>
                    <a:pt x="394" y="66"/>
                  </a:lnTo>
                  <a:lnTo>
                    <a:pt x="391" y="67"/>
                  </a:lnTo>
                  <a:lnTo>
                    <a:pt x="387" y="69"/>
                  </a:lnTo>
                  <a:lnTo>
                    <a:pt x="384" y="71"/>
                  </a:lnTo>
                  <a:lnTo>
                    <a:pt x="382" y="72"/>
                  </a:lnTo>
                  <a:lnTo>
                    <a:pt x="378" y="74"/>
                  </a:lnTo>
                  <a:lnTo>
                    <a:pt x="375" y="77"/>
                  </a:lnTo>
                  <a:lnTo>
                    <a:pt x="371" y="78"/>
                  </a:lnTo>
                  <a:lnTo>
                    <a:pt x="369" y="80"/>
                  </a:lnTo>
                  <a:lnTo>
                    <a:pt x="366" y="82"/>
                  </a:lnTo>
                  <a:lnTo>
                    <a:pt x="362" y="86"/>
                  </a:lnTo>
                  <a:lnTo>
                    <a:pt x="360" y="88"/>
                  </a:lnTo>
                  <a:lnTo>
                    <a:pt x="356" y="90"/>
                  </a:lnTo>
                  <a:lnTo>
                    <a:pt x="354" y="93"/>
                  </a:lnTo>
                  <a:lnTo>
                    <a:pt x="352" y="96"/>
                  </a:lnTo>
                  <a:lnTo>
                    <a:pt x="348" y="100"/>
                  </a:lnTo>
                  <a:lnTo>
                    <a:pt x="346" y="102"/>
                  </a:lnTo>
                  <a:lnTo>
                    <a:pt x="343" y="100"/>
                  </a:lnTo>
                  <a:lnTo>
                    <a:pt x="345" y="96"/>
                  </a:lnTo>
                  <a:lnTo>
                    <a:pt x="348" y="93"/>
                  </a:lnTo>
                  <a:lnTo>
                    <a:pt x="351" y="90"/>
                  </a:lnTo>
                  <a:lnTo>
                    <a:pt x="354" y="87"/>
                  </a:lnTo>
                  <a:lnTo>
                    <a:pt x="356" y="85"/>
                  </a:lnTo>
                  <a:lnTo>
                    <a:pt x="360" y="81"/>
                  </a:lnTo>
                  <a:lnTo>
                    <a:pt x="362" y="79"/>
                  </a:lnTo>
                  <a:lnTo>
                    <a:pt x="366" y="77"/>
                  </a:lnTo>
                  <a:lnTo>
                    <a:pt x="369" y="74"/>
                  </a:lnTo>
                  <a:lnTo>
                    <a:pt x="372" y="72"/>
                  </a:lnTo>
                  <a:lnTo>
                    <a:pt x="376" y="70"/>
                  </a:lnTo>
                  <a:lnTo>
                    <a:pt x="378" y="69"/>
                  </a:lnTo>
                  <a:lnTo>
                    <a:pt x="382" y="66"/>
                  </a:lnTo>
                  <a:lnTo>
                    <a:pt x="386" y="64"/>
                  </a:lnTo>
                  <a:lnTo>
                    <a:pt x="390" y="63"/>
                  </a:lnTo>
                  <a:lnTo>
                    <a:pt x="393" y="62"/>
                  </a:lnTo>
                  <a:lnTo>
                    <a:pt x="395" y="62"/>
                  </a:lnTo>
                  <a:close/>
                  <a:moveTo>
                    <a:pt x="394" y="66"/>
                  </a:moveTo>
                  <a:lnTo>
                    <a:pt x="393" y="62"/>
                  </a:lnTo>
                  <a:lnTo>
                    <a:pt x="394" y="62"/>
                  </a:lnTo>
                  <a:lnTo>
                    <a:pt x="395" y="62"/>
                  </a:lnTo>
                  <a:lnTo>
                    <a:pt x="396" y="63"/>
                  </a:lnTo>
                  <a:lnTo>
                    <a:pt x="396" y="64"/>
                  </a:lnTo>
                  <a:lnTo>
                    <a:pt x="395" y="65"/>
                  </a:lnTo>
                  <a:lnTo>
                    <a:pt x="394" y="66"/>
                  </a:lnTo>
                  <a:close/>
                  <a:moveTo>
                    <a:pt x="443" y="120"/>
                  </a:moveTo>
                  <a:lnTo>
                    <a:pt x="440" y="120"/>
                  </a:lnTo>
                  <a:lnTo>
                    <a:pt x="392" y="65"/>
                  </a:lnTo>
                  <a:lnTo>
                    <a:pt x="395" y="62"/>
                  </a:lnTo>
                  <a:lnTo>
                    <a:pt x="443" y="117"/>
                  </a:lnTo>
                  <a:lnTo>
                    <a:pt x="443" y="120"/>
                  </a:lnTo>
                  <a:close/>
                  <a:moveTo>
                    <a:pt x="440" y="120"/>
                  </a:moveTo>
                  <a:lnTo>
                    <a:pt x="443" y="117"/>
                  </a:lnTo>
                  <a:lnTo>
                    <a:pt x="443" y="118"/>
                  </a:lnTo>
                  <a:lnTo>
                    <a:pt x="443" y="119"/>
                  </a:lnTo>
                  <a:lnTo>
                    <a:pt x="443" y="120"/>
                  </a:lnTo>
                  <a:lnTo>
                    <a:pt x="442" y="121"/>
                  </a:lnTo>
                  <a:lnTo>
                    <a:pt x="441" y="121"/>
                  </a:lnTo>
                  <a:lnTo>
                    <a:pt x="440" y="121"/>
                  </a:lnTo>
                  <a:lnTo>
                    <a:pt x="440" y="120"/>
                  </a:lnTo>
                  <a:close/>
                  <a:moveTo>
                    <a:pt x="464" y="86"/>
                  </a:moveTo>
                  <a:lnTo>
                    <a:pt x="464" y="89"/>
                  </a:lnTo>
                  <a:lnTo>
                    <a:pt x="443" y="120"/>
                  </a:lnTo>
                  <a:lnTo>
                    <a:pt x="440" y="118"/>
                  </a:lnTo>
                  <a:lnTo>
                    <a:pt x="460" y="87"/>
                  </a:lnTo>
                  <a:lnTo>
                    <a:pt x="464" y="86"/>
                  </a:lnTo>
                  <a:close/>
                  <a:moveTo>
                    <a:pt x="464" y="89"/>
                  </a:moveTo>
                  <a:lnTo>
                    <a:pt x="460" y="87"/>
                  </a:lnTo>
                  <a:lnTo>
                    <a:pt x="460" y="86"/>
                  </a:lnTo>
                  <a:lnTo>
                    <a:pt x="462" y="86"/>
                  </a:lnTo>
                  <a:lnTo>
                    <a:pt x="463" y="86"/>
                  </a:lnTo>
                  <a:lnTo>
                    <a:pt x="464" y="87"/>
                  </a:lnTo>
                  <a:lnTo>
                    <a:pt x="464" y="88"/>
                  </a:lnTo>
                  <a:lnTo>
                    <a:pt x="464" y="89"/>
                  </a:lnTo>
                  <a:close/>
                  <a:moveTo>
                    <a:pt x="428" y="49"/>
                  </a:moveTo>
                  <a:lnTo>
                    <a:pt x="430" y="50"/>
                  </a:lnTo>
                  <a:lnTo>
                    <a:pt x="464" y="86"/>
                  </a:lnTo>
                  <a:lnTo>
                    <a:pt x="460" y="89"/>
                  </a:lnTo>
                  <a:lnTo>
                    <a:pt x="426" y="53"/>
                  </a:lnTo>
                  <a:lnTo>
                    <a:pt x="428" y="49"/>
                  </a:lnTo>
                  <a:close/>
                  <a:moveTo>
                    <a:pt x="430" y="50"/>
                  </a:moveTo>
                  <a:lnTo>
                    <a:pt x="426" y="53"/>
                  </a:lnTo>
                  <a:lnTo>
                    <a:pt x="426" y="51"/>
                  </a:lnTo>
                  <a:lnTo>
                    <a:pt x="426" y="50"/>
                  </a:lnTo>
                  <a:lnTo>
                    <a:pt x="427" y="49"/>
                  </a:lnTo>
                  <a:lnTo>
                    <a:pt x="428" y="49"/>
                  </a:lnTo>
                  <a:lnTo>
                    <a:pt x="430" y="49"/>
                  </a:lnTo>
                  <a:lnTo>
                    <a:pt x="430" y="50"/>
                  </a:lnTo>
                  <a:close/>
                  <a:moveTo>
                    <a:pt x="483" y="46"/>
                  </a:moveTo>
                  <a:lnTo>
                    <a:pt x="481" y="48"/>
                  </a:lnTo>
                  <a:lnTo>
                    <a:pt x="428" y="54"/>
                  </a:lnTo>
                  <a:lnTo>
                    <a:pt x="428" y="49"/>
                  </a:lnTo>
                  <a:lnTo>
                    <a:pt x="481" y="42"/>
                  </a:lnTo>
                  <a:lnTo>
                    <a:pt x="483" y="46"/>
                  </a:lnTo>
                  <a:close/>
                  <a:moveTo>
                    <a:pt x="481" y="48"/>
                  </a:moveTo>
                  <a:lnTo>
                    <a:pt x="481" y="42"/>
                  </a:lnTo>
                  <a:lnTo>
                    <a:pt x="482" y="42"/>
                  </a:lnTo>
                  <a:lnTo>
                    <a:pt x="482" y="43"/>
                  </a:lnTo>
                  <a:lnTo>
                    <a:pt x="483" y="43"/>
                  </a:lnTo>
                  <a:lnTo>
                    <a:pt x="483" y="45"/>
                  </a:lnTo>
                  <a:lnTo>
                    <a:pt x="483" y="46"/>
                  </a:lnTo>
                  <a:lnTo>
                    <a:pt x="483" y="47"/>
                  </a:lnTo>
                  <a:lnTo>
                    <a:pt x="482" y="47"/>
                  </a:lnTo>
                  <a:lnTo>
                    <a:pt x="481" y="48"/>
                  </a:lnTo>
                  <a:close/>
                  <a:moveTo>
                    <a:pt x="488" y="17"/>
                  </a:moveTo>
                  <a:lnTo>
                    <a:pt x="490" y="21"/>
                  </a:lnTo>
                  <a:lnTo>
                    <a:pt x="483" y="46"/>
                  </a:lnTo>
                  <a:lnTo>
                    <a:pt x="479" y="45"/>
                  </a:lnTo>
                  <a:lnTo>
                    <a:pt x="486" y="19"/>
                  </a:lnTo>
                  <a:lnTo>
                    <a:pt x="488" y="17"/>
                  </a:lnTo>
                  <a:close/>
                  <a:moveTo>
                    <a:pt x="490" y="21"/>
                  </a:moveTo>
                  <a:lnTo>
                    <a:pt x="486" y="19"/>
                  </a:lnTo>
                  <a:lnTo>
                    <a:pt x="487" y="18"/>
                  </a:lnTo>
                  <a:lnTo>
                    <a:pt x="487" y="17"/>
                  </a:lnTo>
                  <a:lnTo>
                    <a:pt x="488" y="17"/>
                  </a:lnTo>
                  <a:lnTo>
                    <a:pt x="489" y="17"/>
                  </a:lnTo>
                  <a:lnTo>
                    <a:pt x="490" y="18"/>
                  </a:lnTo>
                  <a:lnTo>
                    <a:pt x="491" y="19"/>
                  </a:lnTo>
                  <a:lnTo>
                    <a:pt x="490" y="21"/>
                  </a:lnTo>
                  <a:close/>
                  <a:moveTo>
                    <a:pt x="393" y="39"/>
                  </a:moveTo>
                  <a:lnTo>
                    <a:pt x="391" y="35"/>
                  </a:lnTo>
                  <a:lnTo>
                    <a:pt x="391" y="34"/>
                  </a:lnTo>
                  <a:lnTo>
                    <a:pt x="396" y="32"/>
                  </a:lnTo>
                  <a:lnTo>
                    <a:pt x="402" y="30"/>
                  </a:lnTo>
                  <a:lnTo>
                    <a:pt x="408" y="29"/>
                  </a:lnTo>
                  <a:lnTo>
                    <a:pt x="414" y="26"/>
                  </a:lnTo>
                  <a:lnTo>
                    <a:pt x="419" y="25"/>
                  </a:lnTo>
                  <a:lnTo>
                    <a:pt x="425" y="24"/>
                  </a:lnTo>
                  <a:lnTo>
                    <a:pt x="431" y="23"/>
                  </a:lnTo>
                  <a:lnTo>
                    <a:pt x="436" y="22"/>
                  </a:lnTo>
                  <a:lnTo>
                    <a:pt x="443" y="21"/>
                  </a:lnTo>
                  <a:lnTo>
                    <a:pt x="449" y="19"/>
                  </a:lnTo>
                  <a:lnTo>
                    <a:pt x="455" y="19"/>
                  </a:lnTo>
                  <a:lnTo>
                    <a:pt x="462" y="18"/>
                  </a:lnTo>
                  <a:lnTo>
                    <a:pt x="474" y="18"/>
                  </a:lnTo>
                  <a:lnTo>
                    <a:pt x="488" y="17"/>
                  </a:lnTo>
                  <a:lnTo>
                    <a:pt x="489" y="22"/>
                  </a:lnTo>
                  <a:lnTo>
                    <a:pt x="474" y="23"/>
                  </a:lnTo>
                  <a:lnTo>
                    <a:pt x="462" y="23"/>
                  </a:lnTo>
                  <a:lnTo>
                    <a:pt x="456" y="24"/>
                  </a:lnTo>
                  <a:lnTo>
                    <a:pt x="449" y="24"/>
                  </a:lnTo>
                  <a:lnTo>
                    <a:pt x="443" y="25"/>
                  </a:lnTo>
                  <a:lnTo>
                    <a:pt x="438" y="26"/>
                  </a:lnTo>
                  <a:lnTo>
                    <a:pt x="432" y="27"/>
                  </a:lnTo>
                  <a:lnTo>
                    <a:pt x="426" y="29"/>
                  </a:lnTo>
                  <a:lnTo>
                    <a:pt x="420" y="30"/>
                  </a:lnTo>
                  <a:lnTo>
                    <a:pt x="415" y="31"/>
                  </a:lnTo>
                  <a:lnTo>
                    <a:pt x="410" y="33"/>
                  </a:lnTo>
                  <a:lnTo>
                    <a:pt x="404" y="34"/>
                  </a:lnTo>
                  <a:lnTo>
                    <a:pt x="399" y="37"/>
                  </a:lnTo>
                  <a:lnTo>
                    <a:pt x="393" y="39"/>
                  </a:lnTo>
                  <a:close/>
                  <a:moveTo>
                    <a:pt x="391" y="34"/>
                  </a:moveTo>
                  <a:lnTo>
                    <a:pt x="393" y="39"/>
                  </a:lnTo>
                  <a:lnTo>
                    <a:pt x="392" y="39"/>
                  </a:lnTo>
                  <a:lnTo>
                    <a:pt x="391" y="39"/>
                  </a:lnTo>
                  <a:lnTo>
                    <a:pt x="390" y="38"/>
                  </a:lnTo>
                  <a:lnTo>
                    <a:pt x="390" y="37"/>
                  </a:lnTo>
                  <a:lnTo>
                    <a:pt x="391" y="35"/>
                  </a:lnTo>
                  <a:lnTo>
                    <a:pt x="391" y="34"/>
                  </a:lnTo>
                  <a:close/>
                  <a:moveTo>
                    <a:pt x="335" y="83"/>
                  </a:moveTo>
                  <a:lnTo>
                    <a:pt x="330" y="80"/>
                  </a:lnTo>
                  <a:lnTo>
                    <a:pt x="331" y="80"/>
                  </a:lnTo>
                  <a:lnTo>
                    <a:pt x="338" y="73"/>
                  </a:lnTo>
                  <a:lnTo>
                    <a:pt x="345" y="66"/>
                  </a:lnTo>
                  <a:lnTo>
                    <a:pt x="352" y="61"/>
                  </a:lnTo>
                  <a:lnTo>
                    <a:pt x="359" y="55"/>
                  </a:lnTo>
                  <a:lnTo>
                    <a:pt x="367" y="50"/>
                  </a:lnTo>
                  <a:lnTo>
                    <a:pt x="374" y="45"/>
                  </a:lnTo>
                  <a:lnTo>
                    <a:pt x="383" y="40"/>
                  </a:lnTo>
                  <a:lnTo>
                    <a:pt x="391" y="35"/>
                  </a:lnTo>
                  <a:lnTo>
                    <a:pt x="393" y="39"/>
                  </a:lnTo>
                  <a:lnTo>
                    <a:pt x="385" y="45"/>
                  </a:lnTo>
                  <a:lnTo>
                    <a:pt x="377" y="49"/>
                  </a:lnTo>
                  <a:lnTo>
                    <a:pt x="369" y="54"/>
                  </a:lnTo>
                  <a:lnTo>
                    <a:pt x="362" y="59"/>
                  </a:lnTo>
                  <a:lnTo>
                    <a:pt x="355" y="64"/>
                  </a:lnTo>
                  <a:lnTo>
                    <a:pt x="348" y="70"/>
                  </a:lnTo>
                  <a:lnTo>
                    <a:pt x="342" y="77"/>
                  </a:lnTo>
                  <a:lnTo>
                    <a:pt x="335" y="83"/>
                  </a:lnTo>
                  <a:close/>
                  <a:moveTo>
                    <a:pt x="331" y="80"/>
                  </a:moveTo>
                  <a:lnTo>
                    <a:pt x="335" y="83"/>
                  </a:lnTo>
                  <a:lnTo>
                    <a:pt x="334" y="83"/>
                  </a:lnTo>
                  <a:lnTo>
                    <a:pt x="332" y="85"/>
                  </a:lnTo>
                  <a:lnTo>
                    <a:pt x="331" y="83"/>
                  </a:lnTo>
                  <a:lnTo>
                    <a:pt x="330" y="82"/>
                  </a:lnTo>
                  <a:lnTo>
                    <a:pt x="330" y="81"/>
                  </a:lnTo>
                  <a:lnTo>
                    <a:pt x="331" y="80"/>
                  </a:lnTo>
                  <a:close/>
                  <a:moveTo>
                    <a:pt x="308" y="114"/>
                  </a:moveTo>
                  <a:lnTo>
                    <a:pt x="307" y="111"/>
                  </a:lnTo>
                  <a:lnTo>
                    <a:pt x="330" y="80"/>
                  </a:lnTo>
                  <a:lnTo>
                    <a:pt x="335" y="83"/>
                  </a:lnTo>
                  <a:lnTo>
                    <a:pt x="312" y="113"/>
                  </a:lnTo>
                  <a:lnTo>
                    <a:pt x="308" y="114"/>
                  </a:lnTo>
                  <a:close/>
                  <a:moveTo>
                    <a:pt x="307" y="111"/>
                  </a:moveTo>
                  <a:lnTo>
                    <a:pt x="312" y="113"/>
                  </a:lnTo>
                  <a:lnTo>
                    <a:pt x="311" y="114"/>
                  </a:lnTo>
                  <a:lnTo>
                    <a:pt x="309" y="114"/>
                  </a:lnTo>
                  <a:lnTo>
                    <a:pt x="308" y="114"/>
                  </a:lnTo>
                  <a:lnTo>
                    <a:pt x="307" y="113"/>
                  </a:lnTo>
                  <a:lnTo>
                    <a:pt x="307" y="112"/>
                  </a:lnTo>
                  <a:lnTo>
                    <a:pt x="307" y="111"/>
                  </a:lnTo>
                  <a:close/>
                  <a:moveTo>
                    <a:pt x="247" y="66"/>
                  </a:moveTo>
                  <a:lnTo>
                    <a:pt x="247" y="66"/>
                  </a:lnTo>
                  <a:lnTo>
                    <a:pt x="311" y="110"/>
                  </a:lnTo>
                  <a:lnTo>
                    <a:pt x="308" y="114"/>
                  </a:lnTo>
                  <a:lnTo>
                    <a:pt x="244" y="70"/>
                  </a:lnTo>
                  <a:lnTo>
                    <a:pt x="247" y="66"/>
                  </a:lnTo>
                  <a:close/>
                  <a:moveTo>
                    <a:pt x="247" y="66"/>
                  </a:moveTo>
                  <a:lnTo>
                    <a:pt x="244" y="70"/>
                  </a:lnTo>
                  <a:lnTo>
                    <a:pt x="243" y="70"/>
                  </a:lnTo>
                  <a:lnTo>
                    <a:pt x="243" y="69"/>
                  </a:lnTo>
                  <a:lnTo>
                    <a:pt x="243" y="67"/>
                  </a:lnTo>
                  <a:lnTo>
                    <a:pt x="243" y="66"/>
                  </a:lnTo>
                  <a:lnTo>
                    <a:pt x="244" y="66"/>
                  </a:lnTo>
                  <a:lnTo>
                    <a:pt x="245" y="65"/>
                  </a:lnTo>
                  <a:lnTo>
                    <a:pt x="247" y="65"/>
                  </a:lnTo>
                  <a:lnTo>
                    <a:pt x="247" y="66"/>
                  </a:lnTo>
                  <a:close/>
                  <a:moveTo>
                    <a:pt x="77" y="5"/>
                  </a:moveTo>
                  <a:lnTo>
                    <a:pt x="75" y="1"/>
                  </a:lnTo>
                  <a:lnTo>
                    <a:pt x="76" y="0"/>
                  </a:lnTo>
                  <a:lnTo>
                    <a:pt x="88" y="3"/>
                  </a:lnTo>
                  <a:lnTo>
                    <a:pt x="98" y="7"/>
                  </a:lnTo>
                  <a:lnTo>
                    <a:pt x="108" y="10"/>
                  </a:lnTo>
                  <a:lnTo>
                    <a:pt x="120" y="14"/>
                  </a:lnTo>
                  <a:lnTo>
                    <a:pt x="130" y="18"/>
                  </a:lnTo>
                  <a:lnTo>
                    <a:pt x="140" y="22"/>
                  </a:lnTo>
                  <a:lnTo>
                    <a:pt x="152" y="25"/>
                  </a:lnTo>
                  <a:lnTo>
                    <a:pt x="162" y="30"/>
                  </a:lnTo>
                  <a:lnTo>
                    <a:pt x="172" y="34"/>
                  </a:lnTo>
                  <a:lnTo>
                    <a:pt x="183" y="38"/>
                  </a:lnTo>
                  <a:lnTo>
                    <a:pt x="194" y="42"/>
                  </a:lnTo>
                  <a:lnTo>
                    <a:pt x="204" y="47"/>
                  </a:lnTo>
                  <a:lnTo>
                    <a:pt x="215" y="51"/>
                  </a:lnTo>
                  <a:lnTo>
                    <a:pt x="226" y="56"/>
                  </a:lnTo>
                  <a:lnTo>
                    <a:pt x="236" y="61"/>
                  </a:lnTo>
                  <a:lnTo>
                    <a:pt x="247" y="66"/>
                  </a:lnTo>
                  <a:lnTo>
                    <a:pt x="244" y="70"/>
                  </a:lnTo>
                  <a:lnTo>
                    <a:pt x="234" y="65"/>
                  </a:lnTo>
                  <a:lnTo>
                    <a:pt x="224" y="61"/>
                  </a:lnTo>
                  <a:lnTo>
                    <a:pt x="213" y="56"/>
                  </a:lnTo>
                  <a:lnTo>
                    <a:pt x="202" y="51"/>
                  </a:lnTo>
                  <a:lnTo>
                    <a:pt x="192" y="47"/>
                  </a:lnTo>
                  <a:lnTo>
                    <a:pt x="181" y="42"/>
                  </a:lnTo>
                  <a:lnTo>
                    <a:pt x="171" y="38"/>
                  </a:lnTo>
                  <a:lnTo>
                    <a:pt x="160" y="34"/>
                  </a:lnTo>
                  <a:lnTo>
                    <a:pt x="149" y="30"/>
                  </a:lnTo>
                  <a:lnTo>
                    <a:pt x="139" y="26"/>
                  </a:lnTo>
                  <a:lnTo>
                    <a:pt x="129" y="23"/>
                  </a:lnTo>
                  <a:lnTo>
                    <a:pt x="117" y="18"/>
                  </a:lnTo>
                  <a:lnTo>
                    <a:pt x="107" y="15"/>
                  </a:lnTo>
                  <a:lnTo>
                    <a:pt x="97" y="11"/>
                  </a:lnTo>
                  <a:lnTo>
                    <a:pt x="86" y="8"/>
                  </a:lnTo>
                  <a:lnTo>
                    <a:pt x="75" y="5"/>
                  </a:lnTo>
                  <a:lnTo>
                    <a:pt x="77" y="5"/>
                  </a:lnTo>
                  <a:close/>
                  <a:moveTo>
                    <a:pt x="76" y="0"/>
                  </a:moveTo>
                  <a:lnTo>
                    <a:pt x="75" y="5"/>
                  </a:lnTo>
                  <a:lnTo>
                    <a:pt x="74" y="3"/>
                  </a:lnTo>
                  <a:lnTo>
                    <a:pt x="74" y="2"/>
                  </a:lnTo>
                  <a:lnTo>
                    <a:pt x="74" y="1"/>
                  </a:lnTo>
                  <a:lnTo>
                    <a:pt x="75" y="1"/>
                  </a:lnTo>
                  <a:lnTo>
                    <a:pt x="76" y="0"/>
                  </a:lnTo>
                  <a:close/>
                  <a:moveTo>
                    <a:pt x="2" y="56"/>
                  </a:moveTo>
                  <a:lnTo>
                    <a:pt x="1" y="51"/>
                  </a:lnTo>
                  <a:lnTo>
                    <a:pt x="75" y="1"/>
                  </a:lnTo>
                  <a:lnTo>
                    <a:pt x="77" y="5"/>
                  </a:lnTo>
                  <a:lnTo>
                    <a:pt x="3" y="55"/>
                  </a:lnTo>
                  <a:lnTo>
                    <a:pt x="2" y="56"/>
                  </a:lnTo>
                  <a:close/>
                  <a:moveTo>
                    <a:pt x="1" y="51"/>
                  </a:moveTo>
                  <a:lnTo>
                    <a:pt x="3" y="55"/>
                  </a:lnTo>
                  <a:lnTo>
                    <a:pt x="2" y="56"/>
                  </a:lnTo>
                  <a:lnTo>
                    <a:pt x="1" y="56"/>
                  </a:lnTo>
                  <a:lnTo>
                    <a:pt x="1" y="55"/>
                  </a:lnTo>
                  <a:lnTo>
                    <a:pt x="0" y="55"/>
                  </a:lnTo>
                  <a:lnTo>
                    <a:pt x="0" y="54"/>
                  </a:lnTo>
                  <a:lnTo>
                    <a:pt x="0" y="53"/>
                  </a:lnTo>
                  <a:lnTo>
                    <a:pt x="0" y="51"/>
                  </a:lnTo>
                  <a:lnTo>
                    <a:pt x="1" y="51"/>
                  </a:lnTo>
                  <a:close/>
                  <a:moveTo>
                    <a:pt x="75" y="53"/>
                  </a:moveTo>
                  <a:lnTo>
                    <a:pt x="73" y="54"/>
                  </a:lnTo>
                  <a:lnTo>
                    <a:pt x="2" y="56"/>
                  </a:lnTo>
                  <a:lnTo>
                    <a:pt x="2" y="50"/>
                  </a:lnTo>
                  <a:lnTo>
                    <a:pt x="73" y="49"/>
                  </a:lnTo>
                  <a:lnTo>
                    <a:pt x="75" y="53"/>
                  </a:lnTo>
                  <a:close/>
                  <a:moveTo>
                    <a:pt x="73" y="54"/>
                  </a:moveTo>
                  <a:lnTo>
                    <a:pt x="73" y="49"/>
                  </a:lnTo>
                  <a:lnTo>
                    <a:pt x="74" y="49"/>
                  </a:lnTo>
                  <a:lnTo>
                    <a:pt x="75" y="50"/>
                  </a:lnTo>
                  <a:lnTo>
                    <a:pt x="75" y="51"/>
                  </a:lnTo>
                  <a:lnTo>
                    <a:pt x="75" y="53"/>
                  </a:lnTo>
                  <a:lnTo>
                    <a:pt x="74" y="53"/>
                  </a:lnTo>
                  <a:lnTo>
                    <a:pt x="73" y="54"/>
                  </a:lnTo>
                  <a:close/>
                  <a:moveTo>
                    <a:pt x="36" y="104"/>
                  </a:moveTo>
                  <a:lnTo>
                    <a:pt x="34" y="100"/>
                  </a:lnTo>
                  <a:lnTo>
                    <a:pt x="70" y="49"/>
                  </a:lnTo>
                  <a:lnTo>
                    <a:pt x="75" y="53"/>
                  </a:lnTo>
                  <a:lnTo>
                    <a:pt x="37" y="103"/>
                  </a:lnTo>
                  <a:lnTo>
                    <a:pt x="36" y="104"/>
                  </a:lnTo>
                  <a:close/>
                  <a:moveTo>
                    <a:pt x="34" y="100"/>
                  </a:moveTo>
                  <a:lnTo>
                    <a:pt x="37" y="103"/>
                  </a:lnTo>
                  <a:lnTo>
                    <a:pt x="36" y="103"/>
                  </a:lnTo>
                  <a:lnTo>
                    <a:pt x="36" y="104"/>
                  </a:lnTo>
                  <a:lnTo>
                    <a:pt x="35" y="104"/>
                  </a:lnTo>
                  <a:lnTo>
                    <a:pt x="34" y="103"/>
                  </a:lnTo>
                  <a:lnTo>
                    <a:pt x="33" y="103"/>
                  </a:lnTo>
                  <a:lnTo>
                    <a:pt x="33" y="102"/>
                  </a:lnTo>
                  <a:lnTo>
                    <a:pt x="33" y="101"/>
                  </a:lnTo>
                  <a:lnTo>
                    <a:pt x="34" y="100"/>
                  </a:lnTo>
                  <a:close/>
                  <a:moveTo>
                    <a:pt x="154" y="65"/>
                  </a:moveTo>
                  <a:lnTo>
                    <a:pt x="154" y="65"/>
                  </a:lnTo>
                  <a:lnTo>
                    <a:pt x="36" y="104"/>
                  </a:lnTo>
                  <a:lnTo>
                    <a:pt x="35" y="100"/>
                  </a:lnTo>
                  <a:lnTo>
                    <a:pt x="152" y="61"/>
                  </a:lnTo>
                  <a:lnTo>
                    <a:pt x="154" y="65"/>
                  </a:lnTo>
                  <a:close/>
                  <a:moveTo>
                    <a:pt x="154" y="65"/>
                  </a:moveTo>
                  <a:lnTo>
                    <a:pt x="152" y="61"/>
                  </a:lnTo>
                  <a:lnTo>
                    <a:pt x="153" y="61"/>
                  </a:lnTo>
                  <a:lnTo>
                    <a:pt x="154" y="61"/>
                  </a:lnTo>
                  <a:lnTo>
                    <a:pt x="154" y="62"/>
                  </a:lnTo>
                  <a:lnTo>
                    <a:pt x="155" y="63"/>
                  </a:lnTo>
                  <a:lnTo>
                    <a:pt x="155" y="64"/>
                  </a:lnTo>
                  <a:lnTo>
                    <a:pt x="154" y="65"/>
                  </a:lnTo>
                  <a:close/>
                  <a:moveTo>
                    <a:pt x="78" y="154"/>
                  </a:moveTo>
                  <a:lnTo>
                    <a:pt x="75" y="151"/>
                  </a:lnTo>
                  <a:lnTo>
                    <a:pt x="151" y="62"/>
                  </a:lnTo>
                  <a:lnTo>
                    <a:pt x="154" y="65"/>
                  </a:lnTo>
                  <a:lnTo>
                    <a:pt x="78" y="153"/>
                  </a:lnTo>
                  <a:lnTo>
                    <a:pt x="78" y="154"/>
                  </a:lnTo>
                  <a:close/>
                  <a:moveTo>
                    <a:pt x="75" y="151"/>
                  </a:moveTo>
                  <a:lnTo>
                    <a:pt x="78" y="153"/>
                  </a:lnTo>
                  <a:lnTo>
                    <a:pt x="78" y="154"/>
                  </a:lnTo>
                  <a:lnTo>
                    <a:pt x="77" y="154"/>
                  </a:lnTo>
                  <a:lnTo>
                    <a:pt x="76" y="154"/>
                  </a:lnTo>
                  <a:lnTo>
                    <a:pt x="75" y="154"/>
                  </a:lnTo>
                  <a:lnTo>
                    <a:pt x="75" y="153"/>
                  </a:lnTo>
                  <a:lnTo>
                    <a:pt x="75" y="152"/>
                  </a:lnTo>
                  <a:lnTo>
                    <a:pt x="75" y="151"/>
                  </a:lnTo>
                  <a:close/>
                  <a:moveTo>
                    <a:pt x="228" y="82"/>
                  </a:moveTo>
                  <a:lnTo>
                    <a:pt x="228" y="87"/>
                  </a:lnTo>
                  <a:lnTo>
                    <a:pt x="78" y="154"/>
                  </a:lnTo>
                  <a:lnTo>
                    <a:pt x="76" y="150"/>
                  </a:lnTo>
                  <a:lnTo>
                    <a:pt x="226" y="82"/>
                  </a:lnTo>
                  <a:lnTo>
                    <a:pt x="228" y="82"/>
                  </a:lnTo>
                  <a:close/>
                  <a:moveTo>
                    <a:pt x="228" y="87"/>
                  </a:moveTo>
                  <a:lnTo>
                    <a:pt x="226" y="82"/>
                  </a:lnTo>
                  <a:lnTo>
                    <a:pt x="227" y="82"/>
                  </a:lnTo>
                  <a:lnTo>
                    <a:pt x="228" y="82"/>
                  </a:lnTo>
                  <a:lnTo>
                    <a:pt x="229" y="83"/>
                  </a:lnTo>
                  <a:lnTo>
                    <a:pt x="229" y="85"/>
                  </a:lnTo>
                  <a:lnTo>
                    <a:pt x="228" y="86"/>
                  </a:lnTo>
                  <a:lnTo>
                    <a:pt x="228" y="87"/>
                  </a:lnTo>
                  <a:close/>
                  <a:moveTo>
                    <a:pt x="273" y="105"/>
                  </a:moveTo>
                  <a:lnTo>
                    <a:pt x="271" y="110"/>
                  </a:lnTo>
                  <a:lnTo>
                    <a:pt x="226" y="86"/>
                  </a:lnTo>
                  <a:lnTo>
                    <a:pt x="228" y="82"/>
                  </a:lnTo>
                  <a:lnTo>
                    <a:pt x="272" y="105"/>
                  </a:lnTo>
                  <a:lnTo>
                    <a:pt x="273" y="105"/>
                  </a:lnTo>
                  <a:close/>
                  <a:moveTo>
                    <a:pt x="271" y="110"/>
                  </a:moveTo>
                  <a:lnTo>
                    <a:pt x="272" y="105"/>
                  </a:lnTo>
                  <a:lnTo>
                    <a:pt x="273" y="106"/>
                  </a:lnTo>
                  <a:lnTo>
                    <a:pt x="274" y="106"/>
                  </a:lnTo>
                  <a:lnTo>
                    <a:pt x="274" y="108"/>
                  </a:lnTo>
                  <a:lnTo>
                    <a:pt x="273" y="109"/>
                  </a:lnTo>
                  <a:lnTo>
                    <a:pt x="273" y="110"/>
                  </a:lnTo>
                  <a:lnTo>
                    <a:pt x="272" y="110"/>
                  </a:lnTo>
                  <a:lnTo>
                    <a:pt x="271" y="110"/>
                  </a:lnTo>
                  <a:close/>
                  <a:moveTo>
                    <a:pt x="313" y="138"/>
                  </a:moveTo>
                  <a:lnTo>
                    <a:pt x="309" y="141"/>
                  </a:lnTo>
                  <a:lnTo>
                    <a:pt x="269" y="110"/>
                  </a:lnTo>
                  <a:lnTo>
                    <a:pt x="273" y="105"/>
                  </a:lnTo>
                  <a:lnTo>
                    <a:pt x="312" y="137"/>
                  </a:lnTo>
                  <a:lnTo>
                    <a:pt x="313" y="138"/>
                  </a:lnTo>
                  <a:close/>
                  <a:moveTo>
                    <a:pt x="309" y="141"/>
                  </a:moveTo>
                  <a:lnTo>
                    <a:pt x="312" y="137"/>
                  </a:lnTo>
                  <a:lnTo>
                    <a:pt x="313" y="137"/>
                  </a:lnTo>
                  <a:lnTo>
                    <a:pt x="313" y="138"/>
                  </a:lnTo>
                  <a:lnTo>
                    <a:pt x="313" y="140"/>
                  </a:lnTo>
                  <a:lnTo>
                    <a:pt x="313" y="141"/>
                  </a:lnTo>
                  <a:lnTo>
                    <a:pt x="312" y="141"/>
                  </a:lnTo>
                  <a:lnTo>
                    <a:pt x="311" y="141"/>
                  </a:lnTo>
                  <a:lnTo>
                    <a:pt x="309" y="141"/>
                  </a:lnTo>
                  <a:close/>
                  <a:moveTo>
                    <a:pt x="328" y="178"/>
                  </a:moveTo>
                  <a:lnTo>
                    <a:pt x="325" y="177"/>
                  </a:lnTo>
                  <a:lnTo>
                    <a:pt x="308" y="140"/>
                  </a:lnTo>
                  <a:lnTo>
                    <a:pt x="313" y="138"/>
                  </a:lnTo>
                  <a:lnTo>
                    <a:pt x="330" y="175"/>
                  </a:lnTo>
                  <a:lnTo>
                    <a:pt x="328" y="178"/>
                  </a:lnTo>
                  <a:close/>
                  <a:moveTo>
                    <a:pt x="325" y="177"/>
                  </a:moveTo>
                  <a:lnTo>
                    <a:pt x="330" y="175"/>
                  </a:lnTo>
                  <a:lnTo>
                    <a:pt x="330" y="176"/>
                  </a:lnTo>
                  <a:lnTo>
                    <a:pt x="330" y="177"/>
                  </a:lnTo>
                  <a:lnTo>
                    <a:pt x="329" y="178"/>
                  </a:lnTo>
                  <a:lnTo>
                    <a:pt x="328" y="178"/>
                  </a:lnTo>
                  <a:lnTo>
                    <a:pt x="327" y="178"/>
                  </a:lnTo>
                  <a:lnTo>
                    <a:pt x="325"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4" name="Freeform 26">
              <a:extLst>
                <a:ext uri="{FF2B5EF4-FFF2-40B4-BE49-F238E27FC236}">
                  <a16:creationId xmlns="" xmlns:a16="http://schemas.microsoft.com/office/drawing/2014/main" id="{E6CB71DA-5C5F-4092-BB56-C024ADE03E49}"/>
                </a:ext>
              </a:extLst>
            </p:cNvPr>
            <p:cNvSpPr>
              <a:spLocks/>
            </p:cNvSpPr>
            <p:nvPr/>
          </p:nvSpPr>
          <p:spPr bwMode="auto">
            <a:xfrm>
              <a:off x="5145" y="405"/>
              <a:ext cx="45" cy="28"/>
            </a:xfrm>
            <a:custGeom>
              <a:avLst/>
              <a:gdLst>
                <a:gd name="T0" fmla="*/ 0 w 57"/>
                <a:gd name="T1" fmla="*/ 8 h 35"/>
                <a:gd name="T2" fmla="*/ 13 w 57"/>
                <a:gd name="T3" fmla="*/ 0 h 35"/>
                <a:gd name="T4" fmla="*/ 13 w 57"/>
                <a:gd name="T5" fmla="*/ 2 h 35"/>
                <a:gd name="T6" fmla="*/ 2 w 57"/>
                <a:gd name="T7" fmla="*/ 9 h 35"/>
                <a:gd name="T8" fmla="*/ 0 w 57"/>
                <a:gd name="T9" fmla="*/ 8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0" y="31"/>
                  </a:moveTo>
                  <a:lnTo>
                    <a:pt x="54" y="0"/>
                  </a:lnTo>
                  <a:lnTo>
                    <a:pt x="57" y="4"/>
                  </a:lnTo>
                  <a:lnTo>
                    <a:pt x="2" y="35"/>
                  </a:ln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5" name="Freeform 27">
              <a:extLst>
                <a:ext uri="{FF2B5EF4-FFF2-40B4-BE49-F238E27FC236}">
                  <a16:creationId xmlns="" xmlns:a16="http://schemas.microsoft.com/office/drawing/2014/main" id="{AE52EC2F-785C-4BED-B7FC-E0E2A16914F4}"/>
                </a:ext>
              </a:extLst>
            </p:cNvPr>
            <p:cNvSpPr>
              <a:spLocks/>
            </p:cNvSpPr>
            <p:nvPr/>
          </p:nvSpPr>
          <p:spPr bwMode="auto">
            <a:xfrm>
              <a:off x="5207" y="428"/>
              <a:ext cx="40" cy="14"/>
            </a:xfrm>
            <a:custGeom>
              <a:avLst/>
              <a:gdLst>
                <a:gd name="T0" fmla="*/ 0 w 51"/>
                <a:gd name="T1" fmla="*/ 3 h 18"/>
                <a:gd name="T2" fmla="*/ 12 w 51"/>
                <a:gd name="T3" fmla="*/ 0 h 18"/>
                <a:gd name="T4" fmla="*/ 12 w 51"/>
                <a:gd name="T5" fmla="*/ 2 h 18"/>
                <a:gd name="T6" fmla="*/ 1 w 51"/>
                <a:gd name="T7" fmla="*/ 4 h 18"/>
                <a:gd name="T8" fmla="*/ 0 w 51"/>
                <a:gd name="T9" fmla="*/ 3 h 18"/>
                <a:gd name="T10" fmla="*/ 0 60000 65536"/>
                <a:gd name="T11" fmla="*/ 0 60000 65536"/>
                <a:gd name="T12" fmla="*/ 0 60000 65536"/>
                <a:gd name="T13" fmla="*/ 0 60000 65536"/>
                <a:gd name="T14" fmla="*/ 0 60000 65536"/>
                <a:gd name="T15" fmla="*/ 0 w 51"/>
                <a:gd name="T16" fmla="*/ 0 h 18"/>
                <a:gd name="T17" fmla="*/ 51 w 51"/>
                <a:gd name="T18" fmla="*/ 18 h 18"/>
              </a:gdLst>
              <a:ahLst/>
              <a:cxnLst>
                <a:cxn ang="T10">
                  <a:pos x="T0" y="T1"/>
                </a:cxn>
                <a:cxn ang="T11">
                  <a:pos x="T2" y="T3"/>
                </a:cxn>
                <a:cxn ang="T12">
                  <a:pos x="T4" y="T5"/>
                </a:cxn>
                <a:cxn ang="T13">
                  <a:pos x="T6" y="T7"/>
                </a:cxn>
                <a:cxn ang="T14">
                  <a:pos x="T8" y="T9"/>
                </a:cxn>
              </a:cxnLst>
              <a:rect l="T15" t="T16" r="T17" b="T18"/>
              <a:pathLst>
                <a:path w="51" h="18">
                  <a:moveTo>
                    <a:pt x="0" y="14"/>
                  </a:moveTo>
                  <a:lnTo>
                    <a:pt x="50" y="0"/>
                  </a:lnTo>
                  <a:lnTo>
                    <a:pt x="51" y="4"/>
                  </a:lnTo>
                  <a:lnTo>
                    <a:pt x="1" y="18"/>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6" name="Freeform 28">
              <a:extLst>
                <a:ext uri="{FF2B5EF4-FFF2-40B4-BE49-F238E27FC236}">
                  <a16:creationId xmlns="" xmlns:a16="http://schemas.microsoft.com/office/drawing/2014/main" id="{072C3A35-902B-4E0D-A3E3-AC1AC1514231}"/>
                </a:ext>
              </a:extLst>
            </p:cNvPr>
            <p:cNvSpPr>
              <a:spLocks/>
            </p:cNvSpPr>
            <p:nvPr/>
          </p:nvSpPr>
          <p:spPr bwMode="auto">
            <a:xfrm>
              <a:off x="5245" y="366"/>
              <a:ext cx="62" cy="44"/>
            </a:xfrm>
            <a:custGeom>
              <a:avLst/>
              <a:gdLst>
                <a:gd name="T0" fmla="*/ 19 w 79"/>
                <a:gd name="T1" fmla="*/ 12 h 56"/>
                <a:gd name="T2" fmla="*/ 16 w 79"/>
                <a:gd name="T3" fmla="*/ 13 h 56"/>
                <a:gd name="T4" fmla="*/ 16 w 79"/>
                <a:gd name="T5" fmla="*/ 12 h 56"/>
                <a:gd name="T6" fmla="*/ 15 w 79"/>
                <a:gd name="T7" fmla="*/ 12 h 56"/>
                <a:gd name="T8" fmla="*/ 13 w 79"/>
                <a:gd name="T9" fmla="*/ 10 h 56"/>
                <a:gd name="T10" fmla="*/ 13 w 79"/>
                <a:gd name="T11" fmla="*/ 9 h 56"/>
                <a:gd name="T12" fmla="*/ 11 w 79"/>
                <a:gd name="T13" fmla="*/ 9 h 56"/>
                <a:gd name="T14" fmla="*/ 10 w 79"/>
                <a:gd name="T15" fmla="*/ 8 h 56"/>
                <a:gd name="T16" fmla="*/ 8 w 79"/>
                <a:gd name="T17" fmla="*/ 7 h 56"/>
                <a:gd name="T18" fmla="*/ 8 w 79"/>
                <a:gd name="T19" fmla="*/ 6 h 56"/>
                <a:gd name="T20" fmla="*/ 5 w 79"/>
                <a:gd name="T21" fmla="*/ 5 h 56"/>
                <a:gd name="T22" fmla="*/ 2 w 79"/>
                <a:gd name="T23" fmla="*/ 4 h 56"/>
                <a:gd name="T24" fmla="*/ 2 w 79"/>
                <a:gd name="T25" fmla="*/ 3 h 56"/>
                <a:gd name="T26" fmla="*/ 2 w 79"/>
                <a:gd name="T27" fmla="*/ 3 h 56"/>
                <a:gd name="T28" fmla="*/ 2 w 79"/>
                <a:gd name="T29" fmla="*/ 2 h 56"/>
                <a:gd name="T30" fmla="*/ 0 w 79"/>
                <a:gd name="T31" fmla="*/ 2 h 56"/>
                <a:gd name="T32" fmla="*/ 2 w 79"/>
                <a:gd name="T33" fmla="*/ 0 h 56"/>
                <a:gd name="T34" fmla="*/ 2 w 79"/>
                <a:gd name="T35" fmla="*/ 1 h 56"/>
                <a:gd name="T36" fmla="*/ 2 w 79"/>
                <a:gd name="T37" fmla="*/ 2 h 56"/>
                <a:gd name="T38" fmla="*/ 2 w 79"/>
                <a:gd name="T39" fmla="*/ 2 h 56"/>
                <a:gd name="T40" fmla="*/ 4 w 79"/>
                <a:gd name="T41" fmla="*/ 2 h 56"/>
                <a:gd name="T42" fmla="*/ 6 w 79"/>
                <a:gd name="T43" fmla="*/ 3 h 56"/>
                <a:gd name="T44" fmla="*/ 8 w 79"/>
                <a:gd name="T45" fmla="*/ 5 h 56"/>
                <a:gd name="T46" fmla="*/ 10 w 79"/>
                <a:gd name="T47" fmla="*/ 5 h 56"/>
                <a:gd name="T48" fmla="*/ 11 w 79"/>
                <a:gd name="T49" fmla="*/ 6 h 56"/>
                <a:gd name="T50" fmla="*/ 13 w 79"/>
                <a:gd name="T51" fmla="*/ 7 h 56"/>
                <a:gd name="T52" fmla="*/ 13 w 79"/>
                <a:gd name="T53" fmla="*/ 8 h 56"/>
                <a:gd name="T54" fmla="*/ 15 w 79"/>
                <a:gd name="T55" fmla="*/ 9 h 56"/>
                <a:gd name="T56" fmla="*/ 16 w 79"/>
                <a:gd name="T57" fmla="*/ 9 h 56"/>
                <a:gd name="T58" fmla="*/ 17 w 79"/>
                <a:gd name="T59" fmla="*/ 10 h 56"/>
                <a:gd name="T60" fmla="*/ 19 w 79"/>
                <a:gd name="T61" fmla="*/ 12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56"/>
                <a:gd name="T95" fmla="*/ 79 w 79"/>
                <a:gd name="T96" fmla="*/ 56 h 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56">
                  <a:moveTo>
                    <a:pt x="79" y="48"/>
                  </a:moveTo>
                  <a:lnTo>
                    <a:pt x="73" y="56"/>
                  </a:lnTo>
                  <a:lnTo>
                    <a:pt x="67" y="51"/>
                  </a:lnTo>
                  <a:lnTo>
                    <a:pt x="63" y="48"/>
                  </a:lnTo>
                  <a:lnTo>
                    <a:pt x="57" y="43"/>
                  </a:lnTo>
                  <a:lnTo>
                    <a:pt x="52" y="40"/>
                  </a:lnTo>
                  <a:lnTo>
                    <a:pt x="47" y="37"/>
                  </a:lnTo>
                  <a:lnTo>
                    <a:pt x="42" y="33"/>
                  </a:lnTo>
                  <a:lnTo>
                    <a:pt x="36" y="29"/>
                  </a:lnTo>
                  <a:lnTo>
                    <a:pt x="32" y="26"/>
                  </a:lnTo>
                  <a:lnTo>
                    <a:pt x="22" y="19"/>
                  </a:lnTo>
                  <a:lnTo>
                    <a:pt x="12" y="15"/>
                  </a:lnTo>
                  <a:lnTo>
                    <a:pt x="9" y="13"/>
                  </a:lnTo>
                  <a:lnTo>
                    <a:pt x="6" y="11"/>
                  </a:lnTo>
                  <a:lnTo>
                    <a:pt x="2" y="9"/>
                  </a:lnTo>
                  <a:lnTo>
                    <a:pt x="0" y="9"/>
                  </a:lnTo>
                  <a:lnTo>
                    <a:pt x="2" y="0"/>
                  </a:lnTo>
                  <a:lnTo>
                    <a:pt x="6" y="1"/>
                  </a:lnTo>
                  <a:lnTo>
                    <a:pt x="9" y="2"/>
                  </a:lnTo>
                  <a:lnTo>
                    <a:pt x="12" y="5"/>
                  </a:lnTo>
                  <a:lnTo>
                    <a:pt x="17" y="7"/>
                  </a:lnTo>
                  <a:lnTo>
                    <a:pt x="26" y="11"/>
                  </a:lnTo>
                  <a:lnTo>
                    <a:pt x="36" y="18"/>
                  </a:lnTo>
                  <a:lnTo>
                    <a:pt x="42" y="22"/>
                  </a:lnTo>
                  <a:lnTo>
                    <a:pt x="47" y="25"/>
                  </a:lnTo>
                  <a:lnTo>
                    <a:pt x="52" y="29"/>
                  </a:lnTo>
                  <a:lnTo>
                    <a:pt x="58" y="32"/>
                  </a:lnTo>
                  <a:lnTo>
                    <a:pt x="63" y="37"/>
                  </a:lnTo>
                  <a:lnTo>
                    <a:pt x="68" y="40"/>
                  </a:lnTo>
                  <a:lnTo>
                    <a:pt x="74" y="45"/>
                  </a:lnTo>
                  <a:lnTo>
                    <a:pt x="79" y="48"/>
                  </a:lnTo>
                  <a:close/>
                </a:path>
              </a:pathLst>
            </a:custGeom>
            <a:solidFill>
              <a:srgbClr val="0058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7" name="Freeform 29">
              <a:extLst>
                <a:ext uri="{FF2B5EF4-FFF2-40B4-BE49-F238E27FC236}">
                  <a16:creationId xmlns="" xmlns:a16="http://schemas.microsoft.com/office/drawing/2014/main" id="{19AF6F8A-3AFC-4BB4-B2C9-0F3D5A73360D}"/>
                </a:ext>
              </a:extLst>
            </p:cNvPr>
            <p:cNvSpPr>
              <a:spLocks/>
            </p:cNvSpPr>
            <p:nvPr/>
          </p:nvSpPr>
          <p:spPr bwMode="auto">
            <a:xfrm>
              <a:off x="5104" y="510"/>
              <a:ext cx="332" cy="89"/>
            </a:xfrm>
            <a:custGeom>
              <a:avLst/>
              <a:gdLst>
                <a:gd name="T0" fmla="*/ 0 w 427"/>
                <a:gd name="T1" fmla="*/ 5 h 114"/>
                <a:gd name="T2" fmla="*/ 7 w 427"/>
                <a:gd name="T3" fmla="*/ 4 h 114"/>
                <a:gd name="T4" fmla="*/ 13 w 427"/>
                <a:gd name="T5" fmla="*/ 3 h 114"/>
                <a:gd name="T6" fmla="*/ 19 w 427"/>
                <a:gd name="T7" fmla="*/ 2 h 114"/>
                <a:gd name="T8" fmla="*/ 26 w 427"/>
                <a:gd name="T9" fmla="*/ 2 h 114"/>
                <a:gd name="T10" fmla="*/ 32 w 427"/>
                <a:gd name="T11" fmla="*/ 2 h 114"/>
                <a:gd name="T12" fmla="*/ 38 w 427"/>
                <a:gd name="T13" fmla="*/ 1 h 114"/>
                <a:gd name="T14" fmla="*/ 44 w 427"/>
                <a:gd name="T15" fmla="*/ 0 h 114"/>
                <a:gd name="T16" fmla="*/ 51 w 427"/>
                <a:gd name="T17" fmla="*/ 0 h 114"/>
                <a:gd name="T18" fmla="*/ 56 w 427"/>
                <a:gd name="T19" fmla="*/ 1 h 114"/>
                <a:gd name="T20" fmla="*/ 61 w 427"/>
                <a:gd name="T21" fmla="*/ 2 h 114"/>
                <a:gd name="T22" fmla="*/ 67 w 427"/>
                <a:gd name="T23" fmla="*/ 2 h 114"/>
                <a:gd name="T24" fmla="*/ 73 w 427"/>
                <a:gd name="T25" fmla="*/ 2 h 114"/>
                <a:gd name="T26" fmla="*/ 79 w 427"/>
                <a:gd name="T27" fmla="*/ 3 h 114"/>
                <a:gd name="T28" fmla="*/ 83 w 427"/>
                <a:gd name="T29" fmla="*/ 4 h 114"/>
                <a:gd name="T30" fmla="*/ 89 w 427"/>
                <a:gd name="T31" fmla="*/ 5 h 114"/>
                <a:gd name="T32" fmla="*/ 94 w 427"/>
                <a:gd name="T33" fmla="*/ 7 h 114"/>
                <a:gd name="T34" fmla="*/ 83 w 427"/>
                <a:gd name="T35" fmla="*/ 26 h 114"/>
                <a:gd name="T36" fmla="*/ 73 w 427"/>
                <a:gd name="T37" fmla="*/ 24 h 114"/>
                <a:gd name="T38" fmla="*/ 64 w 427"/>
                <a:gd name="T39" fmla="*/ 23 h 114"/>
                <a:gd name="T40" fmla="*/ 58 w 427"/>
                <a:gd name="T41" fmla="*/ 23 h 114"/>
                <a:gd name="T42" fmla="*/ 54 w 427"/>
                <a:gd name="T43" fmla="*/ 21 h 114"/>
                <a:gd name="T44" fmla="*/ 50 w 427"/>
                <a:gd name="T45" fmla="*/ 21 h 114"/>
                <a:gd name="T46" fmla="*/ 45 w 427"/>
                <a:gd name="T47" fmla="*/ 21 h 114"/>
                <a:gd name="T48" fmla="*/ 40 w 427"/>
                <a:gd name="T49" fmla="*/ 21 h 114"/>
                <a:gd name="T50" fmla="*/ 35 w 427"/>
                <a:gd name="T51" fmla="*/ 21 h 114"/>
                <a:gd name="T52" fmla="*/ 31 w 427"/>
                <a:gd name="T53" fmla="*/ 23 h 114"/>
                <a:gd name="T54" fmla="*/ 26 w 427"/>
                <a:gd name="T55" fmla="*/ 23 h 114"/>
                <a:gd name="T56" fmla="*/ 22 w 427"/>
                <a:gd name="T57" fmla="*/ 23 h 114"/>
                <a:gd name="T58" fmla="*/ 18 w 427"/>
                <a:gd name="T59" fmla="*/ 24 h 114"/>
                <a:gd name="T60" fmla="*/ 12 w 427"/>
                <a:gd name="T61" fmla="*/ 25 h 114"/>
                <a:gd name="T62" fmla="*/ 9 w 427"/>
                <a:gd name="T63" fmla="*/ 26 h 114"/>
                <a:gd name="T64" fmla="*/ 0 w 427"/>
                <a:gd name="T65" fmla="*/ 5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7"/>
                <a:gd name="T100" fmla="*/ 0 h 114"/>
                <a:gd name="T101" fmla="*/ 427 w 427"/>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7" h="114">
                  <a:moveTo>
                    <a:pt x="0" y="25"/>
                  </a:moveTo>
                  <a:lnTo>
                    <a:pt x="30" y="19"/>
                  </a:lnTo>
                  <a:lnTo>
                    <a:pt x="59" y="13"/>
                  </a:lnTo>
                  <a:lnTo>
                    <a:pt x="88" y="8"/>
                  </a:lnTo>
                  <a:lnTo>
                    <a:pt x="117" y="5"/>
                  </a:lnTo>
                  <a:lnTo>
                    <a:pt x="144" y="3"/>
                  </a:lnTo>
                  <a:lnTo>
                    <a:pt x="172" y="1"/>
                  </a:lnTo>
                  <a:lnTo>
                    <a:pt x="199" y="0"/>
                  </a:lnTo>
                  <a:lnTo>
                    <a:pt x="226" y="0"/>
                  </a:lnTo>
                  <a:lnTo>
                    <a:pt x="253" y="1"/>
                  </a:lnTo>
                  <a:lnTo>
                    <a:pt x="278" y="4"/>
                  </a:lnTo>
                  <a:lnTo>
                    <a:pt x="304" y="7"/>
                  </a:lnTo>
                  <a:lnTo>
                    <a:pt x="329" y="11"/>
                  </a:lnTo>
                  <a:lnTo>
                    <a:pt x="355" y="15"/>
                  </a:lnTo>
                  <a:lnTo>
                    <a:pt x="379" y="21"/>
                  </a:lnTo>
                  <a:lnTo>
                    <a:pt x="403" y="27"/>
                  </a:lnTo>
                  <a:lnTo>
                    <a:pt x="427" y="33"/>
                  </a:lnTo>
                  <a:lnTo>
                    <a:pt x="375" y="114"/>
                  </a:lnTo>
                  <a:lnTo>
                    <a:pt x="332" y="106"/>
                  </a:lnTo>
                  <a:lnTo>
                    <a:pt x="288" y="100"/>
                  </a:lnTo>
                  <a:lnTo>
                    <a:pt x="266" y="98"/>
                  </a:lnTo>
                  <a:lnTo>
                    <a:pt x="245" y="95"/>
                  </a:lnTo>
                  <a:lnTo>
                    <a:pt x="223" y="95"/>
                  </a:lnTo>
                  <a:lnTo>
                    <a:pt x="202" y="94"/>
                  </a:lnTo>
                  <a:lnTo>
                    <a:pt x="181" y="95"/>
                  </a:lnTo>
                  <a:lnTo>
                    <a:pt x="160" y="95"/>
                  </a:lnTo>
                  <a:lnTo>
                    <a:pt x="140" y="98"/>
                  </a:lnTo>
                  <a:lnTo>
                    <a:pt x="119" y="100"/>
                  </a:lnTo>
                  <a:lnTo>
                    <a:pt x="98" y="102"/>
                  </a:lnTo>
                  <a:lnTo>
                    <a:pt x="78" y="106"/>
                  </a:lnTo>
                  <a:lnTo>
                    <a:pt x="57" y="109"/>
                  </a:lnTo>
                  <a:lnTo>
                    <a:pt x="37" y="114"/>
                  </a:lnTo>
                  <a:lnTo>
                    <a:pt x="0" y="25"/>
                  </a:lnTo>
                  <a:close/>
                </a:path>
              </a:pathLst>
            </a:custGeom>
            <a:solidFill>
              <a:srgbClr val="0074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58" name="Freeform 30">
              <a:extLst>
                <a:ext uri="{FF2B5EF4-FFF2-40B4-BE49-F238E27FC236}">
                  <a16:creationId xmlns="" xmlns:a16="http://schemas.microsoft.com/office/drawing/2014/main" id="{0EAE86BD-EE77-4811-A931-2C7E61A3840E}"/>
                </a:ext>
              </a:extLst>
            </p:cNvPr>
            <p:cNvSpPr>
              <a:spLocks/>
            </p:cNvSpPr>
            <p:nvPr/>
          </p:nvSpPr>
          <p:spPr bwMode="auto">
            <a:xfrm>
              <a:off x="5104" y="510"/>
              <a:ext cx="332" cy="89"/>
            </a:xfrm>
            <a:custGeom>
              <a:avLst/>
              <a:gdLst>
                <a:gd name="T0" fmla="*/ 0 w 427"/>
                <a:gd name="T1" fmla="*/ 5 h 114"/>
                <a:gd name="T2" fmla="*/ 7 w 427"/>
                <a:gd name="T3" fmla="*/ 4 h 114"/>
                <a:gd name="T4" fmla="*/ 13 w 427"/>
                <a:gd name="T5" fmla="*/ 3 h 114"/>
                <a:gd name="T6" fmla="*/ 19 w 427"/>
                <a:gd name="T7" fmla="*/ 2 h 114"/>
                <a:gd name="T8" fmla="*/ 26 w 427"/>
                <a:gd name="T9" fmla="*/ 2 h 114"/>
                <a:gd name="T10" fmla="*/ 32 w 427"/>
                <a:gd name="T11" fmla="*/ 2 h 114"/>
                <a:gd name="T12" fmla="*/ 38 w 427"/>
                <a:gd name="T13" fmla="*/ 1 h 114"/>
                <a:gd name="T14" fmla="*/ 44 w 427"/>
                <a:gd name="T15" fmla="*/ 0 h 114"/>
                <a:gd name="T16" fmla="*/ 51 w 427"/>
                <a:gd name="T17" fmla="*/ 0 h 114"/>
                <a:gd name="T18" fmla="*/ 56 w 427"/>
                <a:gd name="T19" fmla="*/ 1 h 114"/>
                <a:gd name="T20" fmla="*/ 61 w 427"/>
                <a:gd name="T21" fmla="*/ 2 h 114"/>
                <a:gd name="T22" fmla="*/ 67 w 427"/>
                <a:gd name="T23" fmla="*/ 2 h 114"/>
                <a:gd name="T24" fmla="*/ 73 w 427"/>
                <a:gd name="T25" fmla="*/ 2 h 114"/>
                <a:gd name="T26" fmla="*/ 79 w 427"/>
                <a:gd name="T27" fmla="*/ 3 h 114"/>
                <a:gd name="T28" fmla="*/ 83 w 427"/>
                <a:gd name="T29" fmla="*/ 4 h 114"/>
                <a:gd name="T30" fmla="*/ 89 w 427"/>
                <a:gd name="T31" fmla="*/ 5 h 114"/>
                <a:gd name="T32" fmla="*/ 94 w 427"/>
                <a:gd name="T33" fmla="*/ 7 h 114"/>
                <a:gd name="T34" fmla="*/ 83 w 427"/>
                <a:gd name="T35" fmla="*/ 26 h 114"/>
                <a:gd name="T36" fmla="*/ 73 w 427"/>
                <a:gd name="T37" fmla="*/ 24 h 114"/>
                <a:gd name="T38" fmla="*/ 64 w 427"/>
                <a:gd name="T39" fmla="*/ 23 h 114"/>
                <a:gd name="T40" fmla="*/ 58 w 427"/>
                <a:gd name="T41" fmla="*/ 23 h 114"/>
                <a:gd name="T42" fmla="*/ 54 w 427"/>
                <a:gd name="T43" fmla="*/ 21 h 114"/>
                <a:gd name="T44" fmla="*/ 50 w 427"/>
                <a:gd name="T45" fmla="*/ 21 h 114"/>
                <a:gd name="T46" fmla="*/ 45 w 427"/>
                <a:gd name="T47" fmla="*/ 21 h 114"/>
                <a:gd name="T48" fmla="*/ 40 w 427"/>
                <a:gd name="T49" fmla="*/ 21 h 114"/>
                <a:gd name="T50" fmla="*/ 35 w 427"/>
                <a:gd name="T51" fmla="*/ 21 h 114"/>
                <a:gd name="T52" fmla="*/ 31 w 427"/>
                <a:gd name="T53" fmla="*/ 23 h 114"/>
                <a:gd name="T54" fmla="*/ 26 w 427"/>
                <a:gd name="T55" fmla="*/ 23 h 114"/>
                <a:gd name="T56" fmla="*/ 22 w 427"/>
                <a:gd name="T57" fmla="*/ 23 h 114"/>
                <a:gd name="T58" fmla="*/ 18 w 427"/>
                <a:gd name="T59" fmla="*/ 24 h 114"/>
                <a:gd name="T60" fmla="*/ 12 w 427"/>
                <a:gd name="T61" fmla="*/ 25 h 114"/>
                <a:gd name="T62" fmla="*/ 9 w 427"/>
                <a:gd name="T63" fmla="*/ 26 h 114"/>
                <a:gd name="T64" fmla="*/ 0 w 427"/>
                <a:gd name="T65" fmla="*/ 5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7"/>
                <a:gd name="T100" fmla="*/ 0 h 114"/>
                <a:gd name="T101" fmla="*/ 427 w 427"/>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7" h="114">
                  <a:moveTo>
                    <a:pt x="0" y="25"/>
                  </a:moveTo>
                  <a:lnTo>
                    <a:pt x="30" y="19"/>
                  </a:lnTo>
                  <a:lnTo>
                    <a:pt x="59" y="13"/>
                  </a:lnTo>
                  <a:lnTo>
                    <a:pt x="88" y="8"/>
                  </a:lnTo>
                  <a:lnTo>
                    <a:pt x="117" y="5"/>
                  </a:lnTo>
                  <a:lnTo>
                    <a:pt x="144" y="3"/>
                  </a:lnTo>
                  <a:lnTo>
                    <a:pt x="172" y="1"/>
                  </a:lnTo>
                  <a:lnTo>
                    <a:pt x="199" y="0"/>
                  </a:lnTo>
                  <a:lnTo>
                    <a:pt x="226" y="0"/>
                  </a:lnTo>
                  <a:lnTo>
                    <a:pt x="253" y="1"/>
                  </a:lnTo>
                  <a:lnTo>
                    <a:pt x="278" y="4"/>
                  </a:lnTo>
                  <a:lnTo>
                    <a:pt x="304" y="7"/>
                  </a:lnTo>
                  <a:lnTo>
                    <a:pt x="329" y="11"/>
                  </a:lnTo>
                  <a:lnTo>
                    <a:pt x="355" y="15"/>
                  </a:lnTo>
                  <a:lnTo>
                    <a:pt x="379" y="21"/>
                  </a:lnTo>
                  <a:lnTo>
                    <a:pt x="403" y="27"/>
                  </a:lnTo>
                  <a:lnTo>
                    <a:pt x="427" y="33"/>
                  </a:lnTo>
                  <a:lnTo>
                    <a:pt x="375" y="114"/>
                  </a:lnTo>
                  <a:lnTo>
                    <a:pt x="332" y="106"/>
                  </a:lnTo>
                  <a:lnTo>
                    <a:pt x="288" y="100"/>
                  </a:lnTo>
                  <a:lnTo>
                    <a:pt x="266" y="98"/>
                  </a:lnTo>
                  <a:lnTo>
                    <a:pt x="245" y="95"/>
                  </a:lnTo>
                  <a:lnTo>
                    <a:pt x="223" y="95"/>
                  </a:lnTo>
                  <a:lnTo>
                    <a:pt x="202" y="94"/>
                  </a:lnTo>
                  <a:lnTo>
                    <a:pt x="181" y="95"/>
                  </a:lnTo>
                  <a:lnTo>
                    <a:pt x="160" y="95"/>
                  </a:lnTo>
                  <a:lnTo>
                    <a:pt x="140" y="98"/>
                  </a:lnTo>
                  <a:lnTo>
                    <a:pt x="119" y="100"/>
                  </a:lnTo>
                  <a:lnTo>
                    <a:pt x="98" y="102"/>
                  </a:lnTo>
                  <a:lnTo>
                    <a:pt x="78" y="106"/>
                  </a:lnTo>
                  <a:lnTo>
                    <a:pt x="57" y="109"/>
                  </a:lnTo>
                  <a:lnTo>
                    <a:pt x="37" y="114"/>
                  </a:lnTo>
                  <a:lnTo>
                    <a:pt x="0" y="2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prstDash val="solid"/>
                  <a:round/>
                  <a:headEnd/>
                  <a:tailEnd/>
                </a14:hiddenLine>
              </a:ext>
            </a:extLst>
          </p:spPr>
          <p:txBody>
            <a:bodyPr/>
            <a:lstStyle/>
            <a:p>
              <a:endParaRPr lang="en-US"/>
            </a:p>
          </p:txBody>
        </p:sp>
        <p:sp>
          <p:nvSpPr>
            <p:cNvPr id="48159" name="Freeform 31">
              <a:extLst>
                <a:ext uri="{FF2B5EF4-FFF2-40B4-BE49-F238E27FC236}">
                  <a16:creationId xmlns="" xmlns:a16="http://schemas.microsoft.com/office/drawing/2014/main" id="{9C0C88CC-9EE6-45C9-872C-E55DBA45B20C}"/>
                </a:ext>
              </a:extLst>
            </p:cNvPr>
            <p:cNvSpPr>
              <a:spLocks/>
            </p:cNvSpPr>
            <p:nvPr/>
          </p:nvSpPr>
          <p:spPr bwMode="auto">
            <a:xfrm>
              <a:off x="5113" y="517"/>
              <a:ext cx="313" cy="77"/>
            </a:xfrm>
            <a:custGeom>
              <a:avLst/>
              <a:gdLst>
                <a:gd name="T0" fmla="*/ 0 w 403"/>
                <a:gd name="T1" fmla="*/ 5 h 99"/>
                <a:gd name="T2" fmla="*/ 7 w 403"/>
                <a:gd name="T3" fmla="*/ 4 h 99"/>
                <a:gd name="T4" fmla="*/ 12 w 403"/>
                <a:gd name="T5" fmla="*/ 2 h 99"/>
                <a:gd name="T6" fmla="*/ 18 w 403"/>
                <a:gd name="T7" fmla="*/ 2 h 99"/>
                <a:gd name="T8" fmla="*/ 24 w 403"/>
                <a:gd name="T9" fmla="*/ 2 h 99"/>
                <a:gd name="T10" fmla="*/ 30 w 403"/>
                <a:gd name="T11" fmla="*/ 2 h 99"/>
                <a:gd name="T12" fmla="*/ 37 w 403"/>
                <a:gd name="T13" fmla="*/ 0 h 99"/>
                <a:gd name="T14" fmla="*/ 42 w 403"/>
                <a:gd name="T15" fmla="*/ 0 h 99"/>
                <a:gd name="T16" fmla="*/ 47 w 403"/>
                <a:gd name="T17" fmla="*/ 0 h 99"/>
                <a:gd name="T18" fmla="*/ 53 w 403"/>
                <a:gd name="T19" fmla="*/ 1 h 99"/>
                <a:gd name="T20" fmla="*/ 58 w 403"/>
                <a:gd name="T21" fmla="*/ 2 h 99"/>
                <a:gd name="T22" fmla="*/ 64 w 403"/>
                <a:gd name="T23" fmla="*/ 2 h 99"/>
                <a:gd name="T24" fmla="*/ 68 w 403"/>
                <a:gd name="T25" fmla="*/ 2 h 99"/>
                <a:gd name="T26" fmla="*/ 75 w 403"/>
                <a:gd name="T27" fmla="*/ 3 h 99"/>
                <a:gd name="T28" fmla="*/ 78 w 403"/>
                <a:gd name="T29" fmla="*/ 4 h 99"/>
                <a:gd name="T30" fmla="*/ 84 w 403"/>
                <a:gd name="T31" fmla="*/ 5 h 99"/>
                <a:gd name="T32" fmla="*/ 89 w 403"/>
                <a:gd name="T33" fmla="*/ 7 h 99"/>
                <a:gd name="T34" fmla="*/ 78 w 403"/>
                <a:gd name="T35" fmla="*/ 23 h 99"/>
                <a:gd name="T36" fmla="*/ 69 w 403"/>
                <a:gd name="T37" fmla="*/ 20 h 99"/>
                <a:gd name="T38" fmla="*/ 60 w 403"/>
                <a:gd name="T39" fmla="*/ 19 h 99"/>
                <a:gd name="T40" fmla="*/ 55 w 403"/>
                <a:gd name="T41" fmla="*/ 19 h 99"/>
                <a:gd name="T42" fmla="*/ 51 w 403"/>
                <a:gd name="T43" fmla="*/ 18 h 99"/>
                <a:gd name="T44" fmla="*/ 47 w 403"/>
                <a:gd name="T45" fmla="*/ 18 h 99"/>
                <a:gd name="T46" fmla="*/ 42 w 403"/>
                <a:gd name="T47" fmla="*/ 18 h 99"/>
                <a:gd name="T48" fmla="*/ 37 w 403"/>
                <a:gd name="T49" fmla="*/ 18 h 99"/>
                <a:gd name="T50" fmla="*/ 33 w 403"/>
                <a:gd name="T51" fmla="*/ 18 h 99"/>
                <a:gd name="T52" fmla="*/ 29 w 403"/>
                <a:gd name="T53" fmla="*/ 18 h 99"/>
                <a:gd name="T54" fmla="*/ 24 w 403"/>
                <a:gd name="T55" fmla="*/ 19 h 99"/>
                <a:gd name="T56" fmla="*/ 20 w 403"/>
                <a:gd name="T57" fmla="*/ 19 h 99"/>
                <a:gd name="T58" fmla="*/ 16 w 403"/>
                <a:gd name="T59" fmla="*/ 20 h 99"/>
                <a:gd name="T60" fmla="*/ 12 w 403"/>
                <a:gd name="T61" fmla="*/ 20 h 99"/>
                <a:gd name="T62" fmla="*/ 7 w 403"/>
                <a:gd name="T63" fmla="*/ 22 h 99"/>
                <a:gd name="T64" fmla="*/ 0 w 403"/>
                <a:gd name="T65" fmla="*/ 5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99"/>
                <a:gd name="T101" fmla="*/ 403 w 403"/>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99">
                  <a:moveTo>
                    <a:pt x="0" y="23"/>
                  </a:moveTo>
                  <a:lnTo>
                    <a:pt x="29" y="17"/>
                  </a:lnTo>
                  <a:lnTo>
                    <a:pt x="56" y="12"/>
                  </a:lnTo>
                  <a:lnTo>
                    <a:pt x="84" y="8"/>
                  </a:lnTo>
                  <a:lnTo>
                    <a:pt x="110" y="5"/>
                  </a:lnTo>
                  <a:lnTo>
                    <a:pt x="138" y="3"/>
                  </a:lnTo>
                  <a:lnTo>
                    <a:pt x="164" y="0"/>
                  </a:lnTo>
                  <a:lnTo>
                    <a:pt x="189" y="0"/>
                  </a:lnTo>
                  <a:lnTo>
                    <a:pt x="214" y="0"/>
                  </a:lnTo>
                  <a:lnTo>
                    <a:pt x="239" y="1"/>
                  </a:lnTo>
                  <a:lnTo>
                    <a:pt x="263" y="3"/>
                  </a:lnTo>
                  <a:lnTo>
                    <a:pt x="289" y="6"/>
                  </a:lnTo>
                  <a:lnTo>
                    <a:pt x="312" y="9"/>
                  </a:lnTo>
                  <a:lnTo>
                    <a:pt x="336" y="13"/>
                  </a:lnTo>
                  <a:lnTo>
                    <a:pt x="358" y="19"/>
                  </a:lnTo>
                  <a:lnTo>
                    <a:pt x="381" y="24"/>
                  </a:lnTo>
                  <a:lnTo>
                    <a:pt x="403" y="30"/>
                  </a:lnTo>
                  <a:lnTo>
                    <a:pt x="358" y="99"/>
                  </a:lnTo>
                  <a:lnTo>
                    <a:pt x="316" y="91"/>
                  </a:lnTo>
                  <a:lnTo>
                    <a:pt x="274" y="85"/>
                  </a:lnTo>
                  <a:lnTo>
                    <a:pt x="253" y="83"/>
                  </a:lnTo>
                  <a:lnTo>
                    <a:pt x="233" y="80"/>
                  </a:lnTo>
                  <a:lnTo>
                    <a:pt x="212" y="79"/>
                  </a:lnTo>
                  <a:lnTo>
                    <a:pt x="191" y="79"/>
                  </a:lnTo>
                  <a:lnTo>
                    <a:pt x="171" y="79"/>
                  </a:lnTo>
                  <a:lnTo>
                    <a:pt x="151" y="80"/>
                  </a:lnTo>
                  <a:lnTo>
                    <a:pt x="131" y="81"/>
                  </a:lnTo>
                  <a:lnTo>
                    <a:pt x="111" y="84"/>
                  </a:lnTo>
                  <a:lnTo>
                    <a:pt x="91" y="86"/>
                  </a:lnTo>
                  <a:lnTo>
                    <a:pt x="71" y="90"/>
                  </a:lnTo>
                  <a:lnTo>
                    <a:pt x="52" y="93"/>
                  </a:lnTo>
                  <a:lnTo>
                    <a:pt x="32" y="98"/>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0" name="Freeform 32">
              <a:extLst>
                <a:ext uri="{FF2B5EF4-FFF2-40B4-BE49-F238E27FC236}">
                  <a16:creationId xmlns="" xmlns:a16="http://schemas.microsoft.com/office/drawing/2014/main" id="{ED3BAB02-E1AD-405E-A774-28C2A82C7FDA}"/>
                </a:ext>
              </a:extLst>
            </p:cNvPr>
            <p:cNvSpPr>
              <a:spLocks/>
            </p:cNvSpPr>
            <p:nvPr/>
          </p:nvSpPr>
          <p:spPr bwMode="auto">
            <a:xfrm>
              <a:off x="5113" y="517"/>
              <a:ext cx="313" cy="77"/>
            </a:xfrm>
            <a:custGeom>
              <a:avLst/>
              <a:gdLst>
                <a:gd name="T0" fmla="*/ 0 w 403"/>
                <a:gd name="T1" fmla="*/ 5 h 99"/>
                <a:gd name="T2" fmla="*/ 7 w 403"/>
                <a:gd name="T3" fmla="*/ 4 h 99"/>
                <a:gd name="T4" fmla="*/ 12 w 403"/>
                <a:gd name="T5" fmla="*/ 2 h 99"/>
                <a:gd name="T6" fmla="*/ 18 w 403"/>
                <a:gd name="T7" fmla="*/ 2 h 99"/>
                <a:gd name="T8" fmla="*/ 24 w 403"/>
                <a:gd name="T9" fmla="*/ 2 h 99"/>
                <a:gd name="T10" fmla="*/ 30 w 403"/>
                <a:gd name="T11" fmla="*/ 2 h 99"/>
                <a:gd name="T12" fmla="*/ 37 w 403"/>
                <a:gd name="T13" fmla="*/ 0 h 99"/>
                <a:gd name="T14" fmla="*/ 42 w 403"/>
                <a:gd name="T15" fmla="*/ 0 h 99"/>
                <a:gd name="T16" fmla="*/ 47 w 403"/>
                <a:gd name="T17" fmla="*/ 0 h 99"/>
                <a:gd name="T18" fmla="*/ 53 w 403"/>
                <a:gd name="T19" fmla="*/ 1 h 99"/>
                <a:gd name="T20" fmla="*/ 58 w 403"/>
                <a:gd name="T21" fmla="*/ 2 h 99"/>
                <a:gd name="T22" fmla="*/ 64 w 403"/>
                <a:gd name="T23" fmla="*/ 2 h 99"/>
                <a:gd name="T24" fmla="*/ 68 w 403"/>
                <a:gd name="T25" fmla="*/ 2 h 99"/>
                <a:gd name="T26" fmla="*/ 75 w 403"/>
                <a:gd name="T27" fmla="*/ 3 h 99"/>
                <a:gd name="T28" fmla="*/ 78 w 403"/>
                <a:gd name="T29" fmla="*/ 4 h 99"/>
                <a:gd name="T30" fmla="*/ 84 w 403"/>
                <a:gd name="T31" fmla="*/ 5 h 99"/>
                <a:gd name="T32" fmla="*/ 89 w 403"/>
                <a:gd name="T33" fmla="*/ 7 h 99"/>
                <a:gd name="T34" fmla="*/ 78 w 403"/>
                <a:gd name="T35" fmla="*/ 23 h 99"/>
                <a:gd name="T36" fmla="*/ 69 w 403"/>
                <a:gd name="T37" fmla="*/ 20 h 99"/>
                <a:gd name="T38" fmla="*/ 60 w 403"/>
                <a:gd name="T39" fmla="*/ 19 h 99"/>
                <a:gd name="T40" fmla="*/ 55 w 403"/>
                <a:gd name="T41" fmla="*/ 19 h 99"/>
                <a:gd name="T42" fmla="*/ 51 w 403"/>
                <a:gd name="T43" fmla="*/ 18 h 99"/>
                <a:gd name="T44" fmla="*/ 47 w 403"/>
                <a:gd name="T45" fmla="*/ 18 h 99"/>
                <a:gd name="T46" fmla="*/ 42 w 403"/>
                <a:gd name="T47" fmla="*/ 18 h 99"/>
                <a:gd name="T48" fmla="*/ 37 w 403"/>
                <a:gd name="T49" fmla="*/ 18 h 99"/>
                <a:gd name="T50" fmla="*/ 33 w 403"/>
                <a:gd name="T51" fmla="*/ 18 h 99"/>
                <a:gd name="T52" fmla="*/ 29 w 403"/>
                <a:gd name="T53" fmla="*/ 18 h 99"/>
                <a:gd name="T54" fmla="*/ 24 w 403"/>
                <a:gd name="T55" fmla="*/ 19 h 99"/>
                <a:gd name="T56" fmla="*/ 20 w 403"/>
                <a:gd name="T57" fmla="*/ 19 h 99"/>
                <a:gd name="T58" fmla="*/ 16 w 403"/>
                <a:gd name="T59" fmla="*/ 20 h 99"/>
                <a:gd name="T60" fmla="*/ 12 w 403"/>
                <a:gd name="T61" fmla="*/ 20 h 99"/>
                <a:gd name="T62" fmla="*/ 7 w 403"/>
                <a:gd name="T63" fmla="*/ 22 h 99"/>
                <a:gd name="T64" fmla="*/ 0 w 403"/>
                <a:gd name="T65" fmla="*/ 5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99"/>
                <a:gd name="T101" fmla="*/ 403 w 403"/>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99">
                  <a:moveTo>
                    <a:pt x="0" y="23"/>
                  </a:moveTo>
                  <a:lnTo>
                    <a:pt x="29" y="17"/>
                  </a:lnTo>
                  <a:lnTo>
                    <a:pt x="56" y="12"/>
                  </a:lnTo>
                  <a:lnTo>
                    <a:pt x="84" y="8"/>
                  </a:lnTo>
                  <a:lnTo>
                    <a:pt x="110" y="5"/>
                  </a:lnTo>
                  <a:lnTo>
                    <a:pt x="138" y="3"/>
                  </a:lnTo>
                  <a:lnTo>
                    <a:pt x="164" y="0"/>
                  </a:lnTo>
                  <a:lnTo>
                    <a:pt x="189" y="0"/>
                  </a:lnTo>
                  <a:lnTo>
                    <a:pt x="214" y="0"/>
                  </a:lnTo>
                  <a:lnTo>
                    <a:pt x="239" y="1"/>
                  </a:lnTo>
                  <a:lnTo>
                    <a:pt x="263" y="3"/>
                  </a:lnTo>
                  <a:lnTo>
                    <a:pt x="289" y="6"/>
                  </a:lnTo>
                  <a:lnTo>
                    <a:pt x="312" y="9"/>
                  </a:lnTo>
                  <a:lnTo>
                    <a:pt x="336" y="13"/>
                  </a:lnTo>
                  <a:lnTo>
                    <a:pt x="358" y="19"/>
                  </a:lnTo>
                  <a:lnTo>
                    <a:pt x="381" y="24"/>
                  </a:lnTo>
                  <a:lnTo>
                    <a:pt x="403" y="30"/>
                  </a:lnTo>
                  <a:lnTo>
                    <a:pt x="358" y="99"/>
                  </a:lnTo>
                  <a:lnTo>
                    <a:pt x="316" y="91"/>
                  </a:lnTo>
                  <a:lnTo>
                    <a:pt x="274" y="85"/>
                  </a:lnTo>
                  <a:lnTo>
                    <a:pt x="253" y="83"/>
                  </a:lnTo>
                  <a:lnTo>
                    <a:pt x="233" y="80"/>
                  </a:lnTo>
                  <a:lnTo>
                    <a:pt x="212" y="79"/>
                  </a:lnTo>
                  <a:lnTo>
                    <a:pt x="191" y="79"/>
                  </a:lnTo>
                  <a:lnTo>
                    <a:pt x="171" y="79"/>
                  </a:lnTo>
                  <a:lnTo>
                    <a:pt x="151" y="80"/>
                  </a:lnTo>
                  <a:lnTo>
                    <a:pt x="131" y="81"/>
                  </a:lnTo>
                  <a:lnTo>
                    <a:pt x="111" y="84"/>
                  </a:lnTo>
                  <a:lnTo>
                    <a:pt x="91" y="86"/>
                  </a:lnTo>
                  <a:lnTo>
                    <a:pt x="71" y="90"/>
                  </a:lnTo>
                  <a:lnTo>
                    <a:pt x="52" y="93"/>
                  </a:lnTo>
                  <a:lnTo>
                    <a:pt x="32" y="98"/>
                  </a:lnTo>
                  <a:lnTo>
                    <a:pt x="0" y="2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prstDash val="solid"/>
                  <a:round/>
                  <a:headEnd/>
                  <a:tailEnd/>
                </a14:hiddenLine>
              </a:ext>
            </a:extLst>
          </p:spPr>
          <p:txBody>
            <a:bodyPr/>
            <a:lstStyle/>
            <a:p>
              <a:endParaRPr lang="en-US"/>
            </a:p>
          </p:txBody>
        </p:sp>
        <p:sp>
          <p:nvSpPr>
            <p:cNvPr id="48161" name="Freeform 33">
              <a:extLst>
                <a:ext uri="{FF2B5EF4-FFF2-40B4-BE49-F238E27FC236}">
                  <a16:creationId xmlns="" xmlns:a16="http://schemas.microsoft.com/office/drawing/2014/main" id="{DB2B11CA-C604-46CE-8BF1-A743E0BBFEE1}"/>
                </a:ext>
              </a:extLst>
            </p:cNvPr>
            <p:cNvSpPr>
              <a:spLocks/>
            </p:cNvSpPr>
            <p:nvPr/>
          </p:nvSpPr>
          <p:spPr bwMode="auto">
            <a:xfrm>
              <a:off x="5120" y="520"/>
              <a:ext cx="297" cy="68"/>
            </a:xfrm>
            <a:custGeom>
              <a:avLst/>
              <a:gdLst>
                <a:gd name="T0" fmla="*/ 0 w 382"/>
                <a:gd name="T1" fmla="*/ 5 h 87"/>
                <a:gd name="T2" fmla="*/ 5 w 382"/>
                <a:gd name="T3" fmla="*/ 4 h 87"/>
                <a:gd name="T4" fmla="*/ 12 w 382"/>
                <a:gd name="T5" fmla="*/ 2 h 87"/>
                <a:gd name="T6" fmla="*/ 18 w 382"/>
                <a:gd name="T7" fmla="*/ 2 h 87"/>
                <a:gd name="T8" fmla="*/ 23 w 382"/>
                <a:gd name="T9" fmla="*/ 2 h 87"/>
                <a:gd name="T10" fmla="*/ 29 w 382"/>
                <a:gd name="T11" fmla="*/ 2 h 87"/>
                <a:gd name="T12" fmla="*/ 34 w 382"/>
                <a:gd name="T13" fmla="*/ 1 h 87"/>
                <a:gd name="T14" fmla="*/ 40 w 382"/>
                <a:gd name="T15" fmla="*/ 0 h 87"/>
                <a:gd name="T16" fmla="*/ 45 w 382"/>
                <a:gd name="T17" fmla="*/ 1 h 87"/>
                <a:gd name="T18" fmla="*/ 51 w 382"/>
                <a:gd name="T19" fmla="*/ 1 h 87"/>
                <a:gd name="T20" fmla="*/ 55 w 382"/>
                <a:gd name="T21" fmla="*/ 2 h 87"/>
                <a:gd name="T22" fmla="*/ 61 w 382"/>
                <a:gd name="T23" fmla="*/ 2 h 87"/>
                <a:gd name="T24" fmla="*/ 65 w 382"/>
                <a:gd name="T25" fmla="*/ 2 h 87"/>
                <a:gd name="T26" fmla="*/ 70 w 382"/>
                <a:gd name="T27" fmla="*/ 3 h 87"/>
                <a:gd name="T28" fmla="*/ 75 w 382"/>
                <a:gd name="T29" fmla="*/ 4 h 87"/>
                <a:gd name="T30" fmla="*/ 79 w 382"/>
                <a:gd name="T31" fmla="*/ 5 h 87"/>
                <a:gd name="T32" fmla="*/ 85 w 382"/>
                <a:gd name="T33" fmla="*/ 7 h 87"/>
                <a:gd name="T34" fmla="*/ 76 w 382"/>
                <a:gd name="T35" fmla="*/ 20 h 87"/>
                <a:gd name="T36" fmla="*/ 67 w 382"/>
                <a:gd name="T37" fmla="*/ 18 h 87"/>
                <a:gd name="T38" fmla="*/ 58 w 382"/>
                <a:gd name="T39" fmla="*/ 16 h 87"/>
                <a:gd name="T40" fmla="*/ 54 w 382"/>
                <a:gd name="T41" fmla="*/ 16 h 87"/>
                <a:gd name="T42" fmla="*/ 49 w 382"/>
                <a:gd name="T43" fmla="*/ 16 h 87"/>
                <a:gd name="T44" fmla="*/ 45 w 382"/>
                <a:gd name="T45" fmla="*/ 16 h 87"/>
                <a:gd name="T46" fmla="*/ 40 w 382"/>
                <a:gd name="T47" fmla="*/ 16 h 87"/>
                <a:gd name="T48" fmla="*/ 36 w 382"/>
                <a:gd name="T49" fmla="*/ 16 h 87"/>
                <a:gd name="T50" fmla="*/ 31 w 382"/>
                <a:gd name="T51" fmla="*/ 16 h 87"/>
                <a:gd name="T52" fmla="*/ 27 w 382"/>
                <a:gd name="T53" fmla="*/ 16 h 87"/>
                <a:gd name="T54" fmla="*/ 23 w 382"/>
                <a:gd name="T55" fmla="*/ 16 h 87"/>
                <a:gd name="T56" fmla="*/ 19 w 382"/>
                <a:gd name="T57" fmla="*/ 16 h 87"/>
                <a:gd name="T58" fmla="*/ 15 w 382"/>
                <a:gd name="T59" fmla="*/ 17 h 87"/>
                <a:gd name="T60" fmla="*/ 9 w 382"/>
                <a:gd name="T61" fmla="*/ 18 h 87"/>
                <a:gd name="T62" fmla="*/ 5 w 382"/>
                <a:gd name="T63" fmla="*/ 20 h 87"/>
                <a:gd name="T64" fmla="*/ 0 w 382"/>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2"/>
                <a:gd name="T100" fmla="*/ 0 h 87"/>
                <a:gd name="T101" fmla="*/ 382 w 382"/>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2" h="87">
                  <a:moveTo>
                    <a:pt x="0" y="24"/>
                  </a:moveTo>
                  <a:lnTo>
                    <a:pt x="27" y="18"/>
                  </a:lnTo>
                  <a:lnTo>
                    <a:pt x="53" y="12"/>
                  </a:lnTo>
                  <a:lnTo>
                    <a:pt x="78" y="9"/>
                  </a:lnTo>
                  <a:lnTo>
                    <a:pt x="105" y="6"/>
                  </a:lnTo>
                  <a:lnTo>
                    <a:pt x="130" y="2"/>
                  </a:lnTo>
                  <a:lnTo>
                    <a:pt x="154" y="1"/>
                  </a:lnTo>
                  <a:lnTo>
                    <a:pt x="179" y="0"/>
                  </a:lnTo>
                  <a:lnTo>
                    <a:pt x="203" y="1"/>
                  </a:lnTo>
                  <a:lnTo>
                    <a:pt x="226" y="1"/>
                  </a:lnTo>
                  <a:lnTo>
                    <a:pt x="250" y="3"/>
                  </a:lnTo>
                  <a:lnTo>
                    <a:pt x="273" y="6"/>
                  </a:lnTo>
                  <a:lnTo>
                    <a:pt x="295" y="9"/>
                  </a:lnTo>
                  <a:lnTo>
                    <a:pt x="318" y="14"/>
                  </a:lnTo>
                  <a:lnTo>
                    <a:pt x="339" y="18"/>
                  </a:lnTo>
                  <a:lnTo>
                    <a:pt x="360" y="24"/>
                  </a:lnTo>
                  <a:lnTo>
                    <a:pt x="382" y="30"/>
                  </a:lnTo>
                  <a:lnTo>
                    <a:pt x="345" y="87"/>
                  </a:lnTo>
                  <a:lnTo>
                    <a:pt x="303" y="78"/>
                  </a:lnTo>
                  <a:lnTo>
                    <a:pt x="263" y="72"/>
                  </a:lnTo>
                  <a:lnTo>
                    <a:pt x="242" y="70"/>
                  </a:lnTo>
                  <a:lnTo>
                    <a:pt x="221" y="67"/>
                  </a:lnTo>
                  <a:lnTo>
                    <a:pt x="202" y="67"/>
                  </a:lnTo>
                  <a:lnTo>
                    <a:pt x="181" y="66"/>
                  </a:lnTo>
                  <a:lnTo>
                    <a:pt x="162" y="66"/>
                  </a:lnTo>
                  <a:lnTo>
                    <a:pt x="143" y="67"/>
                  </a:lnTo>
                  <a:lnTo>
                    <a:pt x="123" y="68"/>
                  </a:lnTo>
                  <a:lnTo>
                    <a:pt x="104" y="71"/>
                  </a:lnTo>
                  <a:lnTo>
                    <a:pt x="84" y="73"/>
                  </a:lnTo>
                  <a:lnTo>
                    <a:pt x="65" y="76"/>
                  </a:lnTo>
                  <a:lnTo>
                    <a:pt x="45" y="80"/>
                  </a:lnTo>
                  <a:lnTo>
                    <a:pt x="27" y="85"/>
                  </a:lnTo>
                  <a:lnTo>
                    <a:pt x="0" y="24"/>
                  </a:lnTo>
                  <a:close/>
                </a:path>
              </a:pathLst>
            </a:custGeom>
            <a:solidFill>
              <a:srgbClr val="007B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2" name="Freeform 34">
              <a:extLst>
                <a:ext uri="{FF2B5EF4-FFF2-40B4-BE49-F238E27FC236}">
                  <a16:creationId xmlns="" xmlns:a16="http://schemas.microsoft.com/office/drawing/2014/main" id="{0F6B9FFF-A282-4297-A390-B7ED55234744}"/>
                </a:ext>
              </a:extLst>
            </p:cNvPr>
            <p:cNvSpPr>
              <a:spLocks/>
            </p:cNvSpPr>
            <p:nvPr/>
          </p:nvSpPr>
          <p:spPr bwMode="auto">
            <a:xfrm>
              <a:off x="5120" y="520"/>
              <a:ext cx="297" cy="68"/>
            </a:xfrm>
            <a:custGeom>
              <a:avLst/>
              <a:gdLst>
                <a:gd name="T0" fmla="*/ 0 w 382"/>
                <a:gd name="T1" fmla="*/ 5 h 87"/>
                <a:gd name="T2" fmla="*/ 5 w 382"/>
                <a:gd name="T3" fmla="*/ 4 h 87"/>
                <a:gd name="T4" fmla="*/ 12 w 382"/>
                <a:gd name="T5" fmla="*/ 2 h 87"/>
                <a:gd name="T6" fmla="*/ 18 w 382"/>
                <a:gd name="T7" fmla="*/ 2 h 87"/>
                <a:gd name="T8" fmla="*/ 23 w 382"/>
                <a:gd name="T9" fmla="*/ 2 h 87"/>
                <a:gd name="T10" fmla="*/ 29 w 382"/>
                <a:gd name="T11" fmla="*/ 2 h 87"/>
                <a:gd name="T12" fmla="*/ 34 w 382"/>
                <a:gd name="T13" fmla="*/ 1 h 87"/>
                <a:gd name="T14" fmla="*/ 40 w 382"/>
                <a:gd name="T15" fmla="*/ 0 h 87"/>
                <a:gd name="T16" fmla="*/ 45 w 382"/>
                <a:gd name="T17" fmla="*/ 1 h 87"/>
                <a:gd name="T18" fmla="*/ 51 w 382"/>
                <a:gd name="T19" fmla="*/ 1 h 87"/>
                <a:gd name="T20" fmla="*/ 55 w 382"/>
                <a:gd name="T21" fmla="*/ 2 h 87"/>
                <a:gd name="T22" fmla="*/ 61 w 382"/>
                <a:gd name="T23" fmla="*/ 2 h 87"/>
                <a:gd name="T24" fmla="*/ 65 w 382"/>
                <a:gd name="T25" fmla="*/ 2 h 87"/>
                <a:gd name="T26" fmla="*/ 70 w 382"/>
                <a:gd name="T27" fmla="*/ 3 h 87"/>
                <a:gd name="T28" fmla="*/ 75 w 382"/>
                <a:gd name="T29" fmla="*/ 4 h 87"/>
                <a:gd name="T30" fmla="*/ 79 w 382"/>
                <a:gd name="T31" fmla="*/ 5 h 87"/>
                <a:gd name="T32" fmla="*/ 85 w 382"/>
                <a:gd name="T33" fmla="*/ 7 h 87"/>
                <a:gd name="T34" fmla="*/ 76 w 382"/>
                <a:gd name="T35" fmla="*/ 20 h 87"/>
                <a:gd name="T36" fmla="*/ 67 w 382"/>
                <a:gd name="T37" fmla="*/ 18 h 87"/>
                <a:gd name="T38" fmla="*/ 58 w 382"/>
                <a:gd name="T39" fmla="*/ 16 h 87"/>
                <a:gd name="T40" fmla="*/ 54 w 382"/>
                <a:gd name="T41" fmla="*/ 16 h 87"/>
                <a:gd name="T42" fmla="*/ 49 w 382"/>
                <a:gd name="T43" fmla="*/ 16 h 87"/>
                <a:gd name="T44" fmla="*/ 45 w 382"/>
                <a:gd name="T45" fmla="*/ 16 h 87"/>
                <a:gd name="T46" fmla="*/ 40 w 382"/>
                <a:gd name="T47" fmla="*/ 16 h 87"/>
                <a:gd name="T48" fmla="*/ 36 w 382"/>
                <a:gd name="T49" fmla="*/ 16 h 87"/>
                <a:gd name="T50" fmla="*/ 31 w 382"/>
                <a:gd name="T51" fmla="*/ 16 h 87"/>
                <a:gd name="T52" fmla="*/ 27 w 382"/>
                <a:gd name="T53" fmla="*/ 16 h 87"/>
                <a:gd name="T54" fmla="*/ 23 w 382"/>
                <a:gd name="T55" fmla="*/ 16 h 87"/>
                <a:gd name="T56" fmla="*/ 19 w 382"/>
                <a:gd name="T57" fmla="*/ 16 h 87"/>
                <a:gd name="T58" fmla="*/ 15 w 382"/>
                <a:gd name="T59" fmla="*/ 17 h 87"/>
                <a:gd name="T60" fmla="*/ 9 w 382"/>
                <a:gd name="T61" fmla="*/ 18 h 87"/>
                <a:gd name="T62" fmla="*/ 5 w 382"/>
                <a:gd name="T63" fmla="*/ 20 h 87"/>
                <a:gd name="T64" fmla="*/ 0 w 382"/>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2"/>
                <a:gd name="T100" fmla="*/ 0 h 87"/>
                <a:gd name="T101" fmla="*/ 382 w 382"/>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2" h="87">
                  <a:moveTo>
                    <a:pt x="0" y="24"/>
                  </a:moveTo>
                  <a:lnTo>
                    <a:pt x="27" y="18"/>
                  </a:lnTo>
                  <a:lnTo>
                    <a:pt x="53" y="12"/>
                  </a:lnTo>
                  <a:lnTo>
                    <a:pt x="78" y="9"/>
                  </a:lnTo>
                  <a:lnTo>
                    <a:pt x="105" y="6"/>
                  </a:lnTo>
                  <a:lnTo>
                    <a:pt x="130" y="2"/>
                  </a:lnTo>
                  <a:lnTo>
                    <a:pt x="154" y="1"/>
                  </a:lnTo>
                  <a:lnTo>
                    <a:pt x="179" y="0"/>
                  </a:lnTo>
                  <a:lnTo>
                    <a:pt x="203" y="1"/>
                  </a:lnTo>
                  <a:lnTo>
                    <a:pt x="226" y="1"/>
                  </a:lnTo>
                  <a:lnTo>
                    <a:pt x="250" y="3"/>
                  </a:lnTo>
                  <a:lnTo>
                    <a:pt x="273" y="6"/>
                  </a:lnTo>
                  <a:lnTo>
                    <a:pt x="295" y="9"/>
                  </a:lnTo>
                  <a:lnTo>
                    <a:pt x="318" y="14"/>
                  </a:lnTo>
                  <a:lnTo>
                    <a:pt x="339" y="18"/>
                  </a:lnTo>
                  <a:lnTo>
                    <a:pt x="360" y="24"/>
                  </a:lnTo>
                  <a:lnTo>
                    <a:pt x="382" y="30"/>
                  </a:lnTo>
                  <a:lnTo>
                    <a:pt x="345" y="87"/>
                  </a:lnTo>
                  <a:lnTo>
                    <a:pt x="303" y="78"/>
                  </a:lnTo>
                  <a:lnTo>
                    <a:pt x="263" y="72"/>
                  </a:lnTo>
                  <a:lnTo>
                    <a:pt x="242" y="70"/>
                  </a:lnTo>
                  <a:lnTo>
                    <a:pt x="221" y="67"/>
                  </a:lnTo>
                  <a:lnTo>
                    <a:pt x="202" y="67"/>
                  </a:lnTo>
                  <a:lnTo>
                    <a:pt x="181" y="66"/>
                  </a:lnTo>
                  <a:lnTo>
                    <a:pt x="162" y="66"/>
                  </a:lnTo>
                  <a:lnTo>
                    <a:pt x="143" y="67"/>
                  </a:lnTo>
                  <a:lnTo>
                    <a:pt x="123" y="68"/>
                  </a:lnTo>
                  <a:lnTo>
                    <a:pt x="104" y="71"/>
                  </a:lnTo>
                  <a:lnTo>
                    <a:pt x="84" y="73"/>
                  </a:lnTo>
                  <a:lnTo>
                    <a:pt x="65" y="76"/>
                  </a:lnTo>
                  <a:lnTo>
                    <a:pt x="45" y="80"/>
                  </a:lnTo>
                  <a:lnTo>
                    <a:pt x="27" y="85"/>
                  </a:lnTo>
                  <a:lnTo>
                    <a:pt x="0" y="2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651">
                  <a:solidFill>
                    <a:srgbClr val="000000"/>
                  </a:solidFill>
                  <a:prstDash val="solid"/>
                  <a:round/>
                  <a:headEnd/>
                  <a:tailEnd/>
                </a14:hiddenLine>
              </a:ext>
            </a:extLst>
          </p:spPr>
          <p:txBody>
            <a:bodyPr/>
            <a:lstStyle/>
            <a:p>
              <a:endParaRPr lang="en-US"/>
            </a:p>
          </p:txBody>
        </p:sp>
        <p:sp>
          <p:nvSpPr>
            <p:cNvPr id="48163" name="Freeform 35">
              <a:extLst>
                <a:ext uri="{FF2B5EF4-FFF2-40B4-BE49-F238E27FC236}">
                  <a16:creationId xmlns="" xmlns:a16="http://schemas.microsoft.com/office/drawing/2014/main" id="{A6860BB0-FDD4-410F-8513-EA864AC96954}"/>
                </a:ext>
              </a:extLst>
            </p:cNvPr>
            <p:cNvSpPr>
              <a:spLocks/>
            </p:cNvSpPr>
            <p:nvPr/>
          </p:nvSpPr>
          <p:spPr bwMode="auto">
            <a:xfrm>
              <a:off x="5160" y="546"/>
              <a:ext cx="24" cy="26"/>
            </a:xfrm>
            <a:custGeom>
              <a:avLst/>
              <a:gdLst>
                <a:gd name="T0" fmla="*/ 2 w 31"/>
                <a:gd name="T1" fmla="*/ 6 h 33"/>
                <a:gd name="T2" fmla="*/ 3 w 31"/>
                <a:gd name="T3" fmla="*/ 6 h 33"/>
                <a:gd name="T4" fmla="*/ 3 w 31"/>
                <a:gd name="T5" fmla="*/ 6 h 33"/>
                <a:gd name="T6" fmla="*/ 3 w 31"/>
                <a:gd name="T7" fmla="*/ 6 h 33"/>
                <a:gd name="T8" fmla="*/ 4 w 31"/>
                <a:gd name="T9" fmla="*/ 6 h 33"/>
                <a:gd name="T10" fmla="*/ 5 w 31"/>
                <a:gd name="T11" fmla="*/ 6 h 33"/>
                <a:gd name="T12" fmla="*/ 4 w 31"/>
                <a:gd name="T13" fmla="*/ 5 h 33"/>
                <a:gd name="T14" fmla="*/ 4 w 31"/>
                <a:gd name="T15" fmla="*/ 5 h 33"/>
                <a:gd name="T16" fmla="*/ 3 w 31"/>
                <a:gd name="T17" fmla="*/ 5 h 33"/>
                <a:gd name="T18" fmla="*/ 2 w 31"/>
                <a:gd name="T19" fmla="*/ 5 h 33"/>
                <a:gd name="T20" fmla="*/ 2 w 31"/>
                <a:gd name="T21" fmla="*/ 5 h 33"/>
                <a:gd name="T22" fmla="*/ 1 w 31"/>
                <a:gd name="T23" fmla="*/ 4 h 33"/>
                <a:gd name="T24" fmla="*/ 0 w 31"/>
                <a:gd name="T25" fmla="*/ 2 h 33"/>
                <a:gd name="T26" fmla="*/ 1 w 31"/>
                <a:gd name="T27" fmla="*/ 2 h 33"/>
                <a:gd name="T28" fmla="*/ 2 w 31"/>
                <a:gd name="T29" fmla="*/ 2 h 33"/>
                <a:gd name="T30" fmla="*/ 3 w 31"/>
                <a:gd name="T31" fmla="*/ 0 h 33"/>
                <a:gd name="T32" fmla="*/ 5 w 31"/>
                <a:gd name="T33" fmla="*/ 2 h 33"/>
                <a:gd name="T34" fmla="*/ 5 w 31"/>
                <a:gd name="T35" fmla="*/ 2 h 33"/>
                <a:gd name="T36" fmla="*/ 5 w 31"/>
                <a:gd name="T37" fmla="*/ 2 h 33"/>
                <a:gd name="T38" fmla="*/ 4 w 31"/>
                <a:gd name="T39" fmla="*/ 2 h 33"/>
                <a:gd name="T40" fmla="*/ 4 w 31"/>
                <a:gd name="T41" fmla="*/ 2 h 33"/>
                <a:gd name="T42" fmla="*/ 3 w 31"/>
                <a:gd name="T43" fmla="*/ 2 h 33"/>
                <a:gd name="T44" fmla="*/ 3 w 31"/>
                <a:gd name="T45" fmla="*/ 2 h 33"/>
                <a:gd name="T46" fmla="*/ 2 w 31"/>
                <a:gd name="T47" fmla="*/ 2 h 33"/>
                <a:gd name="T48" fmla="*/ 2 w 31"/>
                <a:gd name="T49" fmla="*/ 2 h 33"/>
                <a:gd name="T50" fmla="*/ 3 w 31"/>
                <a:gd name="T51" fmla="*/ 3 h 33"/>
                <a:gd name="T52" fmla="*/ 5 w 31"/>
                <a:gd name="T53" fmla="*/ 4 h 33"/>
                <a:gd name="T54" fmla="*/ 5 w 31"/>
                <a:gd name="T55" fmla="*/ 4 h 33"/>
                <a:gd name="T56" fmla="*/ 7 w 31"/>
                <a:gd name="T57" fmla="*/ 4 h 33"/>
                <a:gd name="T58" fmla="*/ 7 w 31"/>
                <a:gd name="T59" fmla="*/ 5 h 33"/>
                <a:gd name="T60" fmla="*/ 7 w 31"/>
                <a:gd name="T61" fmla="*/ 6 h 33"/>
                <a:gd name="T62" fmla="*/ 7 w 31"/>
                <a:gd name="T63" fmla="*/ 6 h 33"/>
                <a:gd name="T64" fmla="*/ 5 w 31"/>
                <a:gd name="T65" fmla="*/ 7 h 33"/>
                <a:gd name="T66" fmla="*/ 4 w 31"/>
                <a:gd name="T67" fmla="*/ 8 h 33"/>
                <a:gd name="T68" fmla="*/ 2 w 31"/>
                <a:gd name="T69" fmla="*/ 8 h 33"/>
                <a:gd name="T70" fmla="*/ 2 w 31"/>
                <a:gd name="T71" fmla="*/ 7 h 33"/>
                <a:gd name="T72" fmla="*/ 1 w 31"/>
                <a:gd name="T73" fmla="*/ 6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33"/>
                <a:gd name="T113" fmla="*/ 31 w 31"/>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33">
                  <a:moveTo>
                    <a:pt x="1" y="25"/>
                  </a:moveTo>
                  <a:lnTo>
                    <a:pt x="10" y="24"/>
                  </a:lnTo>
                  <a:lnTo>
                    <a:pt x="11" y="25"/>
                  </a:lnTo>
                  <a:lnTo>
                    <a:pt x="13" y="26"/>
                  </a:lnTo>
                  <a:lnTo>
                    <a:pt x="14" y="27"/>
                  </a:lnTo>
                  <a:lnTo>
                    <a:pt x="15" y="27"/>
                  </a:lnTo>
                  <a:lnTo>
                    <a:pt x="16" y="27"/>
                  </a:lnTo>
                  <a:lnTo>
                    <a:pt x="18" y="26"/>
                  </a:lnTo>
                  <a:lnTo>
                    <a:pt x="21" y="25"/>
                  </a:lnTo>
                  <a:lnTo>
                    <a:pt x="22" y="24"/>
                  </a:lnTo>
                  <a:lnTo>
                    <a:pt x="22" y="23"/>
                  </a:lnTo>
                  <a:lnTo>
                    <a:pt x="21" y="22"/>
                  </a:lnTo>
                  <a:lnTo>
                    <a:pt x="19" y="21"/>
                  </a:lnTo>
                  <a:lnTo>
                    <a:pt x="18" y="21"/>
                  </a:lnTo>
                  <a:lnTo>
                    <a:pt x="17" y="21"/>
                  </a:lnTo>
                  <a:lnTo>
                    <a:pt x="16" y="21"/>
                  </a:lnTo>
                  <a:lnTo>
                    <a:pt x="14" y="21"/>
                  </a:lnTo>
                  <a:lnTo>
                    <a:pt x="10" y="19"/>
                  </a:lnTo>
                  <a:lnTo>
                    <a:pt x="7" y="19"/>
                  </a:lnTo>
                  <a:lnTo>
                    <a:pt x="5" y="18"/>
                  </a:lnTo>
                  <a:lnTo>
                    <a:pt x="2" y="17"/>
                  </a:lnTo>
                  <a:lnTo>
                    <a:pt x="1" y="16"/>
                  </a:lnTo>
                  <a:lnTo>
                    <a:pt x="0" y="13"/>
                  </a:lnTo>
                  <a:lnTo>
                    <a:pt x="0" y="10"/>
                  </a:lnTo>
                  <a:lnTo>
                    <a:pt x="0" y="8"/>
                  </a:lnTo>
                  <a:lnTo>
                    <a:pt x="1" y="7"/>
                  </a:lnTo>
                  <a:lnTo>
                    <a:pt x="2" y="5"/>
                  </a:lnTo>
                  <a:lnTo>
                    <a:pt x="7" y="2"/>
                  </a:lnTo>
                  <a:lnTo>
                    <a:pt x="13" y="1"/>
                  </a:lnTo>
                  <a:lnTo>
                    <a:pt x="16" y="0"/>
                  </a:lnTo>
                  <a:lnTo>
                    <a:pt x="21" y="1"/>
                  </a:lnTo>
                  <a:lnTo>
                    <a:pt x="23" y="2"/>
                  </a:lnTo>
                  <a:lnTo>
                    <a:pt x="25" y="3"/>
                  </a:lnTo>
                  <a:lnTo>
                    <a:pt x="26" y="5"/>
                  </a:lnTo>
                  <a:lnTo>
                    <a:pt x="26" y="6"/>
                  </a:lnTo>
                  <a:lnTo>
                    <a:pt x="27" y="7"/>
                  </a:lnTo>
                  <a:lnTo>
                    <a:pt x="27" y="8"/>
                  </a:lnTo>
                  <a:lnTo>
                    <a:pt x="18" y="10"/>
                  </a:lnTo>
                  <a:lnTo>
                    <a:pt x="18" y="9"/>
                  </a:lnTo>
                  <a:lnTo>
                    <a:pt x="17" y="8"/>
                  </a:lnTo>
                  <a:lnTo>
                    <a:pt x="16" y="7"/>
                  </a:lnTo>
                  <a:lnTo>
                    <a:pt x="15" y="7"/>
                  </a:lnTo>
                  <a:lnTo>
                    <a:pt x="13" y="7"/>
                  </a:lnTo>
                  <a:lnTo>
                    <a:pt x="11" y="7"/>
                  </a:lnTo>
                  <a:lnTo>
                    <a:pt x="10" y="8"/>
                  </a:lnTo>
                  <a:lnTo>
                    <a:pt x="9" y="9"/>
                  </a:lnTo>
                  <a:lnTo>
                    <a:pt x="9" y="10"/>
                  </a:lnTo>
                  <a:lnTo>
                    <a:pt x="11" y="13"/>
                  </a:lnTo>
                  <a:lnTo>
                    <a:pt x="16" y="13"/>
                  </a:lnTo>
                  <a:lnTo>
                    <a:pt x="21" y="14"/>
                  </a:lnTo>
                  <a:lnTo>
                    <a:pt x="23" y="14"/>
                  </a:lnTo>
                  <a:lnTo>
                    <a:pt x="25" y="15"/>
                  </a:lnTo>
                  <a:lnTo>
                    <a:pt x="27" y="16"/>
                  </a:lnTo>
                  <a:lnTo>
                    <a:pt x="29" y="16"/>
                  </a:lnTo>
                  <a:lnTo>
                    <a:pt x="30" y="17"/>
                  </a:lnTo>
                  <a:lnTo>
                    <a:pt x="31" y="19"/>
                  </a:lnTo>
                  <a:lnTo>
                    <a:pt x="31" y="21"/>
                  </a:lnTo>
                  <a:lnTo>
                    <a:pt x="31" y="22"/>
                  </a:lnTo>
                  <a:lnTo>
                    <a:pt x="31" y="24"/>
                  </a:lnTo>
                  <a:lnTo>
                    <a:pt x="31" y="25"/>
                  </a:lnTo>
                  <a:lnTo>
                    <a:pt x="30" y="26"/>
                  </a:lnTo>
                  <a:lnTo>
                    <a:pt x="29" y="29"/>
                  </a:lnTo>
                  <a:lnTo>
                    <a:pt x="25" y="31"/>
                  </a:lnTo>
                  <a:lnTo>
                    <a:pt x="22" y="32"/>
                  </a:lnTo>
                  <a:lnTo>
                    <a:pt x="18" y="33"/>
                  </a:lnTo>
                  <a:lnTo>
                    <a:pt x="11" y="33"/>
                  </a:lnTo>
                  <a:lnTo>
                    <a:pt x="7" y="32"/>
                  </a:lnTo>
                  <a:lnTo>
                    <a:pt x="5" y="31"/>
                  </a:lnTo>
                  <a:lnTo>
                    <a:pt x="3" y="30"/>
                  </a:lnTo>
                  <a:lnTo>
                    <a:pt x="2" y="27"/>
                  </a:lnTo>
                  <a:lnTo>
                    <a:pt x="1" y="25"/>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4" name="Freeform 36">
              <a:extLst>
                <a:ext uri="{FF2B5EF4-FFF2-40B4-BE49-F238E27FC236}">
                  <a16:creationId xmlns="" xmlns:a16="http://schemas.microsoft.com/office/drawing/2014/main" id="{C53BBBB0-A0D4-48B7-92FD-C249AD57D67C}"/>
                </a:ext>
              </a:extLst>
            </p:cNvPr>
            <p:cNvSpPr>
              <a:spLocks noEditPoints="1"/>
            </p:cNvSpPr>
            <p:nvPr/>
          </p:nvSpPr>
          <p:spPr bwMode="auto">
            <a:xfrm>
              <a:off x="5187" y="527"/>
              <a:ext cx="30" cy="42"/>
            </a:xfrm>
            <a:custGeom>
              <a:avLst/>
              <a:gdLst>
                <a:gd name="T0" fmla="*/ 6 w 38"/>
                <a:gd name="T1" fmla="*/ 13 h 53"/>
                <a:gd name="T2" fmla="*/ 3 w 38"/>
                <a:gd name="T3" fmla="*/ 11 h 53"/>
                <a:gd name="T4" fmla="*/ 0 w 38"/>
                <a:gd name="T5" fmla="*/ 13 h 53"/>
                <a:gd name="T6" fmla="*/ 5 w 38"/>
                <a:gd name="T7" fmla="*/ 5 h 53"/>
                <a:gd name="T8" fmla="*/ 5 w 38"/>
                <a:gd name="T9" fmla="*/ 10 h 53"/>
                <a:gd name="T10" fmla="*/ 4 w 38"/>
                <a:gd name="T11" fmla="*/ 6 h 53"/>
                <a:gd name="T12" fmla="*/ 5 w 38"/>
                <a:gd name="T13" fmla="*/ 10 h 53"/>
                <a:gd name="T14" fmla="*/ 2 w 38"/>
                <a:gd name="T15" fmla="*/ 2 h 53"/>
                <a:gd name="T16" fmla="*/ 3 w 38"/>
                <a:gd name="T17" fmla="*/ 1 h 53"/>
                <a:gd name="T18" fmla="*/ 5 w 38"/>
                <a:gd name="T19" fmla="*/ 1 h 53"/>
                <a:gd name="T20" fmla="*/ 6 w 38"/>
                <a:gd name="T21" fmla="*/ 2 h 53"/>
                <a:gd name="T22" fmla="*/ 6 w 38"/>
                <a:gd name="T23" fmla="*/ 2 h 53"/>
                <a:gd name="T24" fmla="*/ 6 w 38"/>
                <a:gd name="T25" fmla="*/ 1 h 53"/>
                <a:gd name="T26" fmla="*/ 6 w 38"/>
                <a:gd name="T27" fmla="*/ 0 h 53"/>
                <a:gd name="T28" fmla="*/ 7 w 38"/>
                <a:gd name="T29" fmla="*/ 2 h 53"/>
                <a:gd name="T30" fmla="*/ 6 w 38"/>
                <a:gd name="T31" fmla="*/ 2 h 53"/>
                <a:gd name="T32" fmla="*/ 6 w 38"/>
                <a:gd name="T33" fmla="*/ 2 h 53"/>
                <a:gd name="T34" fmla="*/ 6 w 38"/>
                <a:gd name="T35" fmla="*/ 2 h 53"/>
                <a:gd name="T36" fmla="*/ 5 w 38"/>
                <a:gd name="T37" fmla="*/ 2 h 53"/>
                <a:gd name="T38" fmla="*/ 5 w 38"/>
                <a:gd name="T39" fmla="*/ 2 h 53"/>
                <a:gd name="T40" fmla="*/ 4 w 38"/>
                <a:gd name="T41" fmla="*/ 2 h 53"/>
                <a:gd name="T42" fmla="*/ 4 w 38"/>
                <a:gd name="T43" fmla="*/ 2 h 53"/>
                <a:gd name="T44" fmla="*/ 2 w 38"/>
                <a:gd name="T45" fmla="*/ 2 h 53"/>
                <a:gd name="T46" fmla="*/ 6 w 38"/>
                <a:gd name="T47" fmla="*/ 2 h 53"/>
                <a:gd name="T48" fmla="*/ 6 w 38"/>
                <a:gd name="T49" fmla="*/ 3 h 53"/>
                <a:gd name="T50" fmla="*/ 6 w 38"/>
                <a:gd name="T51" fmla="*/ 3 h 53"/>
                <a:gd name="T52" fmla="*/ 5 w 38"/>
                <a:gd name="T53" fmla="*/ 4 h 53"/>
                <a:gd name="T54" fmla="*/ 5 w 38"/>
                <a:gd name="T55" fmla="*/ 4 h 53"/>
                <a:gd name="T56" fmla="*/ 4 w 38"/>
                <a:gd name="T57" fmla="*/ 5 h 53"/>
                <a:gd name="T58" fmla="*/ 4 w 38"/>
                <a:gd name="T59" fmla="*/ 5 h 53"/>
                <a:gd name="T60" fmla="*/ 3 w 38"/>
                <a:gd name="T61" fmla="*/ 4 h 53"/>
                <a:gd name="T62" fmla="*/ 2 w 38"/>
                <a:gd name="T63" fmla="*/ 4 h 53"/>
                <a:gd name="T64" fmla="*/ 2 w 38"/>
                <a:gd name="T65" fmla="*/ 4 h 53"/>
                <a:gd name="T66" fmla="*/ 2 w 38"/>
                <a:gd name="T67" fmla="*/ 3 h 53"/>
                <a:gd name="T68" fmla="*/ 2 w 38"/>
                <a:gd name="T69" fmla="*/ 3 h 53"/>
                <a:gd name="T70" fmla="*/ 3 w 38"/>
                <a:gd name="T71" fmla="*/ 3 h 53"/>
                <a:gd name="T72" fmla="*/ 4 w 38"/>
                <a:gd name="T73" fmla="*/ 3 h 53"/>
                <a:gd name="T74" fmla="*/ 4 w 38"/>
                <a:gd name="T75" fmla="*/ 3 h 53"/>
                <a:gd name="T76" fmla="*/ 5 w 38"/>
                <a:gd name="T77" fmla="*/ 3 h 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
                <a:gd name="T118" fmla="*/ 0 h 53"/>
                <a:gd name="T119" fmla="*/ 38 w 38"/>
                <a:gd name="T120" fmla="*/ 53 h 5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 h="53">
                  <a:moveTo>
                    <a:pt x="38" y="49"/>
                  </a:moveTo>
                  <a:lnTo>
                    <a:pt x="28" y="50"/>
                  </a:lnTo>
                  <a:lnTo>
                    <a:pt x="25" y="45"/>
                  </a:lnTo>
                  <a:lnTo>
                    <a:pt x="11" y="46"/>
                  </a:lnTo>
                  <a:lnTo>
                    <a:pt x="10" y="53"/>
                  </a:lnTo>
                  <a:lnTo>
                    <a:pt x="0" y="53"/>
                  </a:lnTo>
                  <a:lnTo>
                    <a:pt x="10" y="21"/>
                  </a:lnTo>
                  <a:lnTo>
                    <a:pt x="21" y="19"/>
                  </a:lnTo>
                  <a:lnTo>
                    <a:pt x="38" y="49"/>
                  </a:lnTo>
                  <a:close/>
                  <a:moveTo>
                    <a:pt x="22" y="39"/>
                  </a:moveTo>
                  <a:lnTo>
                    <a:pt x="17" y="26"/>
                  </a:lnTo>
                  <a:lnTo>
                    <a:pt x="15" y="26"/>
                  </a:lnTo>
                  <a:lnTo>
                    <a:pt x="13" y="40"/>
                  </a:lnTo>
                  <a:lnTo>
                    <a:pt x="22" y="39"/>
                  </a:lnTo>
                  <a:close/>
                  <a:moveTo>
                    <a:pt x="10" y="8"/>
                  </a:moveTo>
                  <a:lnTo>
                    <a:pt x="10" y="6"/>
                  </a:lnTo>
                  <a:lnTo>
                    <a:pt x="11" y="3"/>
                  </a:lnTo>
                  <a:lnTo>
                    <a:pt x="13" y="1"/>
                  </a:lnTo>
                  <a:lnTo>
                    <a:pt x="15" y="1"/>
                  </a:lnTo>
                  <a:lnTo>
                    <a:pt x="18" y="1"/>
                  </a:lnTo>
                  <a:lnTo>
                    <a:pt x="20" y="1"/>
                  </a:lnTo>
                  <a:lnTo>
                    <a:pt x="25" y="2"/>
                  </a:lnTo>
                  <a:lnTo>
                    <a:pt x="26" y="1"/>
                  </a:lnTo>
                  <a:lnTo>
                    <a:pt x="26" y="0"/>
                  </a:lnTo>
                  <a:lnTo>
                    <a:pt x="29" y="0"/>
                  </a:lnTo>
                  <a:lnTo>
                    <a:pt x="29" y="2"/>
                  </a:lnTo>
                  <a:lnTo>
                    <a:pt x="28" y="5"/>
                  </a:lnTo>
                  <a:lnTo>
                    <a:pt x="27" y="6"/>
                  </a:lnTo>
                  <a:lnTo>
                    <a:pt x="26" y="6"/>
                  </a:lnTo>
                  <a:lnTo>
                    <a:pt x="25" y="7"/>
                  </a:lnTo>
                  <a:lnTo>
                    <a:pt x="23" y="7"/>
                  </a:lnTo>
                  <a:lnTo>
                    <a:pt x="22" y="7"/>
                  </a:lnTo>
                  <a:lnTo>
                    <a:pt x="21" y="7"/>
                  </a:lnTo>
                  <a:lnTo>
                    <a:pt x="18" y="6"/>
                  </a:lnTo>
                  <a:lnTo>
                    <a:pt x="17" y="6"/>
                  </a:lnTo>
                  <a:lnTo>
                    <a:pt x="15" y="6"/>
                  </a:lnTo>
                  <a:lnTo>
                    <a:pt x="14" y="6"/>
                  </a:lnTo>
                  <a:lnTo>
                    <a:pt x="13" y="8"/>
                  </a:lnTo>
                  <a:lnTo>
                    <a:pt x="10" y="8"/>
                  </a:lnTo>
                  <a:close/>
                  <a:moveTo>
                    <a:pt x="19" y="10"/>
                  </a:moveTo>
                  <a:lnTo>
                    <a:pt x="25" y="9"/>
                  </a:lnTo>
                  <a:lnTo>
                    <a:pt x="25" y="10"/>
                  </a:lnTo>
                  <a:lnTo>
                    <a:pt x="25" y="11"/>
                  </a:lnTo>
                  <a:lnTo>
                    <a:pt x="23" y="13"/>
                  </a:lnTo>
                  <a:lnTo>
                    <a:pt x="23" y="14"/>
                  </a:lnTo>
                  <a:lnTo>
                    <a:pt x="22" y="15"/>
                  </a:lnTo>
                  <a:lnTo>
                    <a:pt x="21" y="16"/>
                  </a:lnTo>
                  <a:lnTo>
                    <a:pt x="20" y="17"/>
                  </a:lnTo>
                  <a:lnTo>
                    <a:pt x="19" y="17"/>
                  </a:lnTo>
                  <a:lnTo>
                    <a:pt x="17" y="18"/>
                  </a:lnTo>
                  <a:lnTo>
                    <a:pt x="15" y="18"/>
                  </a:lnTo>
                  <a:lnTo>
                    <a:pt x="14" y="18"/>
                  </a:lnTo>
                  <a:lnTo>
                    <a:pt x="13" y="17"/>
                  </a:lnTo>
                  <a:lnTo>
                    <a:pt x="11" y="17"/>
                  </a:lnTo>
                  <a:lnTo>
                    <a:pt x="10" y="16"/>
                  </a:lnTo>
                  <a:lnTo>
                    <a:pt x="9" y="15"/>
                  </a:lnTo>
                  <a:lnTo>
                    <a:pt x="7" y="15"/>
                  </a:lnTo>
                  <a:lnTo>
                    <a:pt x="6" y="14"/>
                  </a:lnTo>
                  <a:lnTo>
                    <a:pt x="6" y="13"/>
                  </a:lnTo>
                  <a:lnTo>
                    <a:pt x="5" y="11"/>
                  </a:lnTo>
                  <a:lnTo>
                    <a:pt x="12" y="10"/>
                  </a:lnTo>
                  <a:lnTo>
                    <a:pt x="12" y="11"/>
                  </a:lnTo>
                  <a:lnTo>
                    <a:pt x="13" y="13"/>
                  </a:lnTo>
                  <a:lnTo>
                    <a:pt x="14" y="13"/>
                  </a:lnTo>
                  <a:lnTo>
                    <a:pt x="15" y="13"/>
                  </a:lnTo>
                  <a:lnTo>
                    <a:pt x="17" y="13"/>
                  </a:lnTo>
                  <a:lnTo>
                    <a:pt x="18" y="11"/>
                  </a:lnTo>
                  <a:lnTo>
                    <a:pt x="19" y="1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5" name="Freeform 37">
              <a:extLst>
                <a:ext uri="{FF2B5EF4-FFF2-40B4-BE49-F238E27FC236}">
                  <a16:creationId xmlns="" xmlns:a16="http://schemas.microsoft.com/office/drawing/2014/main" id="{E124C00F-2275-461F-90F9-92285B868E9A}"/>
                </a:ext>
              </a:extLst>
            </p:cNvPr>
            <p:cNvSpPr>
              <a:spLocks/>
            </p:cNvSpPr>
            <p:nvPr/>
          </p:nvSpPr>
          <p:spPr bwMode="auto">
            <a:xfrm>
              <a:off x="5219" y="540"/>
              <a:ext cx="26" cy="26"/>
            </a:xfrm>
            <a:custGeom>
              <a:avLst/>
              <a:gdLst>
                <a:gd name="T0" fmla="*/ 0 w 34"/>
                <a:gd name="T1" fmla="*/ 1 h 33"/>
                <a:gd name="T2" fmla="*/ 2 w 34"/>
                <a:gd name="T3" fmla="*/ 1 h 33"/>
                <a:gd name="T4" fmla="*/ 5 w 34"/>
                <a:gd name="T5" fmla="*/ 6 h 33"/>
                <a:gd name="T6" fmla="*/ 5 w 34"/>
                <a:gd name="T7" fmla="*/ 6 h 33"/>
                <a:gd name="T8" fmla="*/ 5 w 34"/>
                <a:gd name="T9" fmla="*/ 0 h 33"/>
                <a:gd name="T10" fmla="*/ 6 w 34"/>
                <a:gd name="T11" fmla="*/ 0 h 33"/>
                <a:gd name="T12" fmla="*/ 6 w 34"/>
                <a:gd name="T13" fmla="*/ 7 h 33"/>
                <a:gd name="T14" fmla="*/ 4 w 34"/>
                <a:gd name="T15" fmla="*/ 8 h 33"/>
                <a:gd name="T16" fmla="*/ 2 w 34"/>
                <a:gd name="T17" fmla="*/ 2 h 33"/>
                <a:gd name="T18" fmla="*/ 2 w 34"/>
                <a:gd name="T19" fmla="*/ 8 h 33"/>
                <a:gd name="T20" fmla="*/ 1 w 34"/>
                <a:gd name="T21" fmla="*/ 8 h 33"/>
                <a:gd name="T22" fmla="*/ 0 w 34"/>
                <a:gd name="T23" fmla="*/ 1 h 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33"/>
                <a:gd name="T38" fmla="*/ 34 w 34"/>
                <a:gd name="T39" fmla="*/ 33 h 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33">
                  <a:moveTo>
                    <a:pt x="0" y="1"/>
                  </a:moveTo>
                  <a:lnTo>
                    <a:pt x="12" y="1"/>
                  </a:lnTo>
                  <a:lnTo>
                    <a:pt x="25" y="23"/>
                  </a:lnTo>
                  <a:lnTo>
                    <a:pt x="24" y="0"/>
                  </a:lnTo>
                  <a:lnTo>
                    <a:pt x="33" y="0"/>
                  </a:lnTo>
                  <a:lnTo>
                    <a:pt x="34" y="31"/>
                  </a:lnTo>
                  <a:lnTo>
                    <a:pt x="21" y="32"/>
                  </a:lnTo>
                  <a:lnTo>
                    <a:pt x="8" y="8"/>
                  </a:lnTo>
                  <a:lnTo>
                    <a:pt x="10" y="32"/>
                  </a:lnTo>
                  <a:lnTo>
                    <a:pt x="1" y="33"/>
                  </a:lnTo>
                  <a:lnTo>
                    <a:pt x="0" y="1"/>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6" name="Freeform 38">
              <a:extLst>
                <a:ext uri="{FF2B5EF4-FFF2-40B4-BE49-F238E27FC236}">
                  <a16:creationId xmlns="" xmlns:a16="http://schemas.microsoft.com/office/drawing/2014/main" id="{E6ADEF78-A541-43A2-94E3-9C60744A69A7}"/>
                </a:ext>
              </a:extLst>
            </p:cNvPr>
            <p:cNvSpPr>
              <a:spLocks/>
            </p:cNvSpPr>
            <p:nvPr/>
          </p:nvSpPr>
          <p:spPr bwMode="auto">
            <a:xfrm>
              <a:off x="5261" y="538"/>
              <a:ext cx="23" cy="26"/>
            </a:xfrm>
            <a:custGeom>
              <a:avLst/>
              <a:gdLst>
                <a:gd name="T0" fmla="*/ 2 w 30"/>
                <a:gd name="T1" fmla="*/ 6 h 33"/>
                <a:gd name="T2" fmla="*/ 2 w 30"/>
                <a:gd name="T3" fmla="*/ 6 h 33"/>
                <a:gd name="T4" fmla="*/ 3 w 30"/>
                <a:gd name="T5" fmla="*/ 6 h 33"/>
                <a:gd name="T6" fmla="*/ 3 w 30"/>
                <a:gd name="T7" fmla="*/ 6 h 33"/>
                <a:gd name="T8" fmla="*/ 4 w 30"/>
                <a:gd name="T9" fmla="*/ 6 h 33"/>
                <a:gd name="T10" fmla="*/ 4 w 30"/>
                <a:gd name="T11" fmla="*/ 6 h 33"/>
                <a:gd name="T12" fmla="*/ 4 w 30"/>
                <a:gd name="T13" fmla="*/ 5 h 33"/>
                <a:gd name="T14" fmla="*/ 4 w 30"/>
                <a:gd name="T15" fmla="*/ 5 h 33"/>
                <a:gd name="T16" fmla="*/ 3 w 30"/>
                <a:gd name="T17" fmla="*/ 5 h 33"/>
                <a:gd name="T18" fmla="*/ 2 w 30"/>
                <a:gd name="T19" fmla="*/ 5 h 33"/>
                <a:gd name="T20" fmla="*/ 2 w 30"/>
                <a:gd name="T21" fmla="*/ 4 h 33"/>
                <a:gd name="T22" fmla="*/ 2 w 30"/>
                <a:gd name="T23" fmla="*/ 3 h 33"/>
                <a:gd name="T24" fmla="*/ 2 w 30"/>
                <a:gd name="T25" fmla="*/ 2 h 33"/>
                <a:gd name="T26" fmla="*/ 2 w 30"/>
                <a:gd name="T27" fmla="*/ 2 h 33"/>
                <a:gd name="T28" fmla="*/ 2 w 30"/>
                <a:gd name="T29" fmla="*/ 1 h 33"/>
                <a:gd name="T30" fmla="*/ 4 w 30"/>
                <a:gd name="T31" fmla="*/ 1 h 33"/>
                <a:gd name="T32" fmla="*/ 5 w 30"/>
                <a:gd name="T33" fmla="*/ 2 h 33"/>
                <a:gd name="T34" fmla="*/ 6 w 30"/>
                <a:gd name="T35" fmla="*/ 2 h 33"/>
                <a:gd name="T36" fmla="*/ 6 w 30"/>
                <a:gd name="T37" fmla="*/ 2 h 33"/>
                <a:gd name="T38" fmla="*/ 4 w 30"/>
                <a:gd name="T39" fmla="*/ 2 h 33"/>
                <a:gd name="T40" fmla="*/ 4 w 30"/>
                <a:gd name="T41" fmla="*/ 2 h 33"/>
                <a:gd name="T42" fmla="*/ 4 w 30"/>
                <a:gd name="T43" fmla="*/ 2 h 33"/>
                <a:gd name="T44" fmla="*/ 3 w 30"/>
                <a:gd name="T45" fmla="*/ 2 h 33"/>
                <a:gd name="T46" fmla="*/ 2 w 30"/>
                <a:gd name="T47" fmla="*/ 2 h 33"/>
                <a:gd name="T48" fmla="*/ 2 w 30"/>
                <a:gd name="T49" fmla="*/ 2 h 33"/>
                <a:gd name="T50" fmla="*/ 3 w 30"/>
                <a:gd name="T51" fmla="*/ 3 h 33"/>
                <a:gd name="T52" fmla="*/ 5 w 30"/>
                <a:gd name="T53" fmla="*/ 4 h 33"/>
                <a:gd name="T54" fmla="*/ 5 w 30"/>
                <a:gd name="T55" fmla="*/ 4 h 33"/>
                <a:gd name="T56" fmla="*/ 6 w 30"/>
                <a:gd name="T57" fmla="*/ 5 h 33"/>
                <a:gd name="T58" fmla="*/ 6 w 30"/>
                <a:gd name="T59" fmla="*/ 6 h 33"/>
                <a:gd name="T60" fmla="*/ 6 w 30"/>
                <a:gd name="T61" fmla="*/ 6 h 33"/>
                <a:gd name="T62" fmla="*/ 6 w 30"/>
                <a:gd name="T63" fmla="*/ 6 h 33"/>
                <a:gd name="T64" fmla="*/ 5 w 30"/>
                <a:gd name="T65" fmla="*/ 8 h 33"/>
                <a:gd name="T66" fmla="*/ 3 w 30"/>
                <a:gd name="T67" fmla="*/ 8 h 33"/>
                <a:gd name="T68" fmla="*/ 2 w 30"/>
                <a:gd name="T69" fmla="*/ 7 h 33"/>
                <a:gd name="T70" fmla="*/ 2 w 30"/>
                <a:gd name="T71" fmla="*/ 6 h 33"/>
                <a:gd name="T72" fmla="*/ 0 w 30"/>
                <a:gd name="T73" fmla="*/ 6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3"/>
                <a:gd name="T113" fmla="*/ 30 w 30"/>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3">
                  <a:moveTo>
                    <a:pt x="0" y="23"/>
                  </a:moveTo>
                  <a:lnTo>
                    <a:pt x="10" y="23"/>
                  </a:lnTo>
                  <a:lnTo>
                    <a:pt x="11" y="24"/>
                  </a:lnTo>
                  <a:lnTo>
                    <a:pt x="11" y="25"/>
                  </a:lnTo>
                  <a:lnTo>
                    <a:pt x="12" y="26"/>
                  </a:lnTo>
                  <a:lnTo>
                    <a:pt x="13" y="26"/>
                  </a:lnTo>
                  <a:lnTo>
                    <a:pt x="14" y="26"/>
                  </a:lnTo>
                  <a:lnTo>
                    <a:pt x="15" y="27"/>
                  </a:lnTo>
                  <a:lnTo>
                    <a:pt x="18" y="26"/>
                  </a:lnTo>
                  <a:lnTo>
                    <a:pt x="19" y="26"/>
                  </a:lnTo>
                  <a:lnTo>
                    <a:pt x="20" y="25"/>
                  </a:lnTo>
                  <a:lnTo>
                    <a:pt x="21" y="24"/>
                  </a:lnTo>
                  <a:lnTo>
                    <a:pt x="20" y="23"/>
                  </a:lnTo>
                  <a:lnTo>
                    <a:pt x="20" y="21"/>
                  </a:lnTo>
                  <a:lnTo>
                    <a:pt x="19" y="21"/>
                  </a:lnTo>
                  <a:lnTo>
                    <a:pt x="18" y="20"/>
                  </a:lnTo>
                  <a:lnTo>
                    <a:pt x="16" y="20"/>
                  </a:lnTo>
                  <a:lnTo>
                    <a:pt x="14" y="19"/>
                  </a:lnTo>
                  <a:lnTo>
                    <a:pt x="11" y="18"/>
                  </a:lnTo>
                  <a:lnTo>
                    <a:pt x="7" y="18"/>
                  </a:lnTo>
                  <a:lnTo>
                    <a:pt x="5" y="17"/>
                  </a:lnTo>
                  <a:lnTo>
                    <a:pt x="3" y="15"/>
                  </a:lnTo>
                  <a:lnTo>
                    <a:pt x="2" y="12"/>
                  </a:lnTo>
                  <a:lnTo>
                    <a:pt x="2" y="10"/>
                  </a:lnTo>
                  <a:lnTo>
                    <a:pt x="2" y="8"/>
                  </a:lnTo>
                  <a:lnTo>
                    <a:pt x="2" y="5"/>
                  </a:lnTo>
                  <a:lnTo>
                    <a:pt x="3" y="4"/>
                  </a:lnTo>
                  <a:lnTo>
                    <a:pt x="5" y="3"/>
                  </a:lnTo>
                  <a:lnTo>
                    <a:pt x="10" y="1"/>
                  </a:lnTo>
                  <a:lnTo>
                    <a:pt x="15" y="0"/>
                  </a:lnTo>
                  <a:lnTo>
                    <a:pt x="20" y="1"/>
                  </a:lnTo>
                  <a:lnTo>
                    <a:pt x="23" y="2"/>
                  </a:lnTo>
                  <a:lnTo>
                    <a:pt x="27" y="3"/>
                  </a:lnTo>
                  <a:lnTo>
                    <a:pt x="28" y="4"/>
                  </a:lnTo>
                  <a:lnTo>
                    <a:pt x="29" y="5"/>
                  </a:lnTo>
                  <a:lnTo>
                    <a:pt x="29" y="7"/>
                  </a:lnTo>
                  <a:lnTo>
                    <a:pt x="29" y="9"/>
                  </a:lnTo>
                  <a:lnTo>
                    <a:pt x="29" y="10"/>
                  </a:lnTo>
                  <a:lnTo>
                    <a:pt x="20" y="10"/>
                  </a:lnTo>
                  <a:lnTo>
                    <a:pt x="20" y="9"/>
                  </a:lnTo>
                  <a:lnTo>
                    <a:pt x="19" y="8"/>
                  </a:lnTo>
                  <a:lnTo>
                    <a:pt x="18" y="7"/>
                  </a:lnTo>
                  <a:lnTo>
                    <a:pt x="15" y="7"/>
                  </a:lnTo>
                  <a:lnTo>
                    <a:pt x="13" y="7"/>
                  </a:lnTo>
                  <a:lnTo>
                    <a:pt x="12" y="7"/>
                  </a:lnTo>
                  <a:lnTo>
                    <a:pt x="11" y="8"/>
                  </a:lnTo>
                  <a:lnTo>
                    <a:pt x="11" y="9"/>
                  </a:lnTo>
                  <a:lnTo>
                    <a:pt x="12" y="11"/>
                  </a:lnTo>
                  <a:lnTo>
                    <a:pt x="16" y="12"/>
                  </a:lnTo>
                  <a:lnTo>
                    <a:pt x="21" y="13"/>
                  </a:lnTo>
                  <a:lnTo>
                    <a:pt x="24" y="15"/>
                  </a:lnTo>
                  <a:lnTo>
                    <a:pt x="27" y="16"/>
                  </a:lnTo>
                  <a:lnTo>
                    <a:pt x="28" y="17"/>
                  </a:lnTo>
                  <a:lnTo>
                    <a:pt x="29" y="18"/>
                  </a:lnTo>
                  <a:lnTo>
                    <a:pt x="30" y="19"/>
                  </a:lnTo>
                  <a:lnTo>
                    <a:pt x="30" y="20"/>
                  </a:lnTo>
                  <a:lnTo>
                    <a:pt x="30" y="23"/>
                  </a:lnTo>
                  <a:lnTo>
                    <a:pt x="30" y="24"/>
                  </a:lnTo>
                  <a:lnTo>
                    <a:pt x="30" y="26"/>
                  </a:lnTo>
                  <a:lnTo>
                    <a:pt x="29" y="27"/>
                  </a:lnTo>
                  <a:lnTo>
                    <a:pt x="29" y="28"/>
                  </a:lnTo>
                  <a:lnTo>
                    <a:pt x="27" y="31"/>
                  </a:lnTo>
                  <a:lnTo>
                    <a:pt x="23" y="32"/>
                  </a:lnTo>
                  <a:lnTo>
                    <a:pt x="20" y="33"/>
                  </a:lnTo>
                  <a:lnTo>
                    <a:pt x="15" y="33"/>
                  </a:lnTo>
                  <a:lnTo>
                    <a:pt x="8" y="32"/>
                  </a:lnTo>
                  <a:lnTo>
                    <a:pt x="4" y="31"/>
                  </a:lnTo>
                  <a:lnTo>
                    <a:pt x="3" y="28"/>
                  </a:lnTo>
                  <a:lnTo>
                    <a:pt x="2" y="27"/>
                  </a:lnTo>
                  <a:lnTo>
                    <a:pt x="0" y="25"/>
                  </a:lnTo>
                  <a:lnTo>
                    <a:pt x="0" y="23"/>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7" name="Freeform 39">
              <a:extLst>
                <a:ext uri="{FF2B5EF4-FFF2-40B4-BE49-F238E27FC236}">
                  <a16:creationId xmlns="" xmlns:a16="http://schemas.microsoft.com/office/drawing/2014/main" id="{B7F5B7E4-28F1-4D2C-A91A-85EC2881D81F}"/>
                </a:ext>
              </a:extLst>
            </p:cNvPr>
            <p:cNvSpPr>
              <a:spLocks noEditPoints="1"/>
            </p:cNvSpPr>
            <p:nvPr/>
          </p:nvSpPr>
          <p:spPr bwMode="auto">
            <a:xfrm>
              <a:off x="5286" y="533"/>
              <a:ext cx="30" cy="32"/>
            </a:xfrm>
            <a:custGeom>
              <a:avLst/>
              <a:gdLst>
                <a:gd name="T0" fmla="*/ 3 w 39"/>
                <a:gd name="T1" fmla="*/ 2 h 41"/>
                <a:gd name="T2" fmla="*/ 6 w 39"/>
                <a:gd name="T3" fmla="*/ 2 h 41"/>
                <a:gd name="T4" fmla="*/ 8 w 39"/>
                <a:gd name="T5" fmla="*/ 9 h 41"/>
                <a:gd name="T6" fmla="*/ 6 w 39"/>
                <a:gd name="T7" fmla="*/ 9 h 41"/>
                <a:gd name="T8" fmla="*/ 5 w 39"/>
                <a:gd name="T9" fmla="*/ 7 h 41"/>
                <a:gd name="T10" fmla="*/ 3 w 39"/>
                <a:gd name="T11" fmla="*/ 7 h 41"/>
                <a:gd name="T12" fmla="*/ 2 w 39"/>
                <a:gd name="T13" fmla="*/ 9 h 41"/>
                <a:gd name="T14" fmla="*/ 0 w 39"/>
                <a:gd name="T15" fmla="*/ 9 h 41"/>
                <a:gd name="T16" fmla="*/ 3 w 39"/>
                <a:gd name="T17" fmla="*/ 2 h 41"/>
                <a:gd name="T18" fmla="*/ 5 w 39"/>
                <a:gd name="T19" fmla="*/ 6 h 41"/>
                <a:gd name="T20" fmla="*/ 4 w 39"/>
                <a:gd name="T21" fmla="*/ 3 h 41"/>
                <a:gd name="T22" fmla="*/ 4 w 39"/>
                <a:gd name="T23" fmla="*/ 3 h 41"/>
                <a:gd name="T24" fmla="*/ 3 w 39"/>
                <a:gd name="T25" fmla="*/ 6 h 41"/>
                <a:gd name="T26" fmla="*/ 5 w 39"/>
                <a:gd name="T27" fmla="*/ 6 h 41"/>
                <a:gd name="T28" fmla="*/ 5 w 39"/>
                <a:gd name="T29" fmla="*/ 0 h 41"/>
                <a:gd name="T30" fmla="*/ 6 w 39"/>
                <a:gd name="T31" fmla="*/ 2 h 41"/>
                <a:gd name="T32" fmla="*/ 5 w 39"/>
                <a:gd name="T33" fmla="*/ 2 h 41"/>
                <a:gd name="T34" fmla="*/ 3 w 39"/>
                <a:gd name="T35" fmla="*/ 0 h 41"/>
                <a:gd name="T36" fmla="*/ 5 w 39"/>
                <a:gd name="T37" fmla="*/ 0 h 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41"/>
                <a:gd name="T59" fmla="*/ 39 w 39"/>
                <a:gd name="T60" fmla="*/ 41 h 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41">
                  <a:moveTo>
                    <a:pt x="16" y="9"/>
                  </a:moveTo>
                  <a:lnTo>
                    <a:pt x="28" y="9"/>
                  </a:lnTo>
                  <a:lnTo>
                    <a:pt x="39" y="41"/>
                  </a:lnTo>
                  <a:lnTo>
                    <a:pt x="29" y="41"/>
                  </a:lnTo>
                  <a:lnTo>
                    <a:pt x="27" y="34"/>
                  </a:lnTo>
                  <a:lnTo>
                    <a:pt x="13" y="34"/>
                  </a:lnTo>
                  <a:lnTo>
                    <a:pt x="11" y="40"/>
                  </a:lnTo>
                  <a:lnTo>
                    <a:pt x="0" y="40"/>
                  </a:lnTo>
                  <a:lnTo>
                    <a:pt x="16" y="9"/>
                  </a:lnTo>
                  <a:close/>
                  <a:moveTo>
                    <a:pt x="24" y="28"/>
                  </a:moveTo>
                  <a:lnTo>
                    <a:pt x="21" y="16"/>
                  </a:lnTo>
                  <a:lnTo>
                    <a:pt x="15" y="28"/>
                  </a:lnTo>
                  <a:lnTo>
                    <a:pt x="24" y="28"/>
                  </a:lnTo>
                  <a:close/>
                  <a:moveTo>
                    <a:pt x="24" y="0"/>
                  </a:moveTo>
                  <a:lnTo>
                    <a:pt x="29" y="7"/>
                  </a:lnTo>
                  <a:lnTo>
                    <a:pt x="23" y="7"/>
                  </a:lnTo>
                  <a:lnTo>
                    <a:pt x="15" y="0"/>
                  </a:lnTo>
                  <a:lnTo>
                    <a:pt x="24" y="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8" name="Freeform 40">
              <a:extLst>
                <a:ext uri="{FF2B5EF4-FFF2-40B4-BE49-F238E27FC236}">
                  <a16:creationId xmlns="" xmlns:a16="http://schemas.microsoft.com/office/drawing/2014/main" id="{9BEE6137-6BB7-4853-B6F1-DF82E3110CF9}"/>
                </a:ext>
              </a:extLst>
            </p:cNvPr>
            <p:cNvSpPr>
              <a:spLocks/>
            </p:cNvSpPr>
            <p:nvPr/>
          </p:nvSpPr>
          <p:spPr bwMode="auto">
            <a:xfrm>
              <a:off x="5319" y="541"/>
              <a:ext cx="28" cy="28"/>
            </a:xfrm>
            <a:custGeom>
              <a:avLst/>
              <a:gdLst>
                <a:gd name="T0" fmla="*/ 2 w 36"/>
                <a:gd name="T1" fmla="*/ 0 h 35"/>
                <a:gd name="T2" fmla="*/ 4 w 36"/>
                <a:gd name="T3" fmla="*/ 1 h 35"/>
                <a:gd name="T4" fmla="*/ 5 w 36"/>
                <a:gd name="T5" fmla="*/ 6 h 35"/>
                <a:gd name="T6" fmla="*/ 5 w 36"/>
                <a:gd name="T7" fmla="*/ 6 h 35"/>
                <a:gd name="T8" fmla="*/ 6 w 36"/>
                <a:gd name="T9" fmla="*/ 2 h 35"/>
                <a:gd name="T10" fmla="*/ 8 w 36"/>
                <a:gd name="T11" fmla="*/ 2 h 35"/>
                <a:gd name="T12" fmla="*/ 7 w 36"/>
                <a:gd name="T13" fmla="*/ 9 h 35"/>
                <a:gd name="T14" fmla="*/ 4 w 36"/>
                <a:gd name="T15" fmla="*/ 9 h 35"/>
                <a:gd name="T16" fmla="*/ 2 w 36"/>
                <a:gd name="T17" fmla="*/ 2 h 35"/>
                <a:gd name="T18" fmla="*/ 2 w 36"/>
                <a:gd name="T19" fmla="*/ 9 h 35"/>
                <a:gd name="T20" fmla="*/ 0 w 36"/>
                <a:gd name="T21" fmla="*/ 8 h 35"/>
                <a:gd name="T22" fmla="*/ 2 w 36"/>
                <a:gd name="T23" fmla="*/ 0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5"/>
                <a:gd name="T38" fmla="*/ 36 w 36"/>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5">
                  <a:moveTo>
                    <a:pt x="3" y="0"/>
                  </a:moveTo>
                  <a:lnTo>
                    <a:pt x="17" y="1"/>
                  </a:lnTo>
                  <a:lnTo>
                    <a:pt x="25" y="25"/>
                  </a:lnTo>
                  <a:lnTo>
                    <a:pt x="28" y="3"/>
                  </a:lnTo>
                  <a:lnTo>
                    <a:pt x="36" y="4"/>
                  </a:lnTo>
                  <a:lnTo>
                    <a:pt x="32" y="35"/>
                  </a:lnTo>
                  <a:lnTo>
                    <a:pt x="19" y="33"/>
                  </a:lnTo>
                  <a:lnTo>
                    <a:pt x="11" y="8"/>
                  </a:lnTo>
                  <a:lnTo>
                    <a:pt x="8" y="32"/>
                  </a:lnTo>
                  <a:lnTo>
                    <a:pt x="0" y="31"/>
                  </a:lnTo>
                  <a:lnTo>
                    <a:pt x="3" y="0"/>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169" name="Freeform 41">
              <a:extLst>
                <a:ext uri="{FF2B5EF4-FFF2-40B4-BE49-F238E27FC236}">
                  <a16:creationId xmlns="" xmlns:a16="http://schemas.microsoft.com/office/drawing/2014/main" id="{DB68EEE3-9A5C-4B0B-8185-FA459A3FF43A}"/>
                </a:ext>
              </a:extLst>
            </p:cNvPr>
            <p:cNvSpPr>
              <a:spLocks/>
            </p:cNvSpPr>
            <p:nvPr/>
          </p:nvSpPr>
          <p:spPr bwMode="auto">
            <a:xfrm>
              <a:off x="5350" y="547"/>
              <a:ext cx="28" cy="26"/>
            </a:xfrm>
            <a:custGeom>
              <a:avLst/>
              <a:gdLst>
                <a:gd name="T0" fmla="*/ 7 w 35"/>
                <a:gd name="T1" fmla="*/ 2 h 34"/>
                <a:gd name="T2" fmla="*/ 6 w 35"/>
                <a:gd name="T3" fmla="*/ 2 h 34"/>
                <a:gd name="T4" fmla="*/ 6 w 35"/>
                <a:gd name="T5" fmla="*/ 2 h 34"/>
                <a:gd name="T6" fmla="*/ 5 w 35"/>
                <a:gd name="T7" fmla="*/ 2 h 34"/>
                <a:gd name="T8" fmla="*/ 4 w 35"/>
                <a:gd name="T9" fmla="*/ 2 h 34"/>
                <a:gd name="T10" fmla="*/ 3 w 35"/>
                <a:gd name="T11" fmla="*/ 2 h 34"/>
                <a:gd name="T12" fmla="*/ 2 w 35"/>
                <a:gd name="T13" fmla="*/ 3 h 34"/>
                <a:gd name="T14" fmla="*/ 2 w 35"/>
                <a:gd name="T15" fmla="*/ 4 h 34"/>
                <a:gd name="T16" fmla="*/ 2 w 35"/>
                <a:gd name="T17" fmla="*/ 4 h 34"/>
                <a:gd name="T18" fmla="*/ 2 w 35"/>
                <a:gd name="T19" fmla="*/ 4 h 34"/>
                <a:gd name="T20" fmla="*/ 3 w 35"/>
                <a:gd name="T21" fmla="*/ 5 h 34"/>
                <a:gd name="T22" fmla="*/ 4 w 35"/>
                <a:gd name="T23" fmla="*/ 5 h 34"/>
                <a:gd name="T24" fmla="*/ 4 w 35"/>
                <a:gd name="T25" fmla="*/ 5 h 34"/>
                <a:gd name="T26" fmla="*/ 5 w 35"/>
                <a:gd name="T27" fmla="*/ 5 h 34"/>
                <a:gd name="T28" fmla="*/ 6 w 35"/>
                <a:gd name="T29" fmla="*/ 5 h 34"/>
                <a:gd name="T30" fmla="*/ 6 w 35"/>
                <a:gd name="T31" fmla="*/ 5 h 34"/>
                <a:gd name="T32" fmla="*/ 5 w 35"/>
                <a:gd name="T33" fmla="*/ 4 h 34"/>
                <a:gd name="T34" fmla="*/ 9 w 35"/>
                <a:gd name="T35" fmla="*/ 4 h 34"/>
                <a:gd name="T36" fmla="*/ 7 w 35"/>
                <a:gd name="T37" fmla="*/ 6 h 34"/>
                <a:gd name="T38" fmla="*/ 5 w 35"/>
                <a:gd name="T39" fmla="*/ 6 h 34"/>
                <a:gd name="T40" fmla="*/ 4 w 35"/>
                <a:gd name="T41" fmla="*/ 6 h 34"/>
                <a:gd name="T42" fmla="*/ 3 w 35"/>
                <a:gd name="T43" fmla="*/ 6 h 34"/>
                <a:gd name="T44" fmla="*/ 2 w 35"/>
                <a:gd name="T45" fmla="*/ 6 h 34"/>
                <a:gd name="T46" fmla="*/ 2 w 35"/>
                <a:gd name="T47" fmla="*/ 5 h 34"/>
                <a:gd name="T48" fmla="*/ 0 w 35"/>
                <a:gd name="T49" fmla="*/ 4 h 34"/>
                <a:gd name="T50" fmla="*/ 0 w 35"/>
                <a:gd name="T51" fmla="*/ 3 h 34"/>
                <a:gd name="T52" fmla="*/ 1 w 35"/>
                <a:gd name="T53" fmla="*/ 2 h 34"/>
                <a:gd name="T54" fmla="*/ 2 w 35"/>
                <a:gd name="T55" fmla="*/ 2 h 34"/>
                <a:gd name="T56" fmla="*/ 2 w 35"/>
                <a:gd name="T57" fmla="*/ 1 h 34"/>
                <a:gd name="T58" fmla="*/ 5 w 35"/>
                <a:gd name="T59" fmla="*/ 0 h 34"/>
                <a:gd name="T60" fmla="*/ 6 w 35"/>
                <a:gd name="T61" fmla="*/ 1 h 34"/>
                <a:gd name="T62" fmla="*/ 8 w 35"/>
                <a:gd name="T63" fmla="*/ 2 h 34"/>
                <a:gd name="T64" fmla="*/ 9 w 35"/>
                <a:gd name="T65" fmla="*/ 2 h 34"/>
                <a:gd name="T66" fmla="*/ 9 w 35"/>
                <a:gd name="T67" fmla="*/ 2 h 34"/>
                <a:gd name="T68" fmla="*/ 7 w 35"/>
                <a:gd name="T69" fmla="*/ 2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6" y="12"/>
                  </a:moveTo>
                  <a:lnTo>
                    <a:pt x="26" y="10"/>
                  </a:lnTo>
                  <a:lnTo>
                    <a:pt x="24" y="8"/>
                  </a:lnTo>
                  <a:lnTo>
                    <a:pt x="23" y="7"/>
                  </a:lnTo>
                  <a:lnTo>
                    <a:pt x="22" y="7"/>
                  </a:lnTo>
                  <a:lnTo>
                    <a:pt x="20" y="7"/>
                  </a:lnTo>
                  <a:lnTo>
                    <a:pt x="18" y="7"/>
                  </a:lnTo>
                  <a:lnTo>
                    <a:pt x="17" y="7"/>
                  </a:lnTo>
                  <a:lnTo>
                    <a:pt x="15" y="8"/>
                  </a:lnTo>
                  <a:lnTo>
                    <a:pt x="14" y="9"/>
                  </a:lnTo>
                  <a:lnTo>
                    <a:pt x="12" y="10"/>
                  </a:lnTo>
                  <a:lnTo>
                    <a:pt x="11" y="12"/>
                  </a:lnTo>
                  <a:lnTo>
                    <a:pt x="10" y="14"/>
                  </a:lnTo>
                  <a:lnTo>
                    <a:pt x="10" y="16"/>
                  </a:lnTo>
                  <a:lnTo>
                    <a:pt x="10" y="17"/>
                  </a:lnTo>
                  <a:lnTo>
                    <a:pt x="10" y="18"/>
                  </a:lnTo>
                  <a:lnTo>
                    <a:pt x="10" y="20"/>
                  </a:lnTo>
                  <a:lnTo>
                    <a:pt x="10" y="21"/>
                  </a:lnTo>
                  <a:lnTo>
                    <a:pt x="11" y="23"/>
                  </a:lnTo>
                  <a:lnTo>
                    <a:pt x="12" y="25"/>
                  </a:lnTo>
                  <a:lnTo>
                    <a:pt x="14" y="26"/>
                  </a:lnTo>
                  <a:lnTo>
                    <a:pt x="15" y="26"/>
                  </a:lnTo>
                  <a:lnTo>
                    <a:pt x="16" y="28"/>
                  </a:lnTo>
                  <a:lnTo>
                    <a:pt x="18" y="28"/>
                  </a:lnTo>
                  <a:lnTo>
                    <a:pt x="20" y="28"/>
                  </a:lnTo>
                  <a:lnTo>
                    <a:pt x="22" y="28"/>
                  </a:lnTo>
                  <a:lnTo>
                    <a:pt x="23" y="28"/>
                  </a:lnTo>
                  <a:lnTo>
                    <a:pt x="24" y="22"/>
                  </a:lnTo>
                  <a:lnTo>
                    <a:pt x="17" y="21"/>
                  </a:lnTo>
                  <a:lnTo>
                    <a:pt x="18" y="15"/>
                  </a:lnTo>
                  <a:lnTo>
                    <a:pt x="34" y="18"/>
                  </a:lnTo>
                  <a:lnTo>
                    <a:pt x="31" y="34"/>
                  </a:lnTo>
                  <a:lnTo>
                    <a:pt x="26" y="34"/>
                  </a:lnTo>
                  <a:lnTo>
                    <a:pt x="20" y="33"/>
                  </a:lnTo>
                  <a:lnTo>
                    <a:pt x="19" y="33"/>
                  </a:lnTo>
                  <a:lnTo>
                    <a:pt x="17" y="33"/>
                  </a:lnTo>
                  <a:lnTo>
                    <a:pt x="15" y="33"/>
                  </a:lnTo>
                  <a:lnTo>
                    <a:pt x="14" y="33"/>
                  </a:lnTo>
                  <a:lnTo>
                    <a:pt x="11" y="32"/>
                  </a:lnTo>
                  <a:lnTo>
                    <a:pt x="9" y="31"/>
                  </a:lnTo>
                  <a:lnTo>
                    <a:pt x="7" y="30"/>
                  </a:lnTo>
                  <a:lnTo>
                    <a:pt x="6" y="29"/>
                  </a:lnTo>
                  <a:lnTo>
                    <a:pt x="2" y="26"/>
                  </a:lnTo>
                  <a:lnTo>
                    <a:pt x="1" y="23"/>
                  </a:lnTo>
                  <a:lnTo>
                    <a:pt x="0" y="21"/>
                  </a:lnTo>
                  <a:lnTo>
                    <a:pt x="0" y="18"/>
                  </a:lnTo>
                  <a:lnTo>
                    <a:pt x="0" y="16"/>
                  </a:lnTo>
                  <a:lnTo>
                    <a:pt x="0" y="14"/>
                  </a:lnTo>
                  <a:lnTo>
                    <a:pt x="1" y="10"/>
                  </a:lnTo>
                  <a:lnTo>
                    <a:pt x="2" y="8"/>
                  </a:lnTo>
                  <a:lnTo>
                    <a:pt x="4" y="6"/>
                  </a:lnTo>
                  <a:lnTo>
                    <a:pt x="7" y="4"/>
                  </a:lnTo>
                  <a:lnTo>
                    <a:pt x="10" y="1"/>
                  </a:lnTo>
                  <a:lnTo>
                    <a:pt x="14" y="0"/>
                  </a:lnTo>
                  <a:lnTo>
                    <a:pt x="17" y="0"/>
                  </a:lnTo>
                  <a:lnTo>
                    <a:pt x="22" y="1"/>
                  </a:lnTo>
                  <a:lnTo>
                    <a:pt x="25" y="1"/>
                  </a:lnTo>
                  <a:lnTo>
                    <a:pt x="28" y="2"/>
                  </a:lnTo>
                  <a:lnTo>
                    <a:pt x="31" y="4"/>
                  </a:lnTo>
                  <a:lnTo>
                    <a:pt x="33" y="5"/>
                  </a:lnTo>
                  <a:lnTo>
                    <a:pt x="34" y="7"/>
                  </a:lnTo>
                  <a:lnTo>
                    <a:pt x="35" y="9"/>
                  </a:lnTo>
                  <a:lnTo>
                    <a:pt x="35" y="12"/>
                  </a:lnTo>
                  <a:lnTo>
                    <a:pt x="35" y="14"/>
                  </a:lnTo>
                  <a:lnTo>
                    <a:pt x="26" y="12"/>
                  </a:lnTo>
                  <a:close/>
                </a:path>
              </a:pathLst>
            </a:custGeom>
            <a:solidFill>
              <a:srgbClr val="E9E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2" name="Picture 12">
            <a:extLst>
              <a:ext uri="{FF2B5EF4-FFF2-40B4-BE49-F238E27FC236}">
                <a16:creationId xmlns="" xmlns:a16="http://schemas.microsoft.com/office/drawing/2014/main" id="{99283069-E852-442F-AB84-DEB798CD12F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88339" y="4358779"/>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a:extLst>
              <a:ext uri="{FF2B5EF4-FFF2-40B4-BE49-F238E27FC236}">
                <a16:creationId xmlns="" xmlns:a16="http://schemas.microsoft.com/office/drawing/2014/main" id="{26DF5DF4-B08B-4742-9A41-241B0EDE7AF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37045" y="4414575"/>
            <a:ext cx="1641985" cy="164198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 xmlns:a16="http://schemas.microsoft.com/office/drawing/2014/main" id="{D879160E-424C-4FD9-9D41-3615EDE1D88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277231" y="4302054"/>
            <a:ext cx="1786813" cy="1786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888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WordArt 2">
            <a:extLst>
              <a:ext uri="{FF2B5EF4-FFF2-40B4-BE49-F238E27FC236}">
                <a16:creationId xmlns="" xmlns:a16="http://schemas.microsoft.com/office/drawing/2014/main" id="{1F5E410E-8358-4304-A639-737C088C82D7}"/>
              </a:ext>
            </a:extLst>
          </p:cNvPr>
          <p:cNvSpPr>
            <a:spLocks noChangeArrowheads="1" noChangeShapeType="1" noTextEdit="1"/>
          </p:cNvSpPr>
          <p:nvPr/>
        </p:nvSpPr>
        <p:spPr bwMode="auto">
          <a:xfrm>
            <a:off x="381000" y="304800"/>
            <a:ext cx="5181600" cy="1219200"/>
          </a:xfrm>
          <a:prstGeom prst="rect">
            <a:avLst/>
          </a:prstGeom>
        </p:spPr>
        <p:txBody>
          <a:bodyPr wrap="none" fromWordArt="1">
            <a:prstTxWarp prst="textWave1">
              <a:avLst>
                <a:gd name="adj1" fmla="val 13005"/>
                <a:gd name="adj2" fmla="val 0"/>
              </a:avLst>
            </a:prstTxWarp>
          </a:bodyPr>
          <a:lstStyle/>
          <a:p>
            <a:pPr algn="ctr"/>
            <a:endParaRPr lang="en-US" sz="3600" b="1" kern="10" dirty="0">
              <a:ln w="9525">
                <a:solidFill>
                  <a:srgbClr val="0000FF"/>
                </a:solidFill>
                <a:round/>
                <a:headEnd/>
                <a:tailEnd/>
              </a:ln>
              <a:solidFill>
                <a:srgbClr val="FF00FF"/>
              </a:solidFill>
              <a:effectLst>
                <a:outerShdw dist="53882" dir="2700000" algn="ctr" rotWithShape="0">
                  <a:srgbClr val="C0C0C0">
                    <a:alpha val="80000"/>
                  </a:srgbClr>
                </a:outerShdw>
              </a:effectLst>
              <a:latin typeface="Times New Roman" panose="02020603050405020304" pitchFamily="18" charset="0"/>
              <a:cs typeface="Times New Roman" panose="02020603050405020304" pitchFamily="18" charset="0"/>
            </a:endParaRPr>
          </a:p>
        </p:txBody>
      </p:sp>
      <p:sp>
        <p:nvSpPr>
          <p:cNvPr id="39939" name="Rectangle 3">
            <a:extLst>
              <a:ext uri="{FF2B5EF4-FFF2-40B4-BE49-F238E27FC236}">
                <a16:creationId xmlns="" xmlns:a16="http://schemas.microsoft.com/office/drawing/2014/main" id="{61DF6ACB-C185-4850-A0BB-F0377F1EAA7C}"/>
              </a:ext>
            </a:extLst>
          </p:cNvPr>
          <p:cNvSpPr>
            <a:spLocks noChangeArrowheads="1"/>
          </p:cNvSpPr>
          <p:nvPr/>
        </p:nvSpPr>
        <p:spPr bwMode="auto">
          <a:xfrm>
            <a:off x="2962623" y="3299513"/>
            <a:ext cx="2868613"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990600" indent="-5334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7526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2098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 Con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 </a:t>
            </a:r>
          </a:p>
        </p:txBody>
      </p:sp>
      <p:sp>
        <p:nvSpPr>
          <p:cNvPr id="39940" name="Rectangle 4">
            <a:extLst>
              <a:ext uri="{FF2B5EF4-FFF2-40B4-BE49-F238E27FC236}">
                <a16:creationId xmlns="" xmlns:a16="http://schemas.microsoft.com/office/drawing/2014/main" id="{097A4A8B-D9BA-4E22-9142-A88BB135A417}"/>
              </a:ext>
            </a:extLst>
          </p:cNvPr>
          <p:cNvSpPr>
            <a:spLocks noChangeArrowheads="1"/>
          </p:cNvSpPr>
          <p:nvPr/>
        </p:nvSpPr>
        <p:spPr bwMode="auto">
          <a:xfrm>
            <a:off x="2980670" y="4223795"/>
            <a:ext cx="28956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Cái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39941" name="Rectangle 5">
            <a:extLst>
              <a:ext uri="{FF2B5EF4-FFF2-40B4-BE49-F238E27FC236}">
                <a16:creationId xmlns="" xmlns:a16="http://schemas.microsoft.com/office/drawing/2014/main" id="{7943012A-FFE0-48DE-9D4E-2B69DB21226B}"/>
              </a:ext>
            </a:extLst>
          </p:cNvPr>
          <p:cNvSpPr>
            <a:spLocks noChangeArrowheads="1"/>
          </p:cNvSpPr>
          <p:nvPr/>
        </p:nvSpPr>
        <p:spPr bwMode="auto">
          <a:xfrm>
            <a:off x="2981469" y="5148077"/>
            <a:ext cx="2881313"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chemeClr val="tx1">
                    <a:lumMod val="95000"/>
                    <a:lumOff val="5000"/>
                  </a:schemeClr>
                </a:solidFill>
              </a:rPr>
              <a:t>     </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C. Ai ?</a:t>
            </a:r>
          </a:p>
        </p:txBody>
      </p:sp>
      <p:sp>
        <p:nvSpPr>
          <p:cNvPr id="39942" name="Rectangle 6">
            <a:extLst>
              <a:ext uri="{FF2B5EF4-FFF2-40B4-BE49-F238E27FC236}">
                <a16:creationId xmlns="" xmlns:a16="http://schemas.microsoft.com/office/drawing/2014/main" id="{B6F0C8A8-B619-4401-9347-9D733CDA9C36}"/>
              </a:ext>
            </a:extLst>
          </p:cNvPr>
          <p:cNvSpPr>
            <a:spLocks noChangeArrowheads="1"/>
          </p:cNvSpPr>
          <p:nvPr/>
        </p:nvSpPr>
        <p:spPr bwMode="auto">
          <a:xfrm>
            <a:off x="2974325" y="5161685"/>
            <a:ext cx="2895600" cy="609600"/>
          </a:xfrm>
          <a:prstGeom prst="rect">
            <a:avLst/>
          </a:prstGeom>
          <a:solidFill>
            <a:srgbClr val="FF0000"/>
          </a:solidFill>
          <a:ln w="9525">
            <a:solidFill>
              <a:srgbClr val="0005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3200" b="1" dirty="0">
                <a:solidFill>
                  <a:srgbClr val="F7F757"/>
                </a:solidFill>
                <a:latin typeface="Times New Roman" panose="02020603050405020304" pitchFamily="18" charset="0"/>
                <a:cs typeface="Times New Roman" panose="02020603050405020304" pitchFamily="18" charset="0"/>
              </a:rPr>
              <a:t>     </a:t>
            </a:r>
            <a:r>
              <a:rPr lang="en-US" altLang="en-US" sz="2800" b="1" dirty="0">
                <a:solidFill>
                  <a:srgbClr val="F7F757"/>
                </a:solidFill>
                <a:latin typeface="Times New Roman" panose="02020603050405020304" pitchFamily="18" charset="0"/>
                <a:cs typeface="Times New Roman" panose="02020603050405020304" pitchFamily="18" charset="0"/>
              </a:rPr>
              <a:t>C. Ai ?</a:t>
            </a:r>
          </a:p>
        </p:txBody>
      </p:sp>
      <p:sp>
        <p:nvSpPr>
          <p:cNvPr id="39957" name="Rectangle 21">
            <a:extLst>
              <a:ext uri="{FF2B5EF4-FFF2-40B4-BE49-F238E27FC236}">
                <a16:creationId xmlns="" xmlns:a16="http://schemas.microsoft.com/office/drawing/2014/main" id="{3E11245A-F0B6-42BA-9DE6-9016BAF47A8D}"/>
              </a:ext>
            </a:extLst>
          </p:cNvPr>
          <p:cNvSpPr>
            <a:spLocks noGrp="1" noChangeArrowheads="1"/>
          </p:cNvSpPr>
          <p:nvPr>
            <p:ph type="title"/>
          </p:nvPr>
        </p:nvSpPr>
        <p:spPr>
          <a:xfrm>
            <a:off x="628029" y="1881531"/>
            <a:ext cx="81915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altLang="en-US" sz="2800" b="1"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smtClean="0">
                <a:solidFill>
                  <a:schemeClr val="tx1">
                    <a:lumMod val="95000"/>
                    <a:lumOff val="5000"/>
                  </a:schemeClr>
                </a:solidFill>
                <a:latin typeface="Times New Roman" panose="02020603050405020304" pitchFamily="18" charset="0"/>
                <a:cs typeface="Times New Roman" panose="02020603050405020304" pitchFamily="18" charset="0"/>
              </a:rPr>
              <a:t>câu: </a:t>
            </a:r>
            <a:r>
              <a:rPr lang="en-US" altLang="en-US" sz="2800" b="1" i="1" smtClean="0">
                <a:solidFill>
                  <a:srgbClr val="FF0000"/>
                </a:solidFill>
                <a:latin typeface="Times New Roman" panose="02020603050405020304" pitchFamily="18" charset="0"/>
                <a:cs typeface="Times New Roman" panose="02020603050405020304" pitchFamily="18" charset="0"/>
              </a:rPr>
              <a:t>Cô </a:t>
            </a:r>
            <a:r>
              <a:rPr lang="en-US" altLang="en-US" sz="2800" b="1" i="1" dirty="0" err="1">
                <a:solidFill>
                  <a:srgbClr val="FF0000"/>
                </a:solidFill>
                <a:latin typeface="Times New Roman" panose="02020603050405020304" pitchFamily="18" charset="0"/>
                <a:cs typeface="Times New Roman" panose="02020603050405020304" pitchFamily="18" charset="0"/>
              </a:rPr>
              <a:t>giáo</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dạy</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chúng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em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những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bài</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học</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a:solidFill>
                  <a:srgbClr val="FF0000"/>
                </a:solidFill>
                <a:latin typeface="Times New Roman" panose="02020603050405020304" pitchFamily="18" charset="0"/>
                <a:cs typeface="Times New Roman" panose="02020603050405020304" pitchFamily="18" charset="0"/>
              </a:rPr>
              <a:t>hay</a:t>
            </a:r>
            <a:r>
              <a:rPr lang="en-US" altLang="en-US" sz="2800" b="1" i="1" smtClean="0">
                <a:solidFill>
                  <a:srgbClr val="FF0000"/>
                </a:solidFill>
                <a:latin typeface="Times New Roman" panose="02020603050405020304" pitchFamily="18" charset="0"/>
                <a:cs typeface="Times New Roman" panose="02020603050405020304" pitchFamily="18" charset="0"/>
              </a:rPr>
              <a:t>.</a:t>
            </a:r>
            <a:r>
              <a:rPr lang="en-US" altLang="en-US" sz="2800" b="1"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a:t>
            </a:r>
            <a:r>
              <a:rPr lang="en-US" altLang="en-US" sz="2800" b="1" smtClean="0">
                <a:solidFill>
                  <a:schemeClr val="tx1">
                    <a:lumMod val="95000"/>
                    <a:lumOff val="5000"/>
                  </a:schemeClr>
                </a:solidFill>
                <a:latin typeface="Times New Roman" panose="02020603050405020304" pitchFamily="18" charset="0"/>
                <a:cs typeface="Times New Roman" panose="02020603050405020304" pitchFamily="18" charset="0"/>
              </a:rPr>
              <a:t>ộ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phận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39959" name="Group 23">
            <a:extLst>
              <a:ext uri="{FF2B5EF4-FFF2-40B4-BE49-F238E27FC236}">
                <a16:creationId xmlns="" xmlns:a16="http://schemas.microsoft.com/office/drawing/2014/main" id="{8CBA5F7D-2F58-4DF2-AEFD-716DB806A624}"/>
              </a:ext>
            </a:extLst>
          </p:cNvPr>
          <p:cNvGrpSpPr>
            <a:grpSpLocks/>
          </p:cNvGrpSpPr>
          <p:nvPr/>
        </p:nvGrpSpPr>
        <p:grpSpPr bwMode="auto">
          <a:xfrm>
            <a:off x="10225" y="114300"/>
            <a:ext cx="9271000" cy="6629400"/>
            <a:chOff x="48" y="0"/>
            <a:chExt cx="5664" cy="4224"/>
          </a:xfrm>
        </p:grpSpPr>
        <p:sp>
          <p:nvSpPr>
            <p:cNvPr id="39960" name="Line 24">
              <a:extLst>
                <a:ext uri="{FF2B5EF4-FFF2-40B4-BE49-F238E27FC236}">
                  <a16:creationId xmlns="" xmlns:a16="http://schemas.microsoft.com/office/drawing/2014/main" id="{441DB9EA-C98B-4CF8-8D4B-3E05F56C3015}"/>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1" name="Line 25">
              <a:extLst>
                <a:ext uri="{FF2B5EF4-FFF2-40B4-BE49-F238E27FC236}">
                  <a16:creationId xmlns="" xmlns:a16="http://schemas.microsoft.com/office/drawing/2014/main" id="{7354E80B-F799-4C2E-96FF-EC44881A3F26}"/>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2" name="Line 26">
              <a:extLst>
                <a:ext uri="{FF2B5EF4-FFF2-40B4-BE49-F238E27FC236}">
                  <a16:creationId xmlns="" xmlns:a16="http://schemas.microsoft.com/office/drawing/2014/main" id="{E26D1D4D-B1AE-4C49-837E-FE5A494BF7C9}"/>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Line 27">
              <a:extLst>
                <a:ext uri="{FF2B5EF4-FFF2-40B4-BE49-F238E27FC236}">
                  <a16:creationId xmlns="" xmlns:a16="http://schemas.microsoft.com/office/drawing/2014/main" id="{FB8EDF90-3D43-4C6D-8BDF-81163EECF19F}"/>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64" name="Group 28">
              <a:extLst>
                <a:ext uri="{FF2B5EF4-FFF2-40B4-BE49-F238E27FC236}">
                  <a16:creationId xmlns="" xmlns:a16="http://schemas.microsoft.com/office/drawing/2014/main" id="{30B3C329-90EC-43D0-9041-40258F21B921}"/>
                </a:ext>
              </a:extLst>
            </p:cNvPr>
            <p:cNvGrpSpPr>
              <a:grpSpLocks/>
            </p:cNvGrpSpPr>
            <p:nvPr/>
          </p:nvGrpSpPr>
          <p:grpSpPr bwMode="auto">
            <a:xfrm>
              <a:off x="48" y="0"/>
              <a:ext cx="5664" cy="4224"/>
              <a:chOff x="48" y="0"/>
              <a:chExt cx="5664" cy="4272"/>
            </a:xfrm>
          </p:grpSpPr>
          <p:pic>
            <p:nvPicPr>
              <p:cNvPr id="39965" name="Picture 29">
                <a:extLst>
                  <a:ext uri="{FF2B5EF4-FFF2-40B4-BE49-F238E27FC236}">
                    <a16:creationId xmlns="" xmlns:a16="http://schemas.microsoft.com/office/drawing/2014/main" id="{8CB927FA-40C5-468D-9555-75AA45EF1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extLst>
                <a:ext uri="{909E8E84-426E-40DD-AFC4-6F175D3DCCD1}">
                  <a14:hiddenFill xmlns:a14="http://schemas.microsoft.com/office/drawing/2010/main">
                    <a:solidFill>
                      <a:srgbClr val="FFFFFF"/>
                    </a:solidFill>
                  </a14:hiddenFill>
                </a:ext>
              </a:extLst>
            </p:spPr>
          </p:pic>
          <p:sp>
            <p:nvSpPr>
              <p:cNvPr id="39967" name="AutoShape 31">
                <a:extLst>
                  <a:ext uri="{FF2B5EF4-FFF2-40B4-BE49-F238E27FC236}">
                    <a16:creationId xmlns="" xmlns:a16="http://schemas.microsoft.com/office/drawing/2014/main" id="{18CBB427-4CD9-4694-9CEB-575E0305D139}"/>
                  </a:ext>
                </a:extLst>
              </p:cNvPr>
              <p:cNvSpPr>
                <a:spLocks noChangeArrowheads="1"/>
              </p:cNvSpPr>
              <p:nvPr/>
            </p:nvSpPr>
            <p:spPr bwMode="auto">
              <a:xfrm>
                <a:off x="48" y="48"/>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8" name="AutoShape 32">
                <a:extLst>
                  <a:ext uri="{FF2B5EF4-FFF2-40B4-BE49-F238E27FC236}">
                    <a16:creationId xmlns="" xmlns:a16="http://schemas.microsoft.com/office/drawing/2014/main" id="{EF7B7D85-C05E-429C-90D5-9DFC3FA2B50E}"/>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9" name="AutoShape 33">
                <a:extLst>
                  <a:ext uri="{FF2B5EF4-FFF2-40B4-BE49-F238E27FC236}">
                    <a16:creationId xmlns="" xmlns:a16="http://schemas.microsoft.com/office/drawing/2014/main" id="{E389928C-FD5A-49A7-B9D1-9A6DEDDD9FDA}"/>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0" name="AutoShape 34">
                <a:extLst>
                  <a:ext uri="{FF2B5EF4-FFF2-40B4-BE49-F238E27FC236}">
                    <a16:creationId xmlns="" xmlns:a16="http://schemas.microsoft.com/office/drawing/2014/main" id="{04D5FF23-69F3-48AB-A82B-4EF6897B568E}"/>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36" name="Picture 12">
            <a:extLst>
              <a:ext uri="{FF2B5EF4-FFF2-40B4-BE49-F238E27FC236}">
                <a16:creationId xmlns="" xmlns:a16="http://schemas.microsoft.com/office/drawing/2014/main" id="{D1CA489E-E215-44FF-B7E7-B39D2EFCAC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5008" y="-153912"/>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a:extLst>
              <a:ext uri="{FF2B5EF4-FFF2-40B4-BE49-F238E27FC236}">
                <a16:creationId xmlns="" xmlns:a16="http://schemas.microsoft.com/office/drawing/2014/main" id="{4E26DAF7-944C-4166-9C2B-F0B6B33F84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90333" y="-117826"/>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 xmlns:a16="http://schemas.microsoft.com/office/drawing/2014/main" id="{00C8478A-DE8F-4ACF-A8B6-4C2C5810BD1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66400" y="-182295"/>
            <a:ext cx="1684675" cy="168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inHorizontal)">
                                      <p:cBhvr>
                                        <p:cTn id="7"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 xmlns:a16="http://schemas.microsoft.com/office/drawing/2014/main" id="{35420E3F-A25B-4C82-BA5B-EFEEA2B0C78F}"/>
              </a:ext>
            </a:extLst>
          </p:cNvPr>
          <p:cNvSpPr>
            <a:spLocks noChangeArrowheads="1"/>
          </p:cNvSpPr>
          <p:nvPr/>
        </p:nvSpPr>
        <p:spPr bwMode="auto">
          <a:xfrm>
            <a:off x="3019069" y="3035008"/>
            <a:ext cx="3657589"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990600" indent="-5334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7526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2098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38916" name="Rectangle 4">
            <a:extLst>
              <a:ext uri="{FF2B5EF4-FFF2-40B4-BE49-F238E27FC236}">
                <a16:creationId xmlns="" xmlns:a16="http://schemas.microsoft.com/office/drawing/2014/main" id="{E36181EA-C0A2-4A9F-BC4A-C884DC7CB3A4}"/>
              </a:ext>
            </a:extLst>
          </p:cNvPr>
          <p:cNvSpPr>
            <a:spLocks noChangeArrowheads="1"/>
          </p:cNvSpPr>
          <p:nvPr/>
        </p:nvSpPr>
        <p:spPr bwMode="auto">
          <a:xfrm>
            <a:off x="3022526" y="4050768"/>
            <a:ext cx="36576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B. Bà em </a:t>
            </a:r>
          </a:p>
        </p:txBody>
      </p:sp>
      <p:sp>
        <p:nvSpPr>
          <p:cNvPr id="38917" name="Rectangle 5">
            <a:extLst>
              <a:ext uri="{FF2B5EF4-FFF2-40B4-BE49-F238E27FC236}">
                <a16:creationId xmlns="" xmlns:a16="http://schemas.microsoft.com/office/drawing/2014/main" id="{45EEFCBF-09CA-4235-8FAD-02863FA65819}"/>
              </a:ext>
            </a:extLst>
          </p:cNvPr>
          <p:cNvSpPr>
            <a:spLocks noChangeArrowheads="1"/>
          </p:cNvSpPr>
          <p:nvPr/>
        </p:nvSpPr>
        <p:spPr bwMode="auto">
          <a:xfrm>
            <a:off x="3015581" y="4893252"/>
            <a:ext cx="3644578"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kể</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chuyện</a:t>
            </a:r>
            <a:endPar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8918" name="Rectangle 6">
            <a:extLst>
              <a:ext uri="{FF2B5EF4-FFF2-40B4-BE49-F238E27FC236}">
                <a16:creationId xmlns="" xmlns:a16="http://schemas.microsoft.com/office/drawing/2014/main" id="{E26DB1BA-3AD6-4B44-8DA0-59B8089234D7}"/>
              </a:ext>
            </a:extLst>
          </p:cNvPr>
          <p:cNvSpPr>
            <a:spLocks noChangeArrowheads="1"/>
          </p:cNvSpPr>
          <p:nvPr/>
        </p:nvSpPr>
        <p:spPr bwMode="auto">
          <a:xfrm>
            <a:off x="3025033" y="4050768"/>
            <a:ext cx="3682690" cy="609600"/>
          </a:xfrm>
          <a:prstGeom prst="rect">
            <a:avLst/>
          </a:prstGeom>
          <a:solidFill>
            <a:srgbClr val="FF0000"/>
          </a:solidFill>
          <a:ln w="9525">
            <a:solidFill>
              <a:srgbClr val="00051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dirty="0">
                <a:solidFill>
                  <a:srgbClr val="FFC000"/>
                </a:solidFill>
                <a:latin typeface="Times New Roman" panose="02020603050405020304" pitchFamily="18" charset="0"/>
                <a:cs typeface="Times New Roman" panose="02020603050405020304" pitchFamily="18" charset="0"/>
              </a:rPr>
              <a:t>B. </a:t>
            </a:r>
            <a:r>
              <a:rPr lang="en-US" altLang="en-US" sz="2800" b="1" dirty="0" err="1">
                <a:solidFill>
                  <a:srgbClr val="FFC000"/>
                </a:solidFill>
                <a:latin typeface="Times New Roman" panose="02020603050405020304" pitchFamily="18" charset="0"/>
                <a:cs typeface="Times New Roman" panose="02020603050405020304" pitchFamily="18" charset="0"/>
              </a:rPr>
              <a:t>Bà</a:t>
            </a:r>
            <a:r>
              <a:rPr lang="en-US" altLang="en-US" sz="2800" b="1" dirty="0">
                <a:solidFill>
                  <a:srgbClr val="FFC000"/>
                </a:solidFill>
                <a:latin typeface="Times New Roman" panose="02020603050405020304" pitchFamily="18" charset="0"/>
                <a:cs typeface="Times New Roman" panose="02020603050405020304" pitchFamily="18" charset="0"/>
              </a:rPr>
              <a:t>  </a:t>
            </a:r>
            <a:r>
              <a:rPr lang="en-US" altLang="en-US" sz="2800" b="1" dirty="0" err="1">
                <a:solidFill>
                  <a:srgbClr val="FFC000"/>
                </a:solidFill>
                <a:latin typeface="Times New Roman" panose="02020603050405020304" pitchFamily="18" charset="0"/>
                <a:cs typeface="Times New Roman" panose="02020603050405020304" pitchFamily="18" charset="0"/>
              </a:rPr>
              <a:t>em</a:t>
            </a:r>
            <a:endParaRPr lang="en-US" altLang="en-US" sz="2800" b="1" dirty="0">
              <a:solidFill>
                <a:srgbClr val="FFC000"/>
              </a:solidFill>
              <a:latin typeface="Times New Roman" panose="02020603050405020304" pitchFamily="18" charset="0"/>
              <a:cs typeface="Times New Roman" panose="02020603050405020304" pitchFamily="18" charset="0"/>
            </a:endParaRPr>
          </a:p>
        </p:txBody>
      </p:sp>
      <p:sp>
        <p:nvSpPr>
          <p:cNvPr id="38930" name="Rectangle 18">
            <a:extLst>
              <a:ext uri="{FF2B5EF4-FFF2-40B4-BE49-F238E27FC236}">
                <a16:creationId xmlns="" xmlns:a16="http://schemas.microsoft.com/office/drawing/2014/main" id="{C31E9A5F-A09D-454A-8E45-DC1B9C7AC2FC}"/>
              </a:ext>
            </a:extLst>
          </p:cNvPr>
          <p:cNvSpPr>
            <a:spLocks noGrp="1" noChangeArrowheads="1"/>
          </p:cNvSpPr>
          <p:nvPr>
            <p:ph type="title"/>
          </p:nvPr>
        </p:nvSpPr>
        <p:spPr>
          <a:xfrm>
            <a:off x="584201" y="1384296"/>
            <a:ext cx="8191500" cy="1524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838200" indent="-838200" algn="l"/>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altLang="en-US" sz="2800" b="1"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smtClean="0">
                <a:solidFill>
                  <a:schemeClr val="tx1">
                    <a:lumMod val="95000"/>
                    <a:lumOff val="5000"/>
                  </a:schemeClr>
                </a:solidFill>
                <a:latin typeface="Times New Roman" panose="02020603050405020304" pitchFamily="18" charset="0"/>
                <a:cs typeface="Times New Roman" panose="02020603050405020304" pitchFamily="18" charset="0"/>
              </a:rPr>
              <a:t>câu: </a:t>
            </a:r>
            <a:r>
              <a:rPr lang="en-US" altLang="en-US" sz="2800" b="1" i="1" smtClean="0">
                <a:solidFill>
                  <a:srgbClr val="FF0000"/>
                </a:solidFill>
                <a:latin typeface="Times New Roman" panose="02020603050405020304" pitchFamily="18" charset="0"/>
                <a:cs typeface="Times New Roman" panose="02020603050405020304" pitchFamily="18" charset="0"/>
              </a:rPr>
              <a:t>Bà </a:t>
            </a:r>
            <a:r>
              <a:rPr lang="en-US" altLang="en-US" sz="2800" b="1" i="1" dirty="0" err="1">
                <a:solidFill>
                  <a:srgbClr val="FF0000"/>
                </a:solidFill>
                <a:latin typeface="Times New Roman" panose="02020603050405020304" pitchFamily="18" charset="0"/>
                <a:cs typeface="Times New Roman" panose="02020603050405020304" pitchFamily="18" charset="0"/>
              </a:rPr>
              <a:t>em</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kể</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chuyện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err="1">
                <a:solidFill>
                  <a:srgbClr val="FF0000"/>
                </a:solidFill>
                <a:latin typeface="Times New Roman" panose="02020603050405020304" pitchFamily="18" charset="0"/>
                <a:cs typeface="Times New Roman" panose="02020603050405020304" pitchFamily="18" charset="0"/>
              </a:rPr>
              <a:t>cổ</a:t>
            </a:r>
            <a:r>
              <a:rPr lang="en-US" altLang="en-US" sz="2800" b="1" i="1">
                <a:solidFill>
                  <a:srgbClr val="FF0000"/>
                </a:solidFill>
                <a:latin typeface="Times New Roman" panose="02020603050405020304" pitchFamily="18" charset="0"/>
                <a:cs typeface="Times New Roman" panose="02020603050405020304" pitchFamily="18" charset="0"/>
              </a:rPr>
              <a:t> </a:t>
            </a:r>
            <a:r>
              <a:rPr lang="en-US" altLang="en-US" sz="2800" b="1" i="1" smtClean="0">
                <a:solidFill>
                  <a:srgbClr val="FF0000"/>
                </a:solidFill>
                <a:latin typeface="Times New Roman" panose="02020603050405020304" pitchFamily="18" charset="0"/>
                <a:cs typeface="Times New Roman" panose="02020603050405020304" pitchFamily="18" charset="0"/>
              </a:rPr>
              <a:t>tích</a:t>
            </a:r>
            <a:r>
              <a:rPr lang="en-US" altLang="en-US" sz="2800" b="1" i="1" dirty="0">
                <a:solidFill>
                  <a:srgbClr val="FF0000"/>
                </a:solidFill>
                <a:latin typeface="Times New Roman" panose="02020603050405020304" pitchFamily="18" charset="0"/>
                <a:cs typeface="Times New Roman" panose="02020603050405020304" pitchFamily="18" charset="0"/>
              </a:rPr>
              <a:t>.</a:t>
            </a:r>
            <a:r>
              <a:rPr lang="en-US" altLang="en-US" sz="3200" b="1"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b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38931" name="Group 19">
            <a:extLst>
              <a:ext uri="{FF2B5EF4-FFF2-40B4-BE49-F238E27FC236}">
                <a16:creationId xmlns="" xmlns:a16="http://schemas.microsoft.com/office/drawing/2014/main" id="{5499E05E-9026-4B2D-A2F4-4EAFF8127309}"/>
              </a:ext>
            </a:extLst>
          </p:cNvPr>
          <p:cNvGrpSpPr>
            <a:grpSpLocks/>
          </p:cNvGrpSpPr>
          <p:nvPr/>
        </p:nvGrpSpPr>
        <p:grpSpPr bwMode="auto">
          <a:xfrm>
            <a:off x="0" y="0"/>
            <a:ext cx="9271000" cy="6629400"/>
            <a:chOff x="48" y="0"/>
            <a:chExt cx="5664" cy="4224"/>
          </a:xfrm>
        </p:grpSpPr>
        <p:sp>
          <p:nvSpPr>
            <p:cNvPr id="38932" name="Line 20">
              <a:extLst>
                <a:ext uri="{FF2B5EF4-FFF2-40B4-BE49-F238E27FC236}">
                  <a16:creationId xmlns="" xmlns:a16="http://schemas.microsoft.com/office/drawing/2014/main" id="{3270B2A8-CA26-4E37-A1AE-0B58F0642CA8}"/>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3" name="Line 21">
              <a:extLst>
                <a:ext uri="{FF2B5EF4-FFF2-40B4-BE49-F238E27FC236}">
                  <a16:creationId xmlns="" xmlns:a16="http://schemas.microsoft.com/office/drawing/2014/main" id="{F2BD6575-2333-434E-A32A-D9DF3921340C}"/>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22">
              <a:extLst>
                <a:ext uri="{FF2B5EF4-FFF2-40B4-BE49-F238E27FC236}">
                  <a16:creationId xmlns="" xmlns:a16="http://schemas.microsoft.com/office/drawing/2014/main" id="{836C67B9-F8BD-42F3-A16B-749C86FA7973}"/>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5" name="Line 23">
              <a:extLst>
                <a:ext uri="{FF2B5EF4-FFF2-40B4-BE49-F238E27FC236}">
                  <a16:creationId xmlns="" xmlns:a16="http://schemas.microsoft.com/office/drawing/2014/main" id="{A280B7BF-E70B-4766-BCC4-0D7C28BDEC12}"/>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6" name="Group 24">
              <a:extLst>
                <a:ext uri="{FF2B5EF4-FFF2-40B4-BE49-F238E27FC236}">
                  <a16:creationId xmlns="" xmlns:a16="http://schemas.microsoft.com/office/drawing/2014/main" id="{EC7D30C1-F2D5-4B41-8F1F-C99F16E6549D}"/>
                </a:ext>
              </a:extLst>
            </p:cNvPr>
            <p:cNvGrpSpPr>
              <a:grpSpLocks/>
            </p:cNvGrpSpPr>
            <p:nvPr/>
          </p:nvGrpSpPr>
          <p:grpSpPr bwMode="auto">
            <a:xfrm>
              <a:off x="48" y="0"/>
              <a:ext cx="5664" cy="4224"/>
              <a:chOff x="48" y="0"/>
              <a:chExt cx="5664" cy="4272"/>
            </a:xfrm>
          </p:grpSpPr>
          <p:pic>
            <p:nvPicPr>
              <p:cNvPr id="38937" name="Picture 25">
                <a:extLst>
                  <a:ext uri="{FF2B5EF4-FFF2-40B4-BE49-F238E27FC236}">
                    <a16:creationId xmlns="" xmlns:a16="http://schemas.microsoft.com/office/drawing/2014/main" id="{F1DF716D-0F7C-43C5-9DC5-940FEFF9A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extLst>
                <a:ext uri="{909E8E84-426E-40DD-AFC4-6F175D3DCCD1}">
                  <a14:hiddenFill xmlns:a14="http://schemas.microsoft.com/office/drawing/2010/main">
                    <a:solidFill>
                      <a:srgbClr val="FFFFFF"/>
                    </a:solidFill>
                  </a14:hiddenFill>
                </a:ext>
              </a:extLst>
            </p:spPr>
          </p:pic>
          <p:sp>
            <p:nvSpPr>
              <p:cNvPr id="38939" name="AutoShape 27">
                <a:extLst>
                  <a:ext uri="{FF2B5EF4-FFF2-40B4-BE49-F238E27FC236}">
                    <a16:creationId xmlns="" xmlns:a16="http://schemas.microsoft.com/office/drawing/2014/main" id="{F8DB9834-02F8-463B-8DDB-623CCEFD9DA6}"/>
                  </a:ext>
                </a:extLst>
              </p:cNvPr>
              <p:cNvSpPr>
                <a:spLocks noChangeArrowheads="1"/>
              </p:cNvSpPr>
              <p:nvPr/>
            </p:nvSpPr>
            <p:spPr bwMode="auto">
              <a:xfrm>
                <a:off x="48" y="48"/>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0" name="AutoShape 28">
                <a:extLst>
                  <a:ext uri="{FF2B5EF4-FFF2-40B4-BE49-F238E27FC236}">
                    <a16:creationId xmlns="" xmlns:a16="http://schemas.microsoft.com/office/drawing/2014/main" id="{AD8EB84D-9D78-41EB-B98D-A7754DB644C9}"/>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1" name="AutoShape 29">
                <a:extLst>
                  <a:ext uri="{FF2B5EF4-FFF2-40B4-BE49-F238E27FC236}">
                    <a16:creationId xmlns="" xmlns:a16="http://schemas.microsoft.com/office/drawing/2014/main" id="{033422F5-4BEE-48D7-99D2-9B6D2A03B6EC}"/>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2" name="AutoShape 30">
                <a:extLst>
                  <a:ext uri="{FF2B5EF4-FFF2-40B4-BE49-F238E27FC236}">
                    <a16:creationId xmlns="" xmlns:a16="http://schemas.microsoft.com/office/drawing/2014/main" id="{D6D5D6EE-27F6-468B-9570-A4C4D989822D}"/>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31" name="Picture 12">
            <a:extLst>
              <a:ext uri="{FF2B5EF4-FFF2-40B4-BE49-F238E27FC236}">
                <a16:creationId xmlns="" xmlns:a16="http://schemas.microsoft.com/office/drawing/2014/main" id="{67B302A2-0064-47F8-91FD-19C15EB681D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37896" y="-126712"/>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 xmlns:a16="http://schemas.microsoft.com/office/drawing/2014/main" id="{0A8AD9A0-522A-406B-A8FE-8B34325363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336" y="-160675"/>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a:extLst>
              <a:ext uri="{FF2B5EF4-FFF2-40B4-BE49-F238E27FC236}">
                <a16:creationId xmlns="" xmlns:a16="http://schemas.microsoft.com/office/drawing/2014/main" id="{E394718B-5259-47B7-9783-DA1DF1F50C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77462" y="-160675"/>
            <a:ext cx="1684675" cy="168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barn(inHorizontal)">
                                      <p:cBhvr>
                                        <p:cTn id="7"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306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 xmlns:a16="http://schemas.microsoft.com/office/drawing/2014/main" id="{2AA16D66-521C-4CEE-8A8D-BE794E6EA9F4}"/>
              </a:ext>
            </a:extLst>
          </p:cNvPr>
          <p:cNvSpPr>
            <a:spLocks noGrp="1" noChangeArrowheads="1"/>
          </p:cNvSpPr>
          <p:nvPr>
            <p:ph type="body" idx="1"/>
          </p:nvPr>
        </p:nvSpPr>
        <p:spPr>
          <a:xfrm>
            <a:off x="373897" y="1696396"/>
            <a:ext cx="8534400" cy="1295400"/>
          </a:xfrm>
        </p:spPr>
        <p:txBody>
          <a:bodyPr/>
          <a:lstStyle/>
          <a:p>
            <a:pPr>
              <a:lnSpc>
                <a:spcPct val="80000"/>
              </a:lnSpc>
              <a:buFontTx/>
              <a:buNone/>
            </a:pPr>
            <a:r>
              <a:rPr lang="en-US" altLang="en-US" sz="2800" b="1" dirty="0">
                <a:solidFill>
                  <a:srgbClr val="006600"/>
                </a:solidFill>
              </a:rPr>
              <a:t>   </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altLang="en-US" sz="2800" b="1"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smtClean="0">
                <a:solidFill>
                  <a:schemeClr val="tx1">
                    <a:lumMod val="95000"/>
                    <a:lumOff val="5000"/>
                  </a:schemeClr>
                </a:solidFill>
                <a:latin typeface="Times New Roman" panose="02020603050405020304" pitchFamily="18" charset="0"/>
                <a:cs typeface="Times New Roman" panose="02020603050405020304" pitchFamily="18" charset="0"/>
              </a:rPr>
              <a:t>câu: </a:t>
            </a:r>
            <a:r>
              <a:rPr lang="en-US" altLang="en-US" sz="2800" b="1" i="1" smtClean="0">
                <a:solidFill>
                  <a:srgbClr val="FF0000"/>
                </a:solidFill>
                <a:latin typeface="Times New Roman" panose="02020603050405020304" pitchFamily="18" charset="0"/>
                <a:cs typeface="Times New Roman" panose="02020603050405020304" pitchFamily="18" charset="0"/>
              </a:rPr>
              <a:t>Đàn </a:t>
            </a:r>
            <a:r>
              <a:rPr lang="en-US" altLang="en-US" sz="2800" b="1" i="1" dirty="0" err="1">
                <a:solidFill>
                  <a:srgbClr val="FF0000"/>
                </a:solidFill>
                <a:latin typeface="Times New Roman" panose="02020603050405020304" pitchFamily="18" charset="0"/>
                <a:cs typeface="Times New Roman" panose="02020603050405020304" pitchFamily="18" charset="0"/>
              </a:rPr>
              <a:t>én</a:t>
            </a:r>
            <a:r>
              <a:rPr lang="en-US" altLang="en-US" sz="2800" b="1" i="1" dirty="0">
                <a:solidFill>
                  <a:srgbClr val="FF0000"/>
                </a:solidFill>
                <a:latin typeface="Times New Roman" panose="02020603050405020304" pitchFamily="18" charset="0"/>
                <a:cs typeface="Times New Roman" panose="02020603050405020304" pitchFamily="18" charset="0"/>
              </a:rPr>
              <a:t> bay </a:t>
            </a:r>
            <a:r>
              <a:rPr lang="en-US" altLang="en-US" sz="2800" b="1" i="1" dirty="0" err="1">
                <a:solidFill>
                  <a:srgbClr val="FF0000"/>
                </a:solidFill>
                <a:latin typeface="Times New Roman" panose="02020603050405020304" pitchFamily="18" charset="0"/>
                <a:cs typeface="Times New Roman" panose="02020603050405020304" pitchFamily="18" charset="0"/>
              </a:rPr>
              <a:t>liệng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trên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err="1">
                <a:solidFill>
                  <a:srgbClr val="FF0000"/>
                </a:solidFill>
                <a:latin typeface="Times New Roman" panose="02020603050405020304" pitchFamily="18" charset="0"/>
                <a:cs typeface="Times New Roman" panose="02020603050405020304" pitchFamily="18" charset="0"/>
              </a:rPr>
              <a:t>bầu</a:t>
            </a:r>
            <a:r>
              <a:rPr lang="en-US" altLang="en-US" sz="2800" b="1" i="1">
                <a:solidFill>
                  <a:srgbClr val="FF0000"/>
                </a:solidFill>
                <a:latin typeface="Times New Roman" panose="02020603050405020304" pitchFamily="18" charset="0"/>
                <a:cs typeface="Times New Roman" panose="02020603050405020304" pitchFamily="18" charset="0"/>
              </a:rPr>
              <a:t> </a:t>
            </a:r>
            <a:r>
              <a:rPr lang="en-US" altLang="en-US" sz="2800" b="1" i="1" smtClean="0">
                <a:solidFill>
                  <a:srgbClr val="FF0000"/>
                </a:solidFill>
                <a:latin typeface="Times New Roman" panose="02020603050405020304" pitchFamily="18" charset="0"/>
                <a:cs typeface="Times New Roman" panose="02020603050405020304" pitchFamily="18" charset="0"/>
              </a:rPr>
              <a:t>trời. </a:t>
            </a:r>
            <a:r>
              <a:rPr lang="en-US" altLang="en-US" sz="2800" b="1">
                <a:solidFill>
                  <a:schemeClr val="tx1">
                    <a:lumMod val="95000"/>
                    <a:lumOff val="5000"/>
                  </a:schemeClr>
                </a:solidFill>
                <a:latin typeface="Times New Roman" panose="02020603050405020304" pitchFamily="18" charset="0"/>
                <a:cs typeface="Times New Roman" panose="02020603050405020304" pitchFamily="18" charset="0"/>
              </a:rPr>
              <a:t>C</a:t>
            </a:r>
            <a:r>
              <a:rPr lang="en-US" altLang="en-US" sz="2800" b="1" smtClean="0">
                <a:solidFill>
                  <a:schemeClr val="tx1">
                    <a:lumMod val="95000"/>
                    <a:lumOff val="5000"/>
                  </a:schemeClr>
                </a:solidFill>
                <a:latin typeface="Times New Roman" panose="02020603050405020304" pitchFamily="18" charset="0"/>
                <a:cs typeface="Times New Roman" panose="02020603050405020304" pitchFamily="18" charset="0"/>
              </a:rPr>
              <a:t>hủ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do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7108" name="Rectangle 4">
            <a:extLst>
              <a:ext uri="{FF2B5EF4-FFF2-40B4-BE49-F238E27FC236}">
                <a16:creationId xmlns="" xmlns:a16="http://schemas.microsoft.com/office/drawing/2014/main" id="{401F33BB-B30D-4A5B-91E6-44D4ED7597C5}"/>
              </a:ext>
            </a:extLst>
          </p:cNvPr>
          <p:cNvSpPr>
            <a:spLocks noChangeArrowheads="1"/>
          </p:cNvSpPr>
          <p:nvPr/>
        </p:nvSpPr>
        <p:spPr bwMode="auto">
          <a:xfrm>
            <a:off x="1997508" y="2853219"/>
            <a:ext cx="47244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990600" indent="-5334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7526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209800" indent="-3810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 Do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từ</a:t>
            </a:r>
            <a:endPar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7109" name="Rectangle 5">
            <a:extLst>
              <a:ext uri="{FF2B5EF4-FFF2-40B4-BE49-F238E27FC236}">
                <a16:creationId xmlns="" xmlns:a16="http://schemas.microsoft.com/office/drawing/2014/main" id="{F17926FE-397C-4814-A932-CA1025822F82}"/>
              </a:ext>
            </a:extLst>
          </p:cNvPr>
          <p:cNvSpPr>
            <a:spLocks noChangeArrowheads="1"/>
          </p:cNvSpPr>
          <p:nvPr/>
        </p:nvSpPr>
        <p:spPr bwMode="auto">
          <a:xfrm>
            <a:off x="1956089" y="3922964"/>
            <a:ext cx="47117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B. Do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danh</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7110" name="Rectangle 6">
            <a:extLst>
              <a:ext uri="{FF2B5EF4-FFF2-40B4-BE49-F238E27FC236}">
                <a16:creationId xmlns="" xmlns:a16="http://schemas.microsoft.com/office/drawing/2014/main" id="{E28DAF4A-5C8E-4D1C-90C7-6A466EB84C44}"/>
              </a:ext>
            </a:extLst>
          </p:cNvPr>
          <p:cNvSpPr>
            <a:spLocks noChangeArrowheads="1"/>
          </p:cNvSpPr>
          <p:nvPr/>
        </p:nvSpPr>
        <p:spPr bwMode="auto">
          <a:xfrm>
            <a:off x="1956089" y="4924244"/>
            <a:ext cx="4724400" cy="609600"/>
          </a:xfrm>
          <a:prstGeom prst="rect">
            <a:avLst/>
          </a:prstGeom>
          <a:noFill/>
          <a:ln w="2857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C. Do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cụm</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từ</a:t>
            </a:r>
            <a:endPar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7111" name="Rectangle 7">
            <a:extLst>
              <a:ext uri="{FF2B5EF4-FFF2-40B4-BE49-F238E27FC236}">
                <a16:creationId xmlns="" xmlns:a16="http://schemas.microsoft.com/office/drawing/2014/main" id="{41988D4F-77F6-4B34-878B-569D2F525A46}"/>
              </a:ext>
            </a:extLst>
          </p:cNvPr>
          <p:cNvSpPr>
            <a:spLocks noChangeArrowheads="1"/>
          </p:cNvSpPr>
          <p:nvPr/>
        </p:nvSpPr>
        <p:spPr bwMode="auto">
          <a:xfrm>
            <a:off x="1925954" y="3896326"/>
            <a:ext cx="4724400" cy="609600"/>
          </a:xfrm>
          <a:prstGeom prst="rect">
            <a:avLst/>
          </a:prstGeom>
          <a:solidFill>
            <a:srgbClr val="FF0000"/>
          </a:solidFill>
          <a:ln w="2857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altLang="en-US" sz="2800" b="1" dirty="0">
                <a:solidFill>
                  <a:srgbClr val="F7F757"/>
                </a:solidFill>
                <a:latin typeface="Times New Roman" panose="02020603050405020304" pitchFamily="18" charset="0"/>
                <a:cs typeface="Times New Roman" panose="02020603050405020304" pitchFamily="18" charset="0"/>
              </a:rPr>
              <a:t>B. Do </a:t>
            </a:r>
            <a:r>
              <a:rPr lang="en-US" altLang="en-US" sz="2800" b="1" dirty="0" err="1">
                <a:solidFill>
                  <a:srgbClr val="F7F757"/>
                </a:solidFill>
                <a:latin typeface="Times New Roman" panose="02020603050405020304" pitchFamily="18" charset="0"/>
                <a:cs typeface="Times New Roman" panose="02020603050405020304" pitchFamily="18" charset="0"/>
              </a:rPr>
              <a:t>cụm</a:t>
            </a:r>
            <a:r>
              <a:rPr lang="en-US" altLang="en-US" sz="2800" b="1" dirty="0">
                <a:solidFill>
                  <a:srgbClr val="F7F757"/>
                </a:solidFill>
                <a:latin typeface="Times New Roman" panose="02020603050405020304" pitchFamily="18" charset="0"/>
                <a:cs typeface="Times New Roman" panose="02020603050405020304" pitchFamily="18" charset="0"/>
              </a:rPr>
              <a:t> </a:t>
            </a:r>
            <a:r>
              <a:rPr lang="en-US" altLang="en-US" sz="2800" b="1" dirty="0" err="1">
                <a:solidFill>
                  <a:srgbClr val="F7F757"/>
                </a:solidFill>
                <a:latin typeface="Times New Roman" panose="02020603050405020304" pitchFamily="18" charset="0"/>
                <a:cs typeface="Times New Roman" panose="02020603050405020304" pitchFamily="18" charset="0"/>
              </a:rPr>
              <a:t>danh</a:t>
            </a:r>
            <a:r>
              <a:rPr lang="en-US" altLang="en-US" sz="2800" b="1" dirty="0">
                <a:solidFill>
                  <a:srgbClr val="F7F757"/>
                </a:solidFill>
                <a:latin typeface="Times New Roman" panose="02020603050405020304" pitchFamily="18" charset="0"/>
                <a:cs typeface="Times New Roman" panose="02020603050405020304" pitchFamily="18" charset="0"/>
              </a:rPr>
              <a:t> </a:t>
            </a:r>
            <a:r>
              <a:rPr lang="en-US" altLang="en-US" sz="2800" b="1" dirty="0" err="1">
                <a:solidFill>
                  <a:srgbClr val="F7F757"/>
                </a:solidFill>
                <a:latin typeface="Times New Roman" panose="02020603050405020304" pitchFamily="18" charset="0"/>
                <a:cs typeface="Times New Roman" panose="02020603050405020304" pitchFamily="18" charset="0"/>
              </a:rPr>
              <a:t>từ</a:t>
            </a:r>
            <a:endParaRPr lang="en-US" altLang="en-US" sz="2800" b="1" dirty="0">
              <a:solidFill>
                <a:srgbClr val="F7F757"/>
              </a:solidFill>
              <a:latin typeface="Times New Roman" panose="02020603050405020304" pitchFamily="18" charset="0"/>
              <a:cs typeface="Times New Roman" panose="02020603050405020304" pitchFamily="18" charset="0"/>
            </a:endParaRPr>
          </a:p>
        </p:txBody>
      </p:sp>
      <p:grpSp>
        <p:nvGrpSpPr>
          <p:cNvPr id="47127" name="Group 23">
            <a:extLst>
              <a:ext uri="{FF2B5EF4-FFF2-40B4-BE49-F238E27FC236}">
                <a16:creationId xmlns="" xmlns:a16="http://schemas.microsoft.com/office/drawing/2014/main" id="{8DEA171F-19EC-4D3E-82F8-1F57ED0BF596}"/>
              </a:ext>
            </a:extLst>
          </p:cNvPr>
          <p:cNvGrpSpPr>
            <a:grpSpLocks/>
          </p:cNvGrpSpPr>
          <p:nvPr/>
        </p:nvGrpSpPr>
        <p:grpSpPr bwMode="auto">
          <a:xfrm>
            <a:off x="0" y="0"/>
            <a:ext cx="9271000" cy="6629400"/>
            <a:chOff x="48" y="0"/>
            <a:chExt cx="5664" cy="4224"/>
          </a:xfrm>
        </p:grpSpPr>
        <p:sp>
          <p:nvSpPr>
            <p:cNvPr id="47128" name="Line 24">
              <a:extLst>
                <a:ext uri="{FF2B5EF4-FFF2-40B4-BE49-F238E27FC236}">
                  <a16:creationId xmlns="" xmlns:a16="http://schemas.microsoft.com/office/drawing/2014/main" id="{E27174C5-F1B7-40F8-BDBF-899B6587C8C8}"/>
                </a:ext>
              </a:extLst>
            </p:cNvPr>
            <p:cNvSpPr>
              <a:spLocks noChangeShapeType="1"/>
            </p:cNvSpPr>
            <p:nvPr/>
          </p:nvSpPr>
          <p:spPr bwMode="auto">
            <a:xfrm>
              <a:off x="288" y="1104"/>
              <a:ext cx="0" cy="2880"/>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9" name="Line 25">
              <a:extLst>
                <a:ext uri="{FF2B5EF4-FFF2-40B4-BE49-F238E27FC236}">
                  <a16:creationId xmlns="" xmlns:a16="http://schemas.microsoft.com/office/drawing/2014/main" id="{27980C04-DAC2-41B7-8E68-B3EB36F924D4}"/>
                </a:ext>
              </a:extLst>
            </p:cNvPr>
            <p:cNvSpPr>
              <a:spLocks noChangeShapeType="1"/>
            </p:cNvSpPr>
            <p:nvPr/>
          </p:nvSpPr>
          <p:spPr bwMode="auto">
            <a:xfrm>
              <a:off x="5472" y="288"/>
              <a:ext cx="0" cy="2928"/>
            </a:xfrm>
            <a:prstGeom prst="line">
              <a:avLst/>
            </a:prstGeom>
            <a:noFill/>
            <a:ln w="57150">
              <a:pattFill prst="solidDmnd">
                <a:fgClr>
                  <a:srgbClr val="FFFF00"/>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0" name="Line 26">
              <a:extLst>
                <a:ext uri="{FF2B5EF4-FFF2-40B4-BE49-F238E27FC236}">
                  <a16:creationId xmlns="" xmlns:a16="http://schemas.microsoft.com/office/drawing/2014/main" id="{DF96D3F4-A81B-4B4B-8F27-521547B3C850}"/>
                </a:ext>
              </a:extLst>
            </p:cNvPr>
            <p:cNvSpPr>
              <a:spLocks noChangeShapeType="1"/>
            </p:cNvSpPr>
            <p:nvPr/>
          </p:nvSpPr>
          <p:spPr bwMode="auto">
            <a:xfrm>
              <a:off x="192" y="432"/>
              <a:ext cx="0" cy="2880"/>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1" name="Line 27">
              <a:extLst>
                <a:ext uri="{FF2B5EF4-FFF2-40B4-BE49-F238E27FC236}">
                  <a16:creationId xmlns="" xmlns:a16="http://schemas.microsoft.com/office/drawing/2014/main" id="{70836CC8-6302-4927-AF10-A93E5EF2CA51}"/>
                </a:ext>
              </a:extLst>
            </p:cNvPr>
            <p:cNvSpPr>
              <a:spLocks noChangeShapeType="1"/>
            </p:cNvSpPr>
            <p:nvPr/>
          </p:nvSpPr>
          <p:spPr bwMode="auto">
            <a:xfrm>
              <a:off x="5568" y="1008"/>
              <a:ext cx="0" cy="2928"/>
            </a:xfrm>
            <a:prstGeom prst="line">
              <a:avLst/>
            </a:prstGeom>
            <a:noFill/>
            <a:ln w="57150">
              <a:pattFill prst="plaid">
                <a:fgClr>
                  <a:srgbClr val="FF0066"/>
                </a:fgClr>
                <a:bgClr>
                  <a:srgbClr val="27D988"/>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7132" name="Group 28">
              <a:extLst>
                <a:ext uri="{FF2B5EF4-FFF2-40B4-BE49-F238E27FC236}">
                  <a16:creationId xmlns="" xmlns:a16="http://schemas.microsoft.com/office/drawing/2014/main" id="{71D5D57F-F6B4-4B3E-AB18-51E68B9C0CB7}"/>
                </a:ext>
              </a:extLst>
            </p:cNvPr>
            <p:cNvGrpSpPr>
              <a:grpSpLocks/>
            </p:cNvGrpSpPr>
            <p:nvPr/>
          </p:nvGrpSpPr>
          <p:grpSpPr bwMode="auto">
            <a:xfrm>
              <a:off x="48" y="0"/>
              <a:ext cx="5664" cy="4224"/>
              <a:chOff x="48" y="0"/>
              <a:chExt cx="5664" cy="4272"/>
            </a:xfrm>
          </p:grpSpPr>
          <p:pic>
            <p:nvPicPr>
              <p:cNvPr id="47133" name="Picture 29">
                <a:extLst>
                  <a:ext uri="{FF2B5EF4-FFF2-40B4-BE49-F238E27FC236}">
                    <a16:creationId xmlns="" xmlns:a16="http://schemas.microsoft.com/office/drawing/2014/main" id="{8521B456-22B5-4FC4-AC0F-F81752631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4032"/>
                <a:ext cx="5088" cy="240"/>
              </a:xfrm>
              <a:prstGeom prst="rect">
                <a:avLst/>
              </a:prstGeom>
              <a:noFill/>
              <a:extLst>
                <a:ext uri="{909E8E84-426E-40DD-AFC4-6F175D3DCCD1}">
                  <a14:hiddenFill xmlns:a14="http://schemas.microsoft.com/office/drawing/2010/main">
                    <a:solidFill>
                      <a:srgbClr val="FFFFFF"/>
                    </a:solidFill>
                  </a14:hiddenFill>
                </a:ext>
              </a:extLst>
            </p:spPr>
          </p:pic>
          <p:sp>
            <p:nvSpPr>
              <p:cNvPr id="47135" name="AutoShape 31">
                <a:extLst>
                  <a:ext uri="{FF2B5EF4-FFF2-40B4-BE49-F238E27FC236}">
                    <a16:creationId xmlns="" xmlns:a16="http://schemas.microsoft.com/office/drawing/2014/main" id="{5B38B6D0-4EBE-4C6C-BF9B-35AAC08CF6F0}"/>
                  </a:ext>
                </a:extLst>
              </p:cNvPr>
              <p:cNvSpPr>
                <a:spLocks noChangeArrowheads="1"/>
              </p:cNvSpPr>
              <p:nvPr/>
            </p:nvSpPr>
            <p:spPr bwMode="auto">
              <a:xfrm>
                <a:off x="48" y="48"/>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6" name="AutoShape 32">
                <a:extLst>
                  <a:ext uri="{FF2B5EF4-FFF2-40B4-BE49-F238E27FC236}">
                    <a16:creationId xmlns="" xmlns:a16="http://schemas.microsoft.com/office/drawing/2014/main" id="{55903B37-149F-4F64-A40C-892294E5A932}"/>
                  </a:ext>
                </a:extLst>
              </p:cNvPr>
              <p:cNvSpPr>
                <a:spLocks noChangeArrowheads="1"/>
              </p:cNvSpPr>
              <p:nvPr/>
            </p:nvSpPr>
            <p:spPr bwMode="auto">
              <a:xfrm>
                <a:off x="5376"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7" name="AutoShape 33">
                <a:extLst>
                  <a:ext uri="{FF2B5EF4-FFF2-40B4-BE49-F238E27FC236}">
                    <a16:creationId xmlns="" xmlns:a16="http://schemas.microsoft.com/office/drawing/2014/main" id="{8B34C4F0-4D8E-4EFA-9AD8-B2D4B1114627}"/>
                  </a:ext>
                </a:extLst>
              </p:cNvPr>
              <p:cNvSpPr>
                <a:spLocks noChangeArrowheads="1"/>
              </p:cNvSpPr>
              <p:nvPr/>
            </p:nvSpPr>
            <p:spPr bwMode="auto">
              <a:xfrm>
                <a:off x="5376" y="0"/>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38" name="AutoShape 34">
                <a:extLst>
                  <a:ext uri="{FF2B5EF4-FFF2-40B4-BE49-F238E27FC236}">
                    <a16:creationId xmlns="" xmlns:a16="http://schemas.microsoft.com/office/drawing/2014/main" id="{3182E0EB-3DAF-4E79-B140-586DF8B555AE}"/>
                  </a:ext>
                </a:extLst>
              </p:cNvPr>
              <p:cNvSpPr>
                <a:spLocks noChangeArrowheads="1"/>
              </p:cNvSpPr>
              <p:nvPr/>
            </p:nvSpPr>
            <p:spPr bwMode="auto">
              <a:xfrm>
                <a:off x="48" y="3936"/>
                <a:ext cx="336" cy="336"/>
              </a:xfrm>
              <a:prstGeom prst="star5">
                <a:avLst/>
              </a:prstGeom>
              <a:solidFill>
                <a:srgbClr val="FFFF00"/>
              </a:solidFill>
              <a:ln w="38100" cmpd="dbl" algn="ctr">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36" name="Picture 12">
            <a:extLst>
              <a:ext uri="{FF2B5EF4-FFF2-40B4-BE49-F238E27FC236}">
                <a16:creationId xmlns="" xmlns:a16="http://schemas.microsoft.com/office/drawing/2014/main" id="{E87ECE74-86EA-4F0F-AB7E-390E4732EF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29916" y="-229291"/>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a:extLst>
              <a:ext uri="{FF2B5EF4-FFF2-40B4-BE49-F238E27FC236}">
                <a16:creationId xmlns="" xmlns:a16="http://schemas.microsoft.com/office/drawing/2014/main" id="{FF5E2D2F-9C8A-404B-8726-A0D645968C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58134" y="-229291"/>
            <a:ext cx="1684675" cy="16846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 xmlns:a16="http://schemas.microsoft.com/office/drawing/2014/main" id="{A1636E88-4D97-437D-B4FD-B753F130F9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8504" y="-224392"/>
            <a:ext cx="1684675" cy="168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animEffect transition="in" filter="barn(inHorizontal)">
                                      <p:cBhvr>
                                        <p:cTn id="7" dur="500"/>
                                        <p:tgtEl>
                                          <p:spTgt spid="47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528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tải xuống (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2964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WordArt 3"/>
          <p:cNvSpPr>
            <a:spLocks noChangeArrowheads="1" noChangeShapeType="1" noTextEdit="1"/>
          </p:cNvSpPr>
          <p:nvPr/>
        </p:nvSpPr>
        <p:spPr bwMode="auto">
          <a:xfrm>
            <a:off x="609600" y="1600200"/>
            <a:ext cx="7772400" cy="2362200"/>
          </a:xfrm>
          <a:prstGeom prst="rect">
            <a:avLst/>
          </a:prstGeom>
        </p:spPr>
        <p:txBody>
          <a:bodyPr wrap="none" fromWordArt="1">
            <a:prstTxWarp prst="textWave2">
              <a:avLst>
                <a:gd name="adj1" fmla="val 13005"/>
                <a:gd name="adj2" fmla="val 0"/>
              </a:avLst>
            </a:prstTxWarp>
          </a:bodyPr>
          <a:lstStyle/>
          <a:p>
            <a:pPr algn="ctr"/>
            <a:r>
              <a:rPr lang="vi-VN" sz="4000" b="1" i="1" kern="1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thầy cô giáo mạnh khỏe,</a:t>
            </a:r>
          </a:p>
          <a:p>
            <a:pPr algn="ctr"/>
            <a:r>
              <a:rPr lang="vi-VN" sz="4000" b="1" i="1" kern="1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các em chăm ngoan học giỏi!</a:t>
            </a:r>
            <a:endParaRPr lang="en-US" sz="4000" b="1" i="1" kern="1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pic>
        <p:nvPicPr>
          <p:cNvPr id="19460" name="Picture 10" descr="Rose0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7056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Rose0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6705600"/>
            <a:ext cx="121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1429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ACE716C-A76E-4EA9-97E4-064081447104}"/>
              </a:ext>
            </a:extLst>
          </p:cNvPr>
          <p:cNvSpPr txBox="1"/>
          <p:nvPr/>
        </p:nvSpPr>
        <p:spPr>
          <a:xfrm>
            <a:off x="2771800" y="548680"/>
            <a:ext cx="5544616" cy="4832092"/>
          </a:xfrm>
          <a:prstGeom prst="rect">
            <a:avLst/>
          </a:prstGeom>
          <a:noFill/>
        </p:spPr>
        <p:txBody>
          <a:bodyPr wrap="square" rtlCol="0">
            <a:spAutoFit/>
          </a:bodyPr>
          <a:lstStyle/>
          <a:p>
            <a:r>
              <a:rPr lang="vi-VN" sz="2800" dirty="0">
                <a:latin typeface="+mj-lt"/>
              </a:rPr>
              <a:t>Hương rừng thơm đồi vắng</a:t>
            </a:r>
            <a:r>
              <a:rPr lang="en-US" sz="2800" dirty="0">
                <a:latin typeface="+mj-lt"/>
              </a:rPr>
              <a:t>.</a:t>
            </a:r>
            <a:r>
              <a:rPr lang="vi-VN" sz="2800" dirty="0">
                <a:latin typeface="+mj-lt"/>
              </a:rPr>
              <a:t/>
            </a:r>
            <a:br>
              <a:rPr lang="vi-VN" sz="2800" dirty="0">
                <a:latin typeface="+mj-lt"/>
              </a:rPr>
            </a:br>
            <a:r>
              <a:rPr lang="vi-VN" sz="2800" dirty="0">
                <a:latin typeface="+mj-lt"/>
              </a:rPr>
              <a:t>Nước suối trong thầm thì</a:t>
            </a:r>
            <a:r>
              <a:rPr lang="en-US" sz="2800" dirty="0">
                <a:latin typeface="+mj-lt"/>
              </a:rPr>
              <a:t>.</a:t>
            </a:r>
            <a:r>
              <a:rPr lang="vi-VN" sz="2800" dirty="0">
                <a:latin typeface="+mj-lt"/>
              </a:rPr>
              <a:t/>
            </a:r>
            <a:br>
              <a:rPr lang="vi-VN" sz="2800" dirty="0">
                <a:latin typeface="+mj-lt"/>
              </a:rPr>
            </a:br>
            <a:r>
              <a:rPr lang="vi-VN" sz="2800" dirty="0">
                <a:latin typeface="+mj-lt"/>
              </a:rPr>
              <a:t>Cọ xòe ô che nắng</a:t>
            </a:r>
            <a:r>
              <a:rPr lang="en-US" sz="2800" dirty="0">
                <a:latin typeface="+mj-lt"/>
              </a:rPr>
              <a:t>.</a:t>
            </a:r>
            <a:r>
              <a:rPr lang="vi-VN" sz="2800" dirty="0">
                <a:latin typeface="+mj-lt"/>
              </a:rPr>
              <a:t/>
            </a:r>
            <a:br>
              <a:rPr lang="vi-VN" sz="2800" dirty="0">
                <a:latin typeface="+mj-lt"/>
              </a:rPr>
            </a:br>
            <a:r>
              <a:rPr lang="vi-VN" sz="2800" dirty="0">
                <a:latin typeface="+mj-lt"/>
              </a:rPr>
              <a:t>Râm mát đường em đi.</a:t>
            </a:r>
            <a:br>
              <a:rPr lang="vi-VN" sz="2800" dirty="0">
                <a:latin typeface="+mj-lt"/>
              </a:rPr>
            </a:br>
            <a:r>
              <a:rPr lang="vi-VN" sz="2800" dirty="0">
                <a:latin typeface="+mj-lt"/>
              </a:rPr>
              <a:t/>
            </a:r>
            <a:br>
              <a:rPr lang="vi-VN" sz="2800" dirty="0">
                <a:latin typeface="+mj-lt"/>
              </a:rPr>
            </a:br>
            <a:r>
              <a:rPr lang="vi-VN" sz="2800" dirty="0">
                <a:latin typeface="+mj-lt"/>
              </a:rPr>
              <a:t>Hôm qua</a:t>
            </a:r>
            <a:r>
              <a:rPr lang="en-US" sz="2800" dirty="0">
                <a:latin typeface="+mj-lt"/>
              </a:rPr>
              <a:t>,</a:t>
            </a:r>
            <a:r>
              <a:rPr lang="vi-VN" sz="2800" dirty="0">
                <a:latin typeface="+mj-lt"/>
              </a:rPr>
              <a:t> em tới trường</a:t>
            </a:r>
            <a:r>
              <a:rPr lang="en-US" sz="2800" dirty="0">
                <a:latin typeface="+mj-lt"/>
              </a:rPr>
              <a:t>.</a:t>
            </a:r>
            <a:r>
              <a:rPr lang="vi-VN" sz="2800" dirty="0">
                <a:latin typeface="+mj-lt"/>
              </a:rPr>
              <a:t/>
            </a:r>
            <a:br>
              <a:rPr lang="vi-VN" sz="2800" dirty="0">
                <a:latin typeface="+mj-lt"/>
              </a:rPr>
            </a:br>
            <a:r>
              <a:rPr lang="vi-VN" sz="2800" dirty="0">
                <a:latin typeface="+mj-lt"/>
              </a:rPr>
              <a:t>Mẹ dắt tay từng bước</a:t>
            </a:r>
            <a:r>
              <a:rPr lang="en-US" sz="2800" dirty="0">
                <a:latin typeface="+mj-lt"/>
              </a:rPr>
              <a:t>.</a:t>
            </a:r>
            <a:r>
              <a:rPr lang="vi-VN" sz="2800" dirty="0">
                <a:latin typeface="+mj-lt"/>
              </a:rPr>
              <a:t/>
            </a:r>
            <a:br>
              <a:rPr lang="vi-VN" sz="2800" dirty="0">
                <a:latin typeface="+mj-lt"/>
              </a:rPr>
            </a:br>
            <a:r>
              <a:rPr lang="vi-VN" sz="2800" dirty="0">
                <a:latin typeface="+mj-lt"/>
              </a:rPr>
              <a:t>Hôm nay</a:t>
            </a:r>
            <a:r>
              <a:rPr lang="en-US" sz="2800" dirty="0">
                <a:latin typeface="+mj-lt"/>
              </a:rPr>
              <a:t>,</a:t>
            </a:r>
            <a:r>
              <a:rPr lang="vi-VN" sz="2800" dirty="0">
                <a:latin typeface="+mj-lt"/>
              </a:rPr>
              <a:t> mẹ lên nương</a:t>
            </a:r>
            <a:r>
              <a:rPr lang="en-US" sz="2800" dirty="0">
                <a:latin typeface="+mj-lt"/>
              </a:rPr>
              <a:t>.</a:t>
            </a:r>
            <a:r>
              <a:rPr lang="vi-VN" sz="2800" dirty="0">
                <a:latin typeface="+mj-lt"/>
              </a:rPr>
              <a:t/>
            </a:r>
            <a:br>
              <a:rPr lang="vi-VN" sz="2800" dirty="0">
                <a:latin typeface="+mj-lt"/>
              </a:rPr>
            </a:br>
            <a:r>
              <a:rPr lang="vi-VN" sz="2800" dirty="0">
                <a:latin typeface="+mj-lt"/>
              </a:rPr>
              <a:t>Một mình em đến lớp</a:t>
            </a:r>
            <a:r>
              <a:rPr lang="en-US" sz="2800" dirty="0">
                <a:latin typeface="+mj-lt"/>
              </a:rPr>
              <a:t>.</a:t>
            </a:r>
            <a:r>
              <a:rPr lang="vi-VN" sz="2800">
                <a:latin typeface="+mj-lt"/>
              </a:rPr>
              <a:t/>
            </a:r>
            <a:br>
              <a:rPr lang="vi-VN" sz="2800">
                <a:latin typeface="+mj-lt"/>
              </a:rPr>
            </a:br>
            <a:r>
              <a:rPr lang="vi-VN" sz="2800" smtClean="0">
                <a:latin typeface="+mj-lt"/>
              </a:rPr>
              <a:t>Chim đùa theo trong lá</a:t>
            </a:r>
            <a:r>
              <a:rPr lang="en-US" sz="2800" smtClean="0">
                <a:latin typeface="+mj-lt"/>
              </a:rPr>
              <a:t>.</a:t>
            </a:r>
            <a:r>
              <a:rPr lang="vi-VN" sz="2800" smtClean="0">
                <a:latin typeface="+mj-lt"/>
              </a:rPr>
              <a:t/>
            </a:r>
            <a:br>
              <a:rPr lang="vi-VN" sz="2800" smtClean="0">
                <a:latin typeface="+mj-lt"/>
              </a:rPr>
            </a:br>
            <a:endParaRPr lang="en-US" sz="2800" dirty="0">
              <a:latin typeface="+mj-lt"/>
            </a:endParaRPr>
          </a:p>
        </p:txBody>
      </p:sp>
    </p:spTree>
    <p:extLst>
      <p:ext uri="{BB962C8B-B14F-4D97-AF65-F5344CB8AC3E}">
        <p14:creationId xmlns:p14="http://schemas.microsoft.com/office/powerpoint/2010/main" val="1448063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447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ACE716C-A76E-4EA9-97E4-064081447104}"/>
              </a:ext>
            </a:extLst>
          </p:cNvPr>
          <p:cNvSpPr txBox="1"/>
          <p:nvPr/>
        </p:nvSpPr>
        <p:spPr>
          <a:xfrm>
            <a:off x="2267744" y="1052736"/>
            <a:ext cx="5760640" cy="4524315"/>
          </a:xfrm>
          <a:prstGeom prst="rect">
            <a:avLst/>
          </a:prstGeom>
          <a:noFill/>
        </p:spPr>
        <p:txBody>
          <a:bodyPr wrap="square" rtlCol="0">
            <a:spAutoFit/>
          </a:bodyPr>
          <a:lstStyle/>
          <a:p>
            <a:r>
              <a:rPr lang="vi-VN" sz="3600" dirty="0">
                <a:latin typeface="+mj-lt"/>
              </a:rPr>
              <a:t>Cọ xòe ô che nắng</a:t>
            </a:r>
            <a:r>
              <a:rPr lang="en-US" sz="3600" dirty="0">
                <a:latin typeface="+mj-lt"/>
              </a:rPr>
              <a:t>.</a:t>
            </a:r>
            <a:r>
              <a:rPr lang="vi-VN" sz="3600" dirty="0">
                <a:latin typeface="+mj-lt"/>
              </a:rPr>
              <a:t/>
            </a:r>
            <a:br>
              <a:rPr lang="vi-VN" sz="3600" dirty="0">
                <a:latin typeface="+mj-lt"/>
              </a:rPr>
            </a:br>
            <a:r>
              <a:rPr lang="vi-VN" sz="3600" dirty="0">
                <a:latin typeface="+mj-lt"/>
              </a:rPr>
              <a:t>Hôm qua</a:t>
            </a:r>
            <a:r>
              <a:rPr lang="en-US" sz="3600" dirty="0">
                <a:latin typeface="+mj-lt"/>
              </a:rPr>
              <a:t>,</a:t>
            </a:r>
            <a:r>
              <a:rPr lang="vi-VN" sz="3600" dirty="0">
                <a:latin typeface="+mj-lt"/>
              </a:rPr>
              <a:t> em tới trường</a:t>
            </a:r>
            <a:r>
              <a:rPr lang="en-US" sz="3600" dirty="0">
                <a:latin typeface="+mj-lt"/>
              </a:rPr>
              <a:t>.</a:t>
            </a:r>
            <a:r>
              <a:rPr lang="vi-VN" sz="3600" dirty="0">
                <a:latin typeface="+mj-lt"/>
              </a:rPr>
              <a:t/>
            </a:r>
            <a:br>
              <a:rPr lang="vi-VN" sz="3600" dirty="0">
                <a:latin typeface="+mj-lt"/>
              </a:rPr>
            </a:br>
            <a:r>
              <a:rPr lang="vi-VN" sz="3600" dirty="0">
                <a:latin typeface="+mj-lt"/>
              </a:rPr>
              <a:t>Mẹ dắt tay từng bước</a:t>
            </a:r>
            <a:r>
              <a:rPr lang="en-US" sz="3600" dirty="0">
                <a:latin typeface="+mj-lt"/>
              </a:rPr>
              <a:t>.</a:t>
            </a:r>
            <a:r>
              <a:rPr lang="vi-VN" sz="3600" dirty="0">
                <a:latin typeface="+mj-lt"/>
              </a:rPr>
              <a:t/>
            </a:r>
            <a:br>
              <a:rPr lang="vi-VN" sz="3600" dirty="0">
                <a:latin typeface="+mj-lt"/>
              </a:rPr>
            </a:br>
            <a:r>
              <a:rPr lang="vi-VN" sz="3600" dirty="0">
                <a:latin typeface="+mj-lt"/>
              </a:rPr>
              <a:t>Hôm nay</a:t>
            </a:r>
            <a:r>
              <a:rPr lang="en-US" sz="3600" dirty="0">
                <a:latin typeface="+mj-lt"/>
              </a:rPr>
              <a:t>,</a:t>
            </a:r>
            <a:r>
              <a:rPr lang="vi-VN" sz="3600" dirty="0">
                <a:latin typeface="+mj-lt"/>
              </a:rPr>
              <a:t> mẹ lên nương</a:t>
            </a:r>
            <a:r>
              <a:rPr lang="en-US" sz="3600" dirty="0">
                <a:latin typeface="+mj-lt"/>
              </a:rPr>
              <a:t>.</a:t>
            </a:r>
            <a:r>
              <a:rPr lang="vi-VN" sz="3600" dirty="0">
                <a:latin typeface="+mj-lt"/>
              </a:rPr>
              <a:t/>
            </a:r>
            <a:br>
              <a:rPr lang="vi-VN" sz="3600" dirty="0">
                <a:latin typeface="+mj-lt"/>
              </a:rPr>
            </a:br>
            <a:r>
              <a:rPr lang="vi-VN" sz="3600" dirty="0">
                <a:latin typeface="+mj-lt"/>
              </a:rPr>
              <a:t>Một mình em đến lớp</a:t>
            </a:r>
            <a:r>
              <a:rPr lang="en-US" sz="3600" dirty="0">
                <a:latin typeface="+mj-lt"/>
              </a:rPr>
              <a:t>.</a:t>
            </a:r>
            <a:r>
              <a:rPr lang="vi-VN" sz="3600" dirty="0">
                <a:latin typeface="+mj-lt"/>
              </a:rPr>
              <a:t/>
            </a:r>
            <a:br>
              <a:rPr lang="vi-VN" sz="3600" dirty="0">
                <a:latin typeface="+mj-lt"/>
              </a:rPr>
            </a:br>
            <a:r>
              <a:rPr lang="vi-VN" sz="3600" dirty="0">
                <a:latin typeface="+mj-lt"/>
              </a:rPr>
              <a:t>Chim đùa theo trong lá</a:t>
            </a:r>
            <a:r>
              <a:rPr lang="en-US" sz="3600" dirty="0">
                <a:latin typeface="+mj-lt"/>
              </a:rPr>
              <a:t>.</a:t>
            </a:r>
            <a:r>
              <a:rPr lang="vi-VN" sz="3600">
                <a:latin typeface="+mj-lt"/>
              </a:rPr>
              <a:t/>
            </a:r>
            <a:br>
              <a:rPr lang="vi-VN" sz="3600">
                <a:latin typeface="+mj-lt"/>
              </a:rPr>
            </a:br>
            <a:r>
              <a:rPr lang="vi-VN" sz="3600" dirty="0">
                <a:latin typeface="+mj-lt"/>
              </a:rPr>
              <a:t/>
            </a:r>
            <a:br>
              <a:rPr lang="vi-VN" sz="3600" dirty="0">
                <a:latin typeface="+mj-lt"/>
              </a:rPr>
            </a:br>
            <a:endParaRPr lang="en-US" sz="3600" dirty="0">
              <a:latin typeface="+mj-lt"/>
            </a:endParaRPr>
          </a:p>
        </p:txBody>
      </p:sp>
    </p:spTree>
    <p:extLst>
      <p:ext uri="{BB962C8B-B14F-4D97-AF65-F5344CB8AC3E}">
        <p14:creationId xmlns:p14="http://schemas.microsoft.com/office/powerpoint/2010/main" val="1477033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ACA98BE-EE6E-4801-B732-70BFBA41DF6C}"/>
              </a:ext>
            </a:extLst>
          </p:cNvPr>
          <p:cNvSpPr txBox="1"/>
          <p:nvPr/>
        </p:nvSpPr>
        <p:spPr>
          <a:xfrm>
            <a:off x="2411760" y="2492896"/>
            <a:ext cx="5229902"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b</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 </a:t>
            </a:r>
          </a:p>
        </p:txBody>
      </p:sp>
      <p:cxnSp>
        <p:nvCxnSpPr>
          <p:cNvPr id="4" name="Straight Connector 3">
            <a:extLst>
              <a:ext uri="{FF2B5EF4-FFF2-40B4-BE49-F238E27FC236}">
                <a16:creationId xmlns:a16="http://schemas.microsoft.com/office/drawing/2014/main" xmlns="" id="{B8E5D932-5EA2-4FDC-880F-9D2603D93EC8}"/>
              </a:ext>
            </a:extLst>
          </p:cNvPr>
          <p:cNvCxnSpPr>
            <a:cxnSpLocks/>
          </p:cNvCxnSpPr>
          <p:nvPr/>
        </p:nvCxnSpPr>
        <p:spPr>
          <a:xfrm flipH="1">
            <a:off x="3131840" y="2564904"/>
            <a:ext cx="144016" cy="574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E1E8CBA9-738C-45CA-94A7-B9FAEBFFB265}"/>
              </a:ext>
            </a:extLst>
          </p:cNvPr>
          <p:cNvSpPr txBox="1"/>
          <p:nvPr/>
        </p:nvSpPr>
        <p:spPr>
          <a:xfrm>
            <a:off x="4219980" y="3083080"/>
            <a:ext cx="70403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VN</a:t>
            </a:r>
          </a:p>
        </p:txBody>
      </p:sp>
      <p:cxnSp>
        <p:nvCxnSpPr>
          <p:cNvPr id="10" name="Straight Connector 9">
            <a:extLst>
              <a:ext uri="{FF2B5EF4-FFF2-40B4-BE49-F238E27FC236}">
                <a16:creationId xmlns:a16="http://schemas.microsoft.com/office/drawing/2014/main" xmlns="" id="{E22EBA73-D641-421C-A813-C074A33A56AB}"/>
              </a:ext>
            </a:extLst>
          </p:cNvPr>
          <p:cNvCxnSpPr/>
          <p:nvPr/>
        </p:nvCxnSpPr>
        <p:spPr>
          <a:xfrm>
            <a:off x="3231105" y="3139227"/>
            <a:ext cx="316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22EBA73-D641-421C-A813-C074A33A56AB}"/>
              </a:ext>
            </a:extLst>
          </p:cNvPr>
          <p:cNvCxnSpPr/>
          <p:nvPr/>
        </p:nvCxnSpPr>
        <p:spPr>
          <a:xfrm>
            <a:off x="3231105" y="3069546"/>
            <a:ext cx="3168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13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ACE716C-A76E-4EA9-97E4-064081447104}"/>
              </a:ext>
            </a:extLst>
          </p:cNvPr>
          <p:cNvSpPr txBox="1"/>
          <p:nvPr/>
        </p:nvSpPr>
        <p:spPr>
          <a:xfrm>
            <a:off x="2267744" y="1052736"/>
            <a:ext cx="5760640" cy="4524315"/>
          </a:xfrm>
          <a:prstGeom prst="rect">
            <a:avLst/>
          </a:prstGeom>
          <a:noFill/>
        </p:spPr>
        <p:txBody>
          <a:bodyPr wrap="square" rtlCol="0">
            <a:spAutoFit/>
          </a:bodyPr>
          <a:lstStyle/>
          <a:p>
            <a:r>
              <a:rPr lang="vi-VN" sz="3600" dirty="0">
                <a:latin typeface="+mj-lt"/>
              </a:rPr>
              <a:t>Cọ xòe ô che nắng</a:t>
            </a:r>
            <a:r>
              <a:rPr lang="en-US" sz="3600" dirty="0">
                <a:latin typeface="+mj-lt"/>
              </a:rPr>
              <a:t>.</a:t>
            </a:r>
            <a:r>
              <a:rPr lang="vi-VN" sz="3600" dirty="0">
                <a:latin typeface="+mj-lt"/>
              </a:rPr>
              <a:t/>
            </a:r>
            <a:br>
              <a:rPr lang="vi-VN" sz="3600" dirty="0">
                <a:latin typeface="+mj-lt"/>
              </a:rPr>
            </a:br>
            <a:r>
              <a:rPr lang="vi-VN" sz="3600" dirty="0">
                <a:latin typeface="+mj-lt"/>
              </a:rPr>
              <a:t>Hôm qua</a:t>
            </a:r>
            <a:r>
              <a:rPr lang="en-US" sz="3600" dirty="0">
                <a:latin typeface="+mj-lt"/>
              </a:rPr>
              <a:t>,</a:t>
            </a:r>
            <a:r>
              <a:rPr lang="vi-VN" sz="3600" dirty="0">
                <a:latin typeface="+mj-lt"/>
              </a:rPr>
              <a:t> em tới trường</a:t>
            </a:r>
            <a:r>
              <a:rPr lang="en-US" sz="3600" dirty="0">
                <a:latin typeface="+mj-lt"/>
              </a:rPr>
              <a:t>.</a:t>
            </a:r>
            <a:r>
              <a:rPr lang="vi-VN" sz="3600" dirty="0">
                <a:latin typeface="+mj-lt"/>
              </a:rPr>
              <a:t/>
            </a:r>
            <a:br>
              <a:rPr lang="vi-VN" sz="3600" dirty="0">
                <a:latin typeface="+mj-lt"/>
              </a:rPr>
            </a:br>
            <a:r>
              <a:rPr lang="vi-VN" sz="3600" dirty="0">
                <a:latin typeface="+mj-lt"/>
              </a:rPr>
              <a:t>Mẹ dắt tay từng bước</a:t>
            </a:r>
            <a:r>
              <a:rPr lang="en-US" sz="3600" dirty="0">
                <a:latin typeface="+mj-lt"/>
              </a:rPr>
              <a:t>.</a:t>
            </a:r>
            <a:r>
              <a:rPr lang="vi-VN" sz="3600" dirty="0">
                <a:latin typeface="+mj-lt"/>
              </a:rPr>
              <a:t/>
            </a:r>
            <a:br>
              <a:rPr lang="vi-VN" sz="3600" dirty="0">
                <a:latin typeface="+mj-lt"/>
              </a:rPr>
            </a:br>
            <a:r>
              <a:rPr lang="vi-VN" sz="3600" dirty="0">
                <a:latin typeface="+mj-lt"/>
              </a:rPr>
              <a:t>Hôm nay</a:t>
            </a:r>
            <a:r>
              <a:rPr lang="en-US" sz="3600" dirty="0">
                <a:latin typeface="+mj-lt"/>
              </a:rPr>
              <a:t>,</a:t>
            </a:r>
            <a:r>
              <a:rPr lang="vi-VN" sz="3600" dirty="0">
                <a:latin typeface="+mj-lt"/>
              </a:rPr>
              <a:t> mẹ lên nương</a:t>
            </a:r>
            <a:r>
              <a:rPr lang="en-US" sz="3600" dirty="0">
                <a:latin typeface="+mj-lt"/>
              </a:rPr>
              <a:t>.</a:t>
            </a:r>
            <a:r>
              <a:rPr lang="vi-VN" sz="3600" dirty="0">
                <a:latin typeface="+mj-lt"/>
              </a:rPr>
              <a:t/>
            </a:r>
            <a:br>
              <a:rPr lang="vi-VN" sz="3600" dirty="0">
                <a:latin typeface="+mj-lt"/>
              </a:rPr>
            </a:br>
            <a:r>
              <a:rPr lang="vi-VN" sz="3600" dirty="0">
                <a:latin typeface="+mj-lt"/>
              </a:rPr>
              <a:t>Một mình em đến lớp</a:t>
            </a:r>
            <a:r>
              <a:rPr lang="en-US" sz="3600" dirty="0">
                <a:latin typeface="+mj-lt"/>
              </a:rPr>
              <a:t>.</a:t>
            </a:r>
            <a:r>
              <a:rPr lang="vi-VN" sz="3600" dirty="0">
                <a:latin typeface="+mj-lt"/>
              </a:rPr>
              <a:t/>
            </a:r>
            <a:br>
              <a:rPr lang="vi-VN" sz="3600" dirty="0">
                <a:latin typeface="+mj-lt"/>
              </a:rPr>
            </a:br>
            <a:r>
              <a:rPr lang="vi-VN" sz="3600" dirty="0">
                <a:latin typeface="+mj-lt"/>
              </a:rPr>
              <a:t>Chim đùa theo trong lá</a:t>
            </a:r>
            <a:r>
              <a:rPr lang="en-US" sz="3600" dirty="0">
                <a:latin typeface="+mj-lt"/>
              </a:rPr>
              <a:t>.</a:t>
            </a:r>
            <a:r>
              <a:rPr lang="vi-VN" sz="3600">
                <a:latin typeface="+mj-lt"/>
              </a:rPr>
              <a:t/>
            </a:r>
            <a:br>
              <a:rPr lang="vi-VN" sz="3600">
                <a:latin typeface="+mj-lt"/>
              </a:rPr>
            </a:br>
            <a:r>
              <a:rPr lang="vi-VN" sz="3600" dirty="0">
                <a:latin typeface="+mj-lt"/>
              </a:rPr>
              <a:t/>
            </a:r>
            <a:br>
              <a:rPr lang="vi-VN" sz="3600" dirty="0">
                <a:latin typeface="+mj-lt"/>
              </a:rPr>
            </a:br>
            <a:endParaRPr lang="en-US" sz="3600" dirty="0">
              <a:latin typeface="+mj-lt"/>
            </a:endParaRPr>
          </a:p>
        </p:txBody>
      </p:sp>
    </p:spTree>
    <p:extLst>
      <p:ext uri="{BB962C8B-B14F-4D97-AF65-F5344CB8AC3E}">
        <p14:creationId xmlns:p14="http://schemas.microsoft.com/office/powerpoint/2010/main" val="1622621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4966</TotalTime>
  <Words>988</Words>
  <Application>Microsoft Office PowerPoint</Application>
  <PresentationFormat>On-screen Show (4:3)</PresentationFormat>
  <Paragraphs>141</Paragraphs>
  <Slides>42</Slides>
  <Notes>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Bài 2: Viết một đoạn văn kể về các hoạt động  trong ngày lễ noel vừa qua ở trường, lớp em. Trong đoạn văn đó có sử dụng câu kể Ai làm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Trong câu: Cô giáo dạy chúng em những bài học hay. Bộ phận chủ ngữ trả lời cho câu hỏi:</vt:lpstr>
      <vt:lpstr>2. Trong câu: Bà em kể chuyện cổ tích. Chủ ngữ là: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dc:creator>
  <cp:lastModifiedBy>Windows User</cp:lastModifiedBy>
  <cp:revision>210</cp:revision>
  <dcterms:created xsi:type="dcterms:W3CDTF">2018-12-23T07:53:09Z</dcterms:created>
  <dcterms:modified xsi:type="dcterms:W3CDTF">2021-01-07T02:44:17Z</dcterms:modified>
</cp:coreProperties>
</file>