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86" r:id="rId4"/>
    <p:sldId id="285" r:id="rId5"/>
    <p:sldId id="287" r:id="rId6"/>
    <p:sldId id="261" r:id="rId7"/>
    <p:sldId id="262" r:id="rId8"/>
    <p:sldId id="284" r:id="rId9"/>
    <p:sldId id="288" r:id="rId10"/>
    <p:sldId id="289" r:id="rId11"/>
    <p:sldId id="290" r:id="rId12"/>
    <p:sldId id="291" r:id="rId13"/>
    <p:sldId id="292" r:id="rId14"/>
    <p:sldId id="294" r:id="rId15"/>
    <p:sldId id="295" r:id="rId16"/>
    <p:sldId id="296" r:id="rId17"/>
    <p:sldId id="293" r:id="rId18"/>
    <p:sldId id="278" r:id="rId19"/>
  </p:sldIdLst>
  <p:sldSz cx="12192000" cy="6858000"/>
  <p:notesSz cx="7104063" cy="10234613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1B5E6"/>
    <a:srgbClr val="CAE6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364" autoAdjust="0"/>
  </p:normalViewPr>
  <p:slideViewPr>
    <p:cSldViewPr snapToGrid="0">
      <p:cViewPr varScale="1">
        <p:scale>
          <a:sx n="80" d="100"/>
          <a:sy n="80" d="100"/>
        </p:scale>
        <p:origin x="3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2021/10/24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3074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42888" y="1431925"/>
            <a:ext cx="6872287" cy="3865563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5E6A0CE4-71E4-43F2-B981-69A83A0152EF}" type="slidenum">
              <a:rPr lang="en-US" altLang="en-US" smtClean="0">
                <a:latin typeface="Arial" panose="020B0604020202020204" pitchFamily="34" charset="0"/>
              </a:rPr>
              <a:pPr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646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0128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6718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030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5862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9883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4309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4789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75133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762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460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537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255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8FA83-90B3-43CF-B687-957BCA7408A5}" type="datetime1">
              <a:rPr lang="en-US" altLang="zh-CN"/>
              <a:pPr>
                <a:defRPr/>
              </a:pPr>
              <a:t>24/10/2021</a:t>
            </a:fld>
            <a:endParaRPr lang="vi-VN" altLang="zh-CN" sz="1800">
              <a:solidFill>
                <a:schemeClr val="tx1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2DF8A-1974-4BE0-B866-9DCDAE14B7F0}" type="slidenum">
              <a:rPr lang="vi-VN" altLang="zh-CN"/>
              <a:pPr>
                <a:defRPr/>
              </a:pPr>
              <a:t>‹#›</a:t>
            </a:fld>
            <a:endParaRPr lang="vi-VN" altLang="zh-CN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2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775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630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745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166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70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948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67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2021/10/24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8" r:id="rId3"/>
    <p:sldLayoutId id="2147483667" r:id="rId4"/>
    <p:sldLayoutId id="2147483666" r:id="rId5"/>
    <p:sldLayoutId id="2147483665" r:id="rId6"/>
    <p:sldLayoutId id="2147483664" r:id="rId7"/>
    <p:sldLayoutId id="2147483663" r:id="rId8"/>
    <p:sldLayoutId id="2147483662" r:id="rId9"/>
    <p:sldLayoutId id="2147483661" r:id="rId10"/>
    <p:sldLayoutId id="2147483660" r:id="rId11"/>
    <p:sldLayoutId id="2147483650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7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1472" y="2098004"/>
            <a:ext cx="4234070" cy="7483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6" name="图片 5" descr="d8453ea89485d4d86ca0813320784e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1480" y="-109855"/>
            <a:ext cx="6369050" cy="2714625"/>
          </a:xfrm>
          <a:prstGeom prst="rect">
            <a:avLst/>
          </a:prstGeom>
        </p:spPr>
      </p:pic>
      <p:pic>
        <p:nvPicPr>
          <p:cNvPr id="7" name="轻松休闲乡村流行背景音乐">
            <a:hlinkClick r:id="" action="ppaction://media"/>
            <a:extLst>
              <a:ext uri="{FF2B5EF4-FFF2-40B4-BE49-F238E27FC236}">
                <a16:creationId xmlns:a16="http://schemas.microsoft.com/office/drawing/2014/main" id="{4B70965D-9F3A-461D-8103-E389AB649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335" y="-1222717"/>
            <a:ext cx="609600" cy="60960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5D5218B3-97C0-443E-87B7-A9B16192E712}"/>
              </a:ext>
            </a:extLst>
          </p:cNvPr>
          <p:cNvSpPr/>
          <p:nvPr/>
        </p:nvSpPr>
        <p:spPr>
          <a:xfrm>
            <a:off x="-859016" y="2352815"/>
            <a:ext cx="7378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i="1" spc="-150" dirty="0" err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4800" b="1" i="1" spc="-15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i="1" spc="-150" dirty="0" err="1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đọc</a:t>
            </a:r>
            <a:endParaRPr lang="zh-CN" altLang="en-US" sz="4800" b="1" i="1" spc="-15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5D5218B3-97C0-443E-87B7-A9B16192E712}"/>
              </a:ext>
            </a:extLst>
          </p:cNvPr>
          <p:cNvSpPr/>
          <p:nvPr/>
        </p:nvSpPr>
        <p:spPr>
          <a:xfrm>
            <a:off x="-1027458" y="3205183"/>
            <a:ext cx="737880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800" b="1" spc="-150" dirty="0">
                <a:solidFill>
                  <a:srgbClr val="FFC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TIẾNG RU</a:t>
            </a:r>
            <a:endParaRPr lang="zh-CN" altLang="en-US" sz="6800" b="1" spc="-150" dirty="0">
              <a:solidFill>
                <a:srgbClr val="FFC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2119" y="4441150"/>
            <a:ext cx="1386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1ED064-5220-4CAD-8517-BDB3C345B66D}"/>
              </a:ext>
            </a:extLst>
          </p:cNvPr>
          <p:cNvSpPr txBox="1"/>
          <p:nvPr/>
        </p:nvSpPr>
        <p:spPr>
          <a:xfrm>
            <a:off x="614914" y="1928476"/>
            <a:ext cx="5293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Thứ tư ngày 27 tháng 10 năm 2021</a:t>
            </a:r>
            <a:endParaRPr lang="en-US" sz="2800" dirty="0">
              <a:latin typeface="+mj-lt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Box 5"/>
          <p:cNvSpPr>
            <a:spLocks noChangeArrowheads="1"/>
          </p:cNvSpPr>
          <p:nvPr/>
        </p:nvSpPr>
        <p:spPr bwMode="auto">
          <a:xfrm>
            <a:off x="4193541" y="3766454"/>
            <a:ext cx="82026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VD: </a:t>
            </a:r>
            <a:r>
              <a:rPr lang="en-US" altLang="en-US" sz="32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ngôi</a:t>
            </a:r>
            <a:r>
              <a:rPr lang="en-US" altLang="en-US" sz="32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sao</a:t>
            </a:r>
            <a:r>
              <a:rPr lang="en-US" altLang="en-US" sz="32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chẳng</a:t>
            </a:r>
            <a:r>
              <a:rPr lang="en-US" altLang="en-US" sz="32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sáng</a:t>
            </a:r>
            <a:r>
              <a:rPr lang="en-US" altLang="en-US" sz="32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đêm</a:t>
            </a:r>
            <a:endParaRPr lang="vi-VN" altLang="en-US" sz="3200" b="1" dirty="0"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vi-VN" altLang="en-US" dirty="0"/>
          </a:p>
        </p:txBody>
      </p:sp>
      <p:sp>
        <p:nvSpPr>
          <p:cNvPr id="22533" name="TextBox 6"/>
          <p:cNvSpPr>
            <a:spLocks noChangeArrowheads="1"/>
          </p:cNvSpPr>
          <p:nvPr/>
        </p:nvSpPr>
        <p:spPr bwMode="auto">
          <a:xfrm>
            <a:off x="4158616" y="4393516"/>
            <a:ext cx="86471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3200">
                <a:latin typeface="Times New Roman" panose="02020603050405020304" pitchFamily="18" charset="0"/>
                <a:sym typeface="Times New Roman" panose="02020603050405020304" pitchFamily="18" charset="0"/>
              </a:rPr>
              <a:t>-&gt; Một ngôi sao không làm nên đêm sao sáng.</a:t>
            </a:r>
            <a:endParaRPr lang="vi-VN" altLang="en-US"/>
          </a:p>
        </p:txBody>
      </p:sp>
      <p:sp>
        <p:nvSpPr>
          <p:cNvPr id="22535" name="TextBox 12"/>
          <p:cNvSpPr>
            <a:spLocks noChangeArrowheads="1"/>
          </p:cNvSpPr>
          <p:nvPr/>
        </p:nvSpPr>
        <p:spPr bwMode="auto">
          <a:xfrm>
            <a:off x="4158616" y="5022166"/>
            <a:ext cx="8963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-&gt;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Nhiều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ngôi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sao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mới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đêm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sao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sáng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vi-VN" alt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71" b="100000" l="0" r="61364">
                        <a14:foregroundMark x1="30909" y1="62151" x2="34545" y2="70916"/>
                        <a14:foregroundMark x1="47727" y1="60159" x2="50909" y2="66534"/>
                        <a14:foregroundMark x1="39545" y1="83665" x2="54545" y2="86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615" r="38247"/>
          <a:stretch/>
        </p:blipFill>
        <p:spPr bwMode="auto">
          <a:xfrm>
            <a:off x="-26986" y="2236763"/>
            <a:ext cx="2938998" cy="462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3249636" y="168812"/>
            <a:ext cx="6527409" cy="3052690"/>
          </a:xfrm>
          <a:prstGeom prst="cloudCallout">
            <a:avLst>
              <a:gd name="adj1" fmla="val -51226"/>
              <a:gd name="adj2" fmla="val 72638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2.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Hãy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nêu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mỗi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thơ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khổ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thơ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2?</a:t>
            </a:r>
          </a:p>
        </p:txBody>
      </p:sp>
    </p:spTree>
    <p:extLst>
      <p:ext uri="{BB962C8B-B14F-4D97-AF65-F5344CB8AC3E}">
        <p14:creationId xmlns:p14="http://schemas.microsoft.com/office/powerpoint/2010/main" val="4093938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1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ldLvl="0" autoUpdateAnimBg="0"/>
      <p:bldP spid="22533" grpId="0" bldLvl="0" autoUpdateAnimBg="0"/>
      <p:bldP spid="22535" grpId="0" bldLvl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59337" y="261404"/>
            <a:ext cx="10766865" cy="622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TextBox 3"/>
          <p:cNvSpPr>
            <a:spLocks noChangeArrowheads="1"/>
          </p:cNvSpPr>
          <p:nvPr/>
        </p:nvSpPr>
        <p:spPr bwMode="auto">
          <a:xfrm>
            <a:off x="2038131" y="1039959"/>
            <a:ext cx="82026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sym typeface="Times New Roman" panose="02020603050405020304" pitchFamily="18" charset="0"/>
              </a:rPr>
              <a:t>Một thân lúa chín, chẳng nên mùa vàng</a:t>
            </a:r>
            <a:endParaRPr lang="vi-VN" altLang="en-US"/>
          </a:p>
        </p:txBody>
      </p:sp>
      <p:sp>
        <p:nvSpPr>
          <p:cNvPr id="23555" name="TextBox 4"/>
          <p:cNvSpPr>
            <a:spLocks noChangeArrowheads="1"/>
          </p:cNvSpPr>
          <p:nvPr/>
        </p:nvSpPr>
        <p:spPr bwMode="auto">
          <a:xfrm>
            <a:off x="1593631" y="1624159"/>
            <a:ext cx="86471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3200" dirty="0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thân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lúa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chín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mùa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lúa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chín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vi-VN" altLang="en-US" dirty="0"/>
          </a:p>
        </p:txBody>
      </p:sp>
      <p:sp>
        <p:nvSpPr>
          <p:cNvPr id="23556" name="TextBox 5"/>
          <p:cNvSpPr>
            <a:spLocks noChangeArrowheads="1"/>
          </p:cNvSpPr>
          <p:nvPr/>
        </p:nvSpPr>
        <p:spPr bwMode="auto">
          <a:xfrm>
            <a:off x="1593631" y="2209946"/>
            <a:ext cx="86471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3200" dirty="0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Nhiều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thân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lúa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chín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mới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mùa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lúa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chín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vi-VN" altLang="en-US" dirty="0"/>
          </a:p>
        </p:txBody>
      </p:sp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927906" y="253859"/>
            <a:ext cx="10555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nêu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khổ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2?</a:t>
            </a:r>
            <a:endParaRPr lang="vi-VN" altLang="en-US" b="1" dirty="0"/>
          </a:p>
        </p:txBody>
      </p:sp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2038131" y="2794146"/>
            <a:ext cx="61372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200" b="1">
                <a:latin typeface="Times New Roman" panose="02020603050405020304" pitchFamily="18" charset="0"/>
                <a:sym typeface="Times New Roman" panose="02020603050405020304" pitchFamily="18" charset="0"/>
              </a:rPr>
              <a:t>Một người – đâu phải nhân gian ?</a:t>
            </a:r>
            <a:endParaRPr lang="vi-VN" altLang="en-US"/>
          </a:p>
        </p:txBody>
      </p:sp>
      <p:sp>
        <p:nvSpPr>
          <p:cNvPr id="23559" name="Rectangle 10"/>
          <p:cNvSpPr>
            <a:spLocks noChangeArrowheads="1"/>
          </p:cNvSpPr>
          <p:nvPr/>
        </p:nvSpPr>
        <p:spPr bwMode="auto">
          <a:xfrm>
            <a:off x="1525280" y="3379934"/>
            <a:ext cx="70439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người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xã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hội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altLang="en-US" dirty="0"/>
          </a:p>
        </p:txBody>
      </p:sp>
      <p:sp>
        <p:nvSpPr>
          <p:cNvPr id="23560" name="Rectangle 11"/>
          <p:cNvSpPr>
            <a:spLocks noChangeArrowheads="1"/>
          </p:cNvSpPr>
          <p:nvPr/>
        </p:nvSpPr>
        <p:spPr bwMode="auto">
          <a:xfrm>
            <a:off x="1593631" y="3964134"/>
            <a:ext cx="98901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3200" dirty="0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Nhiều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con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người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sinh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sống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mới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xã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hội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loài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người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altLang="en-US" dirty="0"/>
          </a:p>
        </p:txBody>
      </p:sp>
      <p:sp>
        <p:nvSpPr>
          <p:cNvPr id="23561" name="Rectangle 12"/>
          <p:cNvSpPr>
            <a:spLocks noChangeArrowheads="1"/>
          </p:cNvSpPr>
          <p:nvPr/>
        </p:nvSpPr>
        <p:spPr bwMode="auto">
          <a:xfrm>
            <a:off x="2038131" y="5038871"/>
            <a:ext cx="6980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2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Sống</a:t>
            </a:r>
            <a:r>
              <a:rPr lang="en-US" altLang="en-US" sz="32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chăng</a:t>
            </a:r>
            <a:r>
              <a:rPr lang="en-US" altLang="en-US" sz="32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đốm</a:t>
            </a:r>
            <a:r>
              <a:rPr lang="en-US" altLang="en-US" sz="32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lửa</a:t>
            </a:r>
            <a:r>
              <a:rPr lang="en-US" altLang="en-US" sz="32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tàn</a:t>
            </a:r>
            <a:r>
              <a:rPr lang="en-US" altLang="en-US" sz="32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mà</a:t>
            </a:r>
            <a:r>
              <a:rPr lang="en-US" altLang="en-US" sz="32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thôi</a:t>
            </a:r>
            <a:r>
              <a:rPr lang="en-US" altLang="en-US" sz="32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!</a:t>
            </a:r>
            <a:endParaRPr lang="vi-VN" altLang="en-US" dirty="0"/>
          </a:p>
        </p:txBody>
      </p:sp>
      <p:sp>
        <p:nvSpPr>
          <p:cNvPr id="23562" name="Rectangle 13"/>
          <p:cNvSpPr>
            <a:spLocks noChangeArrowheads="1"/>
          </p:cNvSpPr>
          <p:nvPr/>
        </p:nvSpPr>
        <p:spPr bwMode="auto">
          <a:xfrm>
            <a:off x="1593631" y="5623071"/>
            <a:ext cx="97758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 eaLnBrk="1" hangingPunct="1"/>
            <a:r>
              <a:rPr lang="en-US" altLang="en-US" sz="3200" dirty="0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Nếu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chỉ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con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người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sống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độc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lẻ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loi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thì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người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cũng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như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đóm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lửa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tàn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sẽ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mau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tắt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tro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lạnh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6807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1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8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5" dur="1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2" dur="1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9" dur="1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6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ldLvl="0" autoUpdateAnimBg="0"/>
      <p:bldP spid="23555" grpId="0" bldLvl="0" autoUpdateAnimBg="0"/>
      <p:bldP spid="23556" grpId="0" bldLvl="0" autoUpdateAnimBg="0"/>
      <p:bldP spid="23558" grpId="0" bldLvl="0" autoUpdateAnimBg="0"/>
      <p:bldP spid="23559" grpId="0" bldLvl="0" autoUpdateAnimBg="0"/>
      <p:bldP spid="23560" grpId="0" bldLvl="0" autoUpdateAnimBg="0"/>
      <p:bldP spid="23561" grpId="0" bldLvl="0" autoUpdateAnimBg="0"/>
      <p:bldP spid="23562" grpId="0" bldLvl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loud Callout 4"/>
          <p:cNvSpPr>
            <a:spLocks noChangeArrowheads="1"/>
          </p:cNvSpPr>
          <p:nvPr/>
        </p:nvSpPr>
        <p:spPr bwMode="auto">
          <a:xfrm>
            <a:off x="1023277" y="288901"/>
            <a:ext cx="9555627" cy="2257352"/>
          </a:xfrm>
          <a:prstGeom prst="cloudCallout">
            <a:avLst>
              <a:gd name="adj1" fmla="val -30959"/>
              <a:gd name="adj2" fmla="val 88735"/>
            </a:avLst>
          </a:prstGeom>
          <a:solidFill>
            <a:srgbClr val="FFFFFF"/>
          </a:solidFill>
          <a:ln w="6350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600">
                <a:latin typeface="Times New Roman" panose="02020603050405020304" pitchFamily="18" charset="0"/>
                <a:sym typeface="Times New Roman" panose="02020603050405020304" pitchFamily="18" charset="0"/>
              </a:rPr>
              <a:t>3. Vì sao núi không chê đất thấp, biển không chê sông nhỏ ?</a:t>
            </a:r>
            <a:endParaRPr lang="vi-VN" altLang="en-US"/>
          </a:p>
        </p:txBody>
      </p:sp>
      <p:sp>
        <p:nvSpPr>
          <p:cNvPr id="24580" name="TextBox 5"/>
          <p:cNvSpPr>
            <a:spLocks noChangeArrowheads="1"/>
          </p:cNvSpPr>
          <p:nvPr/>
        </p:nvSpPr>
        <p:spPr bwMode="auto">
          <a:xfrm>
            <a:off x="3967773" y="3437743"/>
            <a:ext cx="77041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 eaLnBrk="1" hangingPunct="1"/>
            <a:r>
              <a:rPr lang="en-US" altLang="en-US" sz="3200" dirty="0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Núi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chê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đất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thấp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núi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nhờ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đất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bồi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mà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cao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Biển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chê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sông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nhỏ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biển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nhờ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muôn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dòng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sông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mà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đầy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vi-VN" alt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71" b="100000" l="0" r="61364">
                        <a14:foregroundMark x1="30909" y1="62151" x2="34545" y2="70916"/>
                        <a14:foregroundMark x1="47727" y1="60159" x2="50909" y2="66534"/>
                        <a14:foregroundMark x1="39545" y1="83665" x2="54545" y2="86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615" r="38247"/>
          <a:stretch/>
        </p:blipFill>
        <p:spPr bwMode="auto">
          <a:xfrm>
            <a:off x="-26986" y="2679159"/>
            <a:ext cx="2657644" cy="417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618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0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ldLvl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Cloud Callout 4"/>
          <p:cNvSpPr>
            <a:spLocks noChangeArrowheads="1"/>
          </p:cNvSpPr>
          <p:nvPr/>
        </p:nvSpPr>
        <p:spPr bwMode="auto">
          <a:xfrm>
            <a:off x="1009209" y="238927"/>
            <a:ext cx="10005793" cy="2440232"/>
          </a:xfrm>
          <a:prstGeom prst="cloudCallout">
            <a:avLst>
              <a:gd name="adj1" fmla="val -31594"/>
              <a:gd name="adj2" fmla="val 100389"/>
            </a:avLst>
          </a:prstGeom>
          <a:solidFill>
            <a:srgbClr val="FFFFFF"/>
          </a:solidFill>
          <a:ln w="6350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lang="en-US" altLang="en-US" sz="36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lục</a:t>
            </a:r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bát</a:t>
            </a:r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nào</a:t>
            </a:r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khổ</a:t>
            </a:r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thơ</a:t>
            </a:r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nói</a:t>
            </a:r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lên</a:t>
            </a:r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ý </a:t>
            </a:r>
            <a:r>
              <a:rPr lang="en-US" altLang="en-US" sz="36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chính</a:t>
            </a:r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bài</a:t>
            </a:r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thơ</a:t>
            </a:r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?</a:t>
            </a:r>
            <a:endParaRPr lang="vi-VN" altLang="en-US" dirty="0"/>
          </a:p>
        </p:txBody>
      </p:sp>
      <p:sp>
        <p:nvSpPr>
          <p:cNvPr id="25604" name="TextBox 5"/>
          <p:cNvSpPr>
            <a:spLocks noChangeArrowheads="1"/>
          </p:cNvSpPr>
          <p:nvPr/>
        </p:nvSpPr>
        <p:spPr bwMode="auto">
          <a:xfrm>
            <a:off x="3860800" y="3430588"/>
            <a:ext cx="77041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200" i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Con </a:t>
            </a:r>
            <a:r>
              <a:rPr lang="en-US" altLang="en-US" sz="3200" i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người</a:t>
            </a:r>
            <a:r>
              <a:rPr lang="en-US" altLang="en-US" sz="3200" i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muốn</a:t>
            </a:r>
            <a:r>
              <a:rPr lang="en-US" altLang="en-US" sz="3200" i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sống</a:t>
            </a:r>
            <a:r>
              <a:rPr lang="en-US" altLang="en-US" sz="3200" i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, con </a:t>
            </a:r>
            <a:r>
              <a:rPr lang="en-US" altLang="en-US" sz="3200" i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ơi</a:t>
            </a:r>
            <a:endParaRPr lang="vi-VN" altLang="en-US" sz="3200" i="1" dirty="0">
              <a:latin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i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Phải</a:t>
            </a:r>
            <a:r>
              <a:rPr lang="en-US" altLang="en-US" sz="3200" i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lang="en-US" altLang="en-US" sz="3200" i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người</a:t>
            </a:r>
            <a:r>
              <a:rPr lang="en-US" altLang="en-US" sz="3200" i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lang="en-US" altLang="en-US" sz="3200" i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chí</a:t>
            </a:r>
            <a:r>
              <a:rPr lang="en-US" altLang="en-US" sz="3200" i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lang="en-US" altLang="en-US" sz="3200" i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người</a:t>
            </a:r>
            <a:r>
              <a:rPr lang="en-US" altLang="en-US" sz="3200" i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anh</a:t>
            </a:r>
            <a:r>
              <a:rPr lang="en-US" altLang="en-US" sz="3200" i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em</a:t>
            </a:r>
            <a:r>
              <a:rPr lang="en-US" altLang="en-US" sz="3200" i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vi-VN" alt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71" b="100000" l="0" r="61364">
                        <a14:foregroundMark x1="30909" y1="62151" x2="34545" y2="70916"/>
                        <a14:foregroundMark x1="47727" y1="60159" x2="50909" y2="66534"/>
                        <a14:foregroundMark x1="39545" y1="83665" x2="54545" y2="86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615" r="38247"/>
          <a:stretch/>
        </p:blipFill>
        <p:spPr bwMode="auto">
          <a:xfrm>
            <a:off x="-26986" y="2679159"/>
            <a:ext cx="2657644" cy="417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337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bldLvl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9067" y="5729817"/>
            <a:ext cx="12183533" cy="1147233"/>
          </a:xfrm>
          <a:custGeom>
            <a:avLst/>
            <a:gdLst>
              <a:gd name="connsiteX0" fmla="*/ 3825592 w 9138323"/>
              <a:gd name="connsiteY0" fmla="*/ 0 h 859537"/>
              <a:gd name="connsiteX1" fmla="*/ 4096303 w 9138323"/>
              <a:gd name="connsiteY1" fmla="*/ 83060 h 859537"/>
              <a:gd name="connsiteX2" fmla="*/ 4125154 w 9138323"/>
              <a:gd name="connsiteY2" fmla="*/ 106971 h 859537"/>
              <a:gd name="connsiteX3" fmla="*/ 4162050 w 9138323"/>
              <a:gd name="connsiteY3" fmla="*/ 76393 h 859537"/>
              <a:gd name="connsiteX4" fmla="*/ 4342300 w 9138323"/>
              <a:gd name="connsiteY4" fmla="*/ 21088 h 859537"/>
              <a:gd name="connsiteX5" fmla="*/ 4639354 w 9138323"/>
              <a:gd name="connsiteY5" fmla="*/ 218869 h 859537"/>
              <a:gd name="connsiteX6" fmla="*/ 4653136 w 9138323"/>
              <a:gd name="connsiteY6" fmla="*/ 287442 h 859537"/>
              <a:gd name="connsiteX7" fmla="*/ 4714569 w 9138323"/>
              <a:gd name="connsiteY7" fmla="*/ 293663 h 859537"/>
              <a:gd name="connsiteX8" fmla="*/ 4868055 w 9138323"/>
              <a:gd name="connsiteY8" fmla="*/ 354192 h 859537"/>
              <a:gd name="connsiteX9" fmla="*/ 4926135 w 9138323"/>
              <a:gd name="connsiteY9" fmla="*/ 396727 h 859537"/>
              <a:gd name="connsiteX10" fmla="*/ 4974485 w 9138323"/>
              <a:gd name="connsiteY10" fmla="*/ 370366 h 859537"/>
              <a:gd name="connsiteX11" fmla="*/ 5099974 w 9138323"/>
              <a:gd name="connsiteY11" fmla="*/ 344918 h 859537"/>
              <a:gd name="connsiteX12" fmla="*/ 5280224 w 9138323"/>
              <a:gd name="connsiteY12" fmla="*/ 400223 h 859537"/>
              <a:gd name="connsiteX13" fmla="*/ 5294059 w 9138323"/>
              <a:gd name="connsiteY13" fmla="*/ 411689 h 859537"/>
              <a:gd name="connsiteX14" fmla="*/ 5324701 w 9138323"/>
              <a:gd name="connsiteY14" fmla="*/ 386293 h 859537"/>
              <a:gd name="connsiteX15" fmla="*/ 5504952 w 9138323"/>
              <a:gd name="connsiteY15" fmla="*/ 330988 h 859537"/>
              <a:gd name="connsiteX16" fmla="*/ 5685202 w 9138323"/>
              <a:gd name="connsiteY16" fmla="*/ 386293 h 859537"/>
              <a:gd name="connsiteX17" fmla="*/ 5711865 w 9138323"/>
              <a:gd name="connsiteY17" fmla="*/ 408390 h 859537"/>
              <a:gd name="connsiteX18" fmla="*/ 5764783 w 9138323"/>
              <a:gd name="connsiteY18" fmla="*/ 343967 h 859537"/>
              <a:gd name="connsiteX19" fmla="*/ 6243258 w 9138323"/>
              <a:gd name="connsiteY19" fmla="*/ 144890 h 859537"/>
              <a:gd name="connsiteX20" fmla="*/ 6721733 w 9138323"/>
              <a:gd name="connsiteY20" fmla="*/ 343967 h 859537"/>
              <a:gd name="connsiteX21" fmla="*/ 6799757 w 9138323"/>
              <a:gd name="connsiteY21" fmla="*/ 438956 h 859537"/>
              <a:gd name="connsiteX22" fmla="*/ 6875686 w 9138323"/>
              <a:gd name="connsiteY22" fmla="*/ 397558 h 859537"/>
              <a:gd name="connsiteX23" fmla="*/ 7064152 w 9138323"/>
              <a:gd name="connsiteY23" fmla="*/ 359339 h 859537"/>
              <a:gd name="connsiteX24" fmla="*/ 7252617 w 9138323"/>
              <a:gd name="connsiteY24" fmla="*/ 397558 h 859537"/>
              <a:gd name="connsiteX25" fmla="*/ 7323961 w 9138323"/>
              <a:gd name="connsiteY25" fmla="*/ 436456 h 859537"/>
              <a:gd name="connsiteX26" fmla="*/ 7335578 w 9138323"/>
              <a:gd name="connsiteY26" fmla="*/ 414961 h 859537"/>
              <a:gd name="connsiteX27" fmla="*/ 7602907 w 9138323"/>
              <a:gd name="connsiteY27" fmla="*/ 272187 h 859537"/>
              <a:gd name="connsiteX28" fmla="*/ 7925296 w 9138323"/>
              <a:gd name="connsiteY28" fmla="*/ 596017 h 859537"/>
              <a:gd name="connsiteX29" fmla="*/ 7923535 w 9138323"/>
              <a:gd name="connsiteY29" fmla="*/ 604778 h 859537"/>
              <a:gd name="connsiteX30" fmla="*/ 7993021 w 9138323"/>
              <a:gd name="connsiteY30" fmla="*/ 583112 h 859537"/>
              <a:gd name="connsiteX31" fmla="*/ 8129393 w 9138323"/>
              <a:gd name="connsiteY31" fmla="*/ 569303 h 859537"/>
              <a:gd name="connsiteX32" fmla="*/ 8265765 w 9138323"/>
              <a:gd name="connsiteY32" fmla="*/ 583112 h 859537"/>
              <a:gd name="connsiteX33" fmla="*/ 8299780 w 9138323"/>
              <a:gd name="connsiteY33" fmla="*/ 593718 h 859537"/>
              <a:gd name="connsiteX34" fmla="*/ 8317449 w 9138323"/>
              <a:gd name="connsiteY34" fmla="*/ 572207 h 859537"/>
              <a:gd name="connsiteX35" fmla="*/ 8659817 w 9138323"/>
              <a:gd name="connsiteY35" fmla="*/ 429759 h 859537"/>
              <a:gd name="connsiteX36" fmla="*/ 9134163 w 9138323"/>
              <a:gd name="connsiteY36" fmla="*/ 818090 h 859537"/>
              <a:gd name="connsiteX37" fmla="*/ 9138323 w 9138323"/>
              <a:gd name="connsiteY37" fmla="*/ 859537 h 859537"/>
              <a:gd name="connsiteX38" fmla="*/ 4141781 w 9138323"/>
              <a:gd name="connsiteY38" fmla="*/ 859537 h 859537"/>
              <a:gd name="connsiteX39" fmla="*/ 4141242 w 9138323"/>
              <a:gd name="connsiteY39" fmla="*/ 854166 h 859537"/>
              <a:gd name="connsiteX40" fmla="*/ 4134437 w 9138323"/>
              <a:gd name="connsiteY40" fmla="*/ 859537 h 859537"/>
              <a:gd name="connsiteX41" fmla="*/ 1390 w 9138323"/>
              <a:gd name="connsiteY41" fmla="*/ 859537 h 859537"/>
              <a:gd name="connsiteX42" fmla="*/ 0 w 9138323"/>
              <a:gd name="connsiteY42" fmla="*/ 845688 h 859537"/>
              <a:gd name="connsiteX43" fmla="*/ 418787 w 9138323"/>
              <a:gd name="connsiteY43" fmla="*/ 425029 h 859537"/>
              <a:gd name="connsiteX44" fmla="*/ 581797 w 9138323"/>
              <a:gd name="connsiteY44" fmla="*/ 458087 h 859537"/>
              <a:gd name="connsiteX45" fmla="*/ 590440 w 9138323"/>
              <a:gd name="connsiteY45" fmla="*/ 462798 h 859537"/>
              <a:gd name="connsiteX46" fmla="*/ 598218 w 9138323"/>
              <a:gd name="connsiteY46" fmla="*/ 385294 h 859537"/>
              <a:gd name="connsiteX47" fmla="*/ 1029094 w 9138323"/>
              <a:gd name="connsiteY47" fmla="*/ 32550 h 859537"/>
              <a:gd name="connsiteX48" fmla="*/ 1340088 w 9138323"/>
              <a:gd name="connsiteY48" fmla="*/ 161944 h 859537"/>
              <a:gd name="connsiteX49" fmla="*/ 1364611 w 9138323"/>
              <a:gd name="connsiteY49" fmla="*/ 191799 h 859537"/>
              <a:gd name="connsiteX50" fmla="*/ 1403078 w 9138323"/>
              <a:gd name="connsiteY50" fmla="*/ 179805 h 859537"/>
              <a:gd name="connsiteX51" fmla="*/ 1539449 w 9138323"/>
              <a:gd name="connsiteY51" fmla="*/ 165996 h 859537"/>
              <a:gd name="connsiteX52" fmla="*/ 1802839 w 9138323"/>
              <a:gd name="connsiteY52" fmla="*/ 219409 h 859537"/>
              <a:gd name="connsiteX53" fmla="*/ 1857061 w 9138323"/>
              <a:gd name="connsiteY53" fmla="*/ 248972 h 859537"/>
              <a:gd name="connsiteX54" fmla="*/ 1899461 w 9138323"/>
              <a:gd name="connsiteY54" fmla="*/ 213833 h 859537"/>
              <a:gd name="connsiteX55" fmla="*/ 2133608 w 9138323"/>
              <a:gd name="connsiteY55" fmla="*/ 141991 h 859537"/>
              <a:gd name="connsiteX56" fmla="*/ 2367756 w 9138323"/>
              <a:gd name="connsiteY56" fmla="*/ 213833 h 859537"/>
              <a:gd name="connsiteX57" fmla="*/ 2420881 w 9138323"/>
              <a:gd name="connsiteY57" fmla="*/ 257860 h 859537"/>
              <a:gd name="connsiteX58" fmla="*/ 2509751 w 9138323"/>
              <a:gd name="connsiteY58" fmla="*/ 184207 h 859537"/>
              <a:gd name="connsiteX59" fmla="*/ 2939610 w 9138323"/>
              <a:gd name="connsiteY59" fmla="*/ 52317 h 859537"/>
              <a:gd name="connsiteX60" fmla="*/ 3369468 w 9138323"/>
              <a:gd name="connsiteY60" fmla="*/ 184207 h 859537"/>
              <a:gd name="connsiteX61" fmla="*/ 3418479 w 9138323"/>
              <a:gd name="connsiteY61" fmla="*/ 224826 h 859537"/>
              <a:gd name="connsiteX62" fmla="*/ 3424100 w 9138323"/>
              <a:gd name="connsiteY62" fmla="*/ 214426 h 859537"/>
              <a:gd name="connsiteX63" fmla="*/ 3825592 w 9138323"/>
              <a:gd name="connsiteY63" fmla="*/ 0 h 85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9138323" h="859537">
                <a:moveTo>
                  <a:pt x="3825592" y="0"/>
                </a:moveTo>
                <a:cubicBezTo>
                  <a:pt x="3925869" y="0"/>
                  <a:pt x="4019027" y="30620"/>
                  <a:pt x="4096303" y="83060"/>
                </a:cubicBezTo>
                <a:lnTo>
                  <a:pt x="4125154" y="106971"/>
                </a:lnTo>
                <a:lnTo>
                  <a:pt x="4162050" y="76393"/>
                </a:lnTo>
                <a:cubicBezTo>
                  <a:pt x="4213504" y="41476"/>
                  <a:pt x="4275531" y="21088"/>
                  <a:pt x="4342300" y="21088"/>
                </a:cubicBezTo>
                <a:cubicBezTo>
                  <a:pt x="4475837" y="21088"/>
                  <a:pt x="4590411" y="102641"/>
                  <a:pt x="4639354" y="218869"/>
                </a:cubicBezTo>
                <a:lnTo>
                  <a:pt x="4653136" y="287442"/>
                </a:lnTo>
                <a:lnTo>
                  <a:pt x="4714569" y="293663"/>
                </a:lnTo>
                <a:cubicBezTo>
                  <a:pt x="4769728" y="305000"/>
                  <a:pt x="4821470" y="325759"/>
                  <a:pt x="4868055" y="354192"/>
                </a:cubicBezTo>
                <a:lnTo>
                  <a:pt x="4926135" y="396727"/>
                </a:lnTo>
                <a:lnTo>
                  <a:pt x="4974485" y="370366"/>
                </a:lnTo>
                <a:cubicBezTo>
                  <a:pt x="5013055" y="353979"/>
                  <a:pt x="5055461" y="344918"/>
                  <a:pt x="5099974" y="344918"/>
                </a:cubicBezTo>
                <a:cubicBezTo>
                  <a:pt x="5166742" y="344918"/>
                  <a:pt x="5228770" y="365306"/>
                  <a:pt x="5280224" y="400223"/>
                </a:cubicBezTo>
                <a:lnTo>
                  <a:pt x="5294059" y="411689"/>
                </a:lnTo>
                <a:lnTo>
                  <a:pt x="5324701" y="386293"/>
                </a:lnTo>
                <a:cubicBezTo>
                  <a:pt x="5376155" y="351376"/>
                  <a:pt x="5438184" y="330988"/>
                  <a:pt x="5504952" y="330988"/>
                </a:cubicBezTo>
                <a:cubicBezTo>
                  <a:pt x="5571721" y="330988"/>
                  <a:pt x="5633748" y="351376"/>
                  <a:pt x="5685202" y="386293"/>
                </a:cubicBezTo>
                <a:lnTo>
                  <a:pt x="5711865" y="408390"/>
                </a:lnTo>
                <a:lnTo>
                  <a:pt x="5764783" y="343967"/>
                </a:lnTo>
                <a:cubicBezTo>
                  <a:pt x="5887234" y="220967"/>
                  <a:pt x="6056401" y="144890"/>
                  <a:pt x="6243258" y="144890"/>
                </a:cubicBezTo>
                <a:cubicBezTo>
                  <a:pt x="6430113" y="144890"/>
                  <a:pt x="6599280" y="220967"/>
                  <a:pt x="6721733" y="343967"/>
                </a:cubicBezTo>
                <a:lnTo>
                  <a:pt x="6799757" y="438956"/>
                </a:lnTo>
                <a:lnTo>
                  <a:pt x="6875686" y="397558"/>
                </a:lnTo>
                <a:cubicBezTo>
                  <a:pt x="6933612" y="372948"/>
                  <a:pt x="6997300" y="359339"/>
                  <a:pt x="7064152" y="359339"/>
                </a:cubicBezTo>
                <a:cubicBezTo>
                  <a:pt x="7131003" y="359339"/>
                  <a:pt x="7194690" y="372948"/>
                  <a:pt x="7252617" y="397558"/>
                </a:cubicBezTo>
                <a:lnTo>
                  <a:pt x="7323961" y="436456"/>
                </a:lnTo>
                <a:lnTo>
                  <a:pt x="7335578" y="414961"/>
                </a:lnTo>
                <a:cubicBezTo>
                  <a:pt x="7393514" y="328821"/>
                  <a:pt x="7491626" y="272187"/>
                  <a:pt x="7602907" y="272187"/>
                </a:cubicBezTo>
                <a:cubicBezTo>
                  <a:pt x="7780958" y="272187"/>
                  <a:pt x="7925296" y="417171"/>
                  <a:pt x="7925296" y="596017"/>
                </a:cubicBezTo>
                <a:lnTo>
                  <a:pt x="7923535" y="604778"/>
                </a:lnTo>
                <a:lnTo>
                  <a:pt x="7993021" y="583112"/>
                </a:lnTo>
                <a:cubicBezTo>
                  <a:pt x="8037071" y="574058"/>
                  <a:pt x="8082679" y="569303"/>
                  <a:pt x="8129393" y="569303"/>
                </a:cubicBezTo>
                <a:cubicBezTo>
                  <a:pt x="8176107" y="569303"/>
                  <a:pt x="8221715" y="574058"/>
                  <a:pt x="8265765" y="583112"/>
                </a:cubicBezTo>
                <a:lnTo>
                  <a:pt x="8299780" y="593718"/>
                </a:lnTo>
                <a:lnTo>
                  <a:pt x="8317449" y="572207"/>
                </a:lnTo>
                <a:cubicBezTo>
                  <a:pt x="8405068" y="484195"/>
                  <a:pt x="8526114" y="429759"/>
                  <a:pt x="8659817" y="429759"/>
                </a:cubicBezTo>
                <a:cubicBezTo>
                  <a:pt x="8893798" y="429759"/>
                  <a:pt x="9089015" y="596470"/>
                  <a:pt x="9134163" y="818090"/>
                </a:cubicBezTo>
                <a:lnTo>
                  <a:pt x="9138323" y="859537"/>
                </a:lnTo>
                <a:lnTo>
                  <a:pt x="4141781" y="859537"/>
                </a:lnTo>
                <a:lnTo>
                  <a:pt x="4141242" y="854166"/>
                </a:lnTo>
                <a:lnTo>
                  <a:pt x="4134437" y="859537"/>
                </a:lnTo>
                <a:lnTo>
                  <a:pt x="1390" y="859537"/>
                </a:lnTo>
                <a:lnTo>
                  <a:pt x="0" y="845688"/>
                </a:lnTo>
                <a:cubicBezTo>
                  <a:pt x="0" y="613364"/>
                  <a:pt x="187497" y="425029"/>
                  <a:pt x="418787" y="425029"/>
                </a:cubicBezTo>
                <a:cubicBezTo>
                  <a:pt x="476609" y="425029"/>
                  <a:pt x="531694" y="436800"/>
                  <a:pt x="581797" y="458087"/>
                </a:cubicBezTo>
                <a:lnTo>
                  <a:pt x="590440" y="462798"/>
                </a:lnTo>
                <a:lnTo>
                  <a:pt x="598218" y="385294"/>
                </a:lnTo>
                <a:cubicBezTo>
                  <a:pt x="639228" y="183984"/>
                  <a:pt x="816556" y="32550"/>
                  <a:pt x="1029094" y="32550"/>
                </a:cubicBezTo>
                <a:cubicBezTo>
                  <a:pt x="1150545" y="32550"/>
                  <a:pt x="1260498" y="81998"/>
                  <a:pt x="1340088" y="161944"/>
                </a:cubicBezTo>
                <a:lnTo>
                  <a:pt x="1364611" y="191799"/>
                </a:lnTo>
                <a:lnTo>
                  <a:pt x="1403078" y="179805"/>
                </a:lnTo>
                <a:cubicBezTo>
                  <a:pt x="1447126" y="170751"/>
                  <a:pt x="1492736" y="165996"/>
                  <a:pt x="1539449" y="165996"/>
                </a:cubicBezTo>
                <a:cubicBezTo>
                  <a:pt x="1632877" y="165996"/>
                  <a:pt x="1721883" y="185015"/>
                  <a:pt x="1802839" y="219409"/>
                </a:cubicBezTo>
                <a:lnTo>
                  <a:pt x="1857061" y="248972"/>
                </a:lnTo>
                <a:lnTo>
                  <a:pt x="1899461" y="213833"/>
                </a:lnTo>
                <a:cubicBezTo>
                  <a:pt x="1966300" y="168476"/>
                  <a:pt x="2046875" y="141991"/>
                  <a:pt x="2133608" y="141991"/>
                </a:cubicBezTo>
                <a:cubicBezTo>
                  <a:pt x="2220342" y="141991"/>
                  <a:pt x="2300918" y="168476"/>
                  <a:pt x="2367756" y="213833"/>
                </a:cubicBezTo>
                <a:lnTo>
                  <a:pt x="2420881" y="257860"/>
                </a:lnTo>
                <a:lnTo>
                  <a:pt x="2509751" y="184207"/>
                </a:lnTo>
                <a:cubicBezTo>
                  <a:pt x="2632456" y="100939"/>
                  <a:pt x="2780381" y="52317"/>
                  <a:pt x="2939610" y="52317"/>
                </a:cubicBezTo>
                <a:cubicBezTo>
                  <a:pt x="3098839" y="52317"/>
                  <a:pt x="3246763" y="100939"/>
                  <a:pt x="3369468" y="184207"/>
                </a:cubicBezTo>
                <a:lnTo>
                  <a:pt x="3418479" y="224826"/>
                </a:lnTo>
                <a:lnTo>
                  <a:pt x="3424100" y="214426"/>
                </a:lnTo>
                <a:cubicBezTo>
                  <a:pt x="3511111" y="85057"/>
                  <a:pt x="3658462" y="0"/>
                  <a:pt x="382559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29" name="图片 3">
            <a:extLst>
              <a:ext uri="{FF2B5EF4-FFF2-40B4-BE49-F238E27FC236}">
                <a16:creationId xmlns:a16="http://schemas.microsoft.com/office/drawing/2014/main" id="{1D7E1FE3-56D7-4C2A-A59C-C640D1667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02" y="1004953"/>
            <a:ext cx="10258226" cy="4360234"/>
          </a:xfrm>
          <a:prstGeom prst="rect">
            <a:avLst/>
          </a:prstGeom>
        </p:spPr>
      </p:pic>
      <p:sp>
        <p:nvSpPr>
          <p:cNvPr id="30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576263" y="1784686"/>
            <a:ext cx="5519757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200"/>
            <a:r>
              <a:rPr lang="en-US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LUYỆN ĐỌC LẠI</a:t>
            </a:r>
            <a:endParaRPr lang="zh-CN" altLang="en-US" sz="8800" b="1" dirty="0"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236946"/>
      </p:ext>
    </p:extLst>
  </p:cSld>
  <p:clrMapOvr>
    <a:masterClrMapping/>
  </p:clrMapOvr>
  <p:transition advTm="11466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6"/>
          <p:cNvSpPr/>
          <p:nvPr/>
        </p:nvSpPr>
        <p:spPr>
          <a:xfrm>
            <a:off x="6181636" y="3267296"/>
            <a:ext cx="353101" cy="57150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2251"/>
          </a:p>
        </p:txBody>
      </p:sp>
      <p:sp>
        <p:nvSpPr>
          <p:cNvPr id="2" name="Rounded Rectangle 1"/>
          <p:cNvSpPr/>
          <p:nvPr/>
        </p:nvSpPr>
        <p:spPr>
          <a:xfrm>
            <a:off x="1730327" y="1560560"/>
            <a:ext cx="8658036" cy="15135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730327" y="4032011"/>
            <a:ext cx="8658036" cy="13506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 sz="3200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189" indent="-457189">
              <a:buFontTx/>
              <a:buChar char="-"/>
            </a:pPr>
            <a:endParaRPr lang="en-US" sz="3200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4674" y="4384176"/>
            <a:ext cx="9335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18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9067" y="5729817"/>
            <a:ext cx="12183533" cy="1147233"/>
          </a:xfrm>
          <a:custGeom>
            <a:avLst/>
            <a:gdLst>
              <a:gd name="connsiteX0" fmla="*/ 3825592 w 9138323"/>
              <a:gd name="connsiteY0" fmla="*/ 0 h 859537"/>
              <a:gd name="connsiteX1" fmla="*/ 4096303 w 9138323"/>
              <a:gd name="connsiteY1" fmla="*/ 83060 h 859537"/>
              <a:gd name="connsiteX2" fmla="*/ 4125154 w 9138323"/>
              <a:gd name="connsiteY2" fmla="*/ 106971 h 859537"/>
              <a:gd name="connsiteX3" fmla="*/ 4162050 w 9138323"/>
              <a:gd name="connsiteY3" fmla="*/ 76393 h 859537"/>
              <a:gd name="connsiteX4" fmla="*/ 4342300 w 9138323"/>
              <a:gd name="connsiteY4" fmla="*/ 21088 h 859537"/>
              <a:gd name="connsiteX5" fmla="*/ 4639354 w 9138323"/>
              <a:gd name="connsiteY5" fmla="*/ 218869 h 859537"/>
              <a:gd name="connsiteX6" fmla="*/ 4653136 w 9138323"/>
              <a:gd name="connsiteY6" fmla="*/ 287442 h 859537"/>
              <a:gd name="connsiteX7" fmla="*/ 4714569 w 9138323"/>
              <a:gd name="connsiteY7" fmla="*/ 293663 h 859537"/>
              <a:gd name="connsiteX8" fmla="*/ 4868055 w 9138323"/>
              <a:gd name="connsiteY8" fmla="*/ 354192 h 859537"/>
              <a:gd name="connsiteX9" fmla="*/ 4926135 w 9138323"/>
              <a:gd name="connsiteY9" fmla="*/ 396727 h 859537"/>
              <a:gd name="connsiteX10" fmla="*/ 4974485 w 9138323"/>
              <a:gd name="connsiteY10" fmla="*/ 370366 h 859537"/>
              <a:gd name="connsiteX11" fmla="*/ 5099974 w 9138323"/>
              <a:gd name="connsiteY11" fmla="*/ 344918 h 859537"/>
              <a:gd name="connsiteX12" fmla="*/ 5280224 w 9138323"/>
              <a:gd name="connsiteY12" fmla="*/ 400223 h 859537"/>
              <a:gd name="connsiteX13" fmla="*/ 5294059 w 9138323"/>
              <a:gd name="connsiteY13" fmla="*/ 411689 h 859537"/>
              <a:gd name="connsiteX14" fmla="*/ 5324701 w 9138323"/>
              <a:gd name="connsiteY14" fmla="*/ 386293 h 859537"/>
              <a:gd name="connsiteX15" fmla="*/ 5504952 w 9138323"/>
              <a:gd name="connsiteY15" fmla="*/ 330988 h 859537"/>
              <a:gd name="connsiteX16" fmla="*/ 5685202 w 9138323"/>
              <a:gd name="connsiteY16" fmla="*/ 386293 h 859537"/>
              <a:gd name="connsiteX17" fmla="*/ 5711865 w 9138323"/>
              <a:gd name="connsiteY17" fmla="*/ 408390 h 859537"/>
              <a:gd name="connsiteX18" fmla="*/ 5764783 w 9138323"/>
              <a:gd name="connsiteY18" fmla="*/ 343967 h 859537"/>
              <a:gd name="connsiteX19" fmla="*/ 6243258 w 9138323"/>
              <a:gd name="connsiteY19" fmla="*/ 144890 h 859537"/>
              <a:gd name="connsiteX20" fmla="*/ 6721733 w 9138323"/>
              <a:gd name="connsiteY20" fmla="*/ 343967 h 859537"/>
              <a:gd name="connsiteX21" fmla="*/ 6799757 w 9138323"/>
              <a:gd name="connsiteY21" fmla="*/ 438956 h 859537"/>
              <a:gd name="connsiteX22" fmla="*/ 6875686 w 9138323"/>
              <a:gd name="connsiteY22" fmla="*/ 397558 h 859537"/>
              <a:gd name="connsiteX23" fmla="*/ 7064152 w 9138323"/>
              <a:gd name="connsiteY23" fmla="*/ 359339 h 859537"/>
              <a:gd name="connsiteX24" fmla="*/ 7252617 w 9138323"/>
              <a:gd name="connsiteY24" fmla="*/ 397558 h 859537"/>
              <a:gd name="connsiteX25" fmla="*/ 7323961 w 9138323"/>
              <a:gd name="connsiteY25" fmla="*/ 436456 h 859537"/>
              <a:gd name="connsiteX26" fmla="*/ 7335578 w 9138323"/>
              <a:gd name="connsiteY26" fmla="*/ 414961 h 859537"/>
              <a:gd name="connsiteX27" fmla="*/ 7602907 w 9138323"/>
              <a:gd name="connsiteY27" fmla="*/ 272187 h 859537"/>
              <a:gd name="connsiteX28" fmla="*/ 7925296 w 9138323"/>
              <a:gd name="connsiteY28" fmla="*/ 596017 h 859537"/>
              <a:gd name="connsiteX29" fmla="*/ 7923535 w 9138323"/>
              <a:gd name="connsiteY29" fmla="*/ 604778 h 859537"/>
              <a:gd name="connsiteX30" fmla="*/ 7993021 w 9138323"/>
              <a:gd name="connsiteY30" fmla="*/ 583112 h 859537"/>
              <a:gd name="connsiteX31" fmla="*/ 8129393 w 9138323"/>
              <a:gd name="connsiteY31" fmla="*/ 569303 h 859537"/>
              <a:gd name="connsiteX32" fmla="*/ 8265765 w 9138323"/>
              <a:gd name="connsiteY32" fmla="*/ 583112 h 859537"/>
              <a:gd name="connsiteX33" fmla="*/ 8299780 w 9138323"/>
              <a:gd name="connsiteY33" fmla="*/ 593718 h 859537"/>
              <a:gd name="connsiteX34" fmla="*/ 8317449 w 9138323"/>
              <a:gd name="connsiteY34" fmla="*/ 572207 h 859537"/>
              <a:gd name="connsiteX35" fmla="*/ 8659817 w 9138323"/>
              <a:gd name="connsiteY35" fmla="*/ 429759 h 859537"/>
              <a:gd name="connsiteX36" fmla="*/ 9134163 w 9138323"/>
              <a:gd name="connsiteY36" fmla="*/ 818090 h 859537"/>
              <a:gd name="connsiteX37" fmla="*/ 9138323 w 9138323"/>
              <a:gd name="connsiteY37" fmla="*/ 859537 h 859537"/>
              <a:gd name="connsiteX38" fmla="*/ 4141781 w 9138323"/>
              <a:gd name="connsiteY38" fmla="*/ 859537 h 859537"/>
              <a:gd name="connsiteX39" fmla="*/ 4141242 w 9138323"/>
              <a:gd name="connsiteY39" fmla="*/ 854166 h 859537"/>
              <a:gd name="connsiteX40" fmla="*/ 4134437 w 9138323"/>
              <a:gd name="connsiteY40" fmla="*/ 859537 h 859537"/>
              <a:gd name="connsiteX41" fmla="*/ 1390 w 9138323"/>
              <a:gd name="connsiteY41" fmla="*/ 859537 h 859537"/>
              <a:gd name="connsiteX42" fmla="*/ 0 w 9138323"/>
              <a:gd name="connsiteY42" fmla="*/ 845688 h 859537"/>
              <a:gd name="connsiteX43" fmla="*/ 418787 w 9138323"/>
              <a:gd name="connsiteY43" fmla="*/ 425029 h 859537"/>
              <a:gd name="connsiteX44" fmla="*/ 581797 w 9138323"/>
              <a:gd name="connsiteY44" fmla="*/ 458087 h 859537"/>
              <a:gd name="connsiteX45" fmla="*/ 590440 w 9138323"/>
              <a:gd name="connsiteY45" fmla="*/ 462798 h 859537"/>
              <a:gd name="connsiteX46" fmla="*/ 598218 w 9138323"/>
              <a:gd name="connsiteY46" fmla="*/ 385294 h 859537"/>
              <a:gd name="connsiteX47" fmla="*/ 1029094 w 9138323"/>
              <a:gd name="connsiteY47" fmla="*/ 32550 h 859537"/>
              <a:gd name="connsiteX48" fmla="*/ 1340088 w 9138323"/>
              <a:gd name="connsiteY48" fmla="*/ 161944 h 859537"/>
              <a:gd name="connsiteX49" fmla="*/ 1364611 w 9138323"/>
              <a:gd name="connsiteY49" fmla="*/ 191799 h 859537"/>
              <a:gd name="connsiteX50" fmla="*/ 1403078 w 9138323"/>
              <a:gd name="connsiteY50" fmla="*/ 179805 h 859537"/>
              <a:gd name="connsiteX51" fmla="*/ 1539449 w 9138323"/>
              <a:gd name="connsiteY51" fmla="*/ 165996 h 859537"/>
              <a:gd name="connsiteX52" fmla="*/ 1802839 w 9138323"/>
              <a:gd name="connsiteY52" fmla="*/ 219409 h 859537"/>
              <a:gd name="connsiteX53" fmla="*/ 1857061 w 9138323"/>
              <a:gd name="connsiteY53" fmla="*/ 248972 h 859537"/>
              <a:gd name="connsiteX54" fmla="*/ 1899461 w 9138323"/>
              <a:gd name="connsiteY54" fmla="*/ 213833 h 859537"/>
              <a:gd name="connsiteX55" fmla="*/ 2133608 w 9138323"/>
              <a:gd name="connsiteY55" fmla="*/ 141991 h 859537"/>
              <a:gd name="connsiteX56" fmla="*/ 2367756 w 9138323"/>
              <a:gd name="connsiteY56" fmla="*/ 213833 h 859537"/>
              <a:gd name="connsiteX57" fmla="*/ 2420881 w 9138323"/>
              <a:gd name="connsiteY57" fmla="*/ 257860 h 859537"/>
              <a:gd name="connsiteX58" fmla="*/ 2509751 w 9138323"/>
              <a:gd name="connsiteY58" fmla="*/ 184207 h 859537"/>
              <a:gd name="connsiteX59" fmla="*/ 2939610 w 9138323"/>
              <a:gd name="connsiteY59" fmla="*/ 52317 h 859537"/>
              <a:gd name="connsiteX60" fmla="*/ 3369468 w 9138323"/>
              <a:gd name="connsiteY60" fmla="*/ 184207 h 859537"/>
              <a:gd name="connsiteX61" fmla="*/ 3418479 w 9138323"/>
              <a:gd name="connsiteY61" fmla="*/ 224826 h 859537"/>
              <a:gd name="connsiteX62" fmla="*/ 3424100 w 9138323"/>
              <a:gd name="connsiteY62" fmla="*/ 214426 h 859537"/>
              <a:gd name="connsiteX63" fmla="*/ 3825592 w 9138323"/>
              <a:gd name="connsiteY63" fmla="*/ 0 h 85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9138323" h="859537">
                <a:moveTo>
                  <a:pt x="3825592" y="0"/>
                </a:moveTo>
                <a:cubicBezTo>
                  <a:pt x="3925869" y="0"/>
                  <a:pt x="4019027" y="30620"/>
                  <a:pt x="4096303" y="83060"/>
                </a:cubicBezTo>
                <a:lnTo>
                  <a:pt x="4125154" y="106971"/>
                </a:lnTo>
                <a:lnTo>
                  <a:pt x="4162050" y="76393"/>
                </a:lnTo>
                <a:cubicBezTo>
                  <a:pt x="4213504" y="41476"/>
                  <a:pt x="4275531" y="21088"/>
                  <a:pt x="4342300" y="21088"/>
                </a:cubicBezTo>
                <a:cubicBezTo>
                  <a:pt x="4475837" y="21088"/>
                  <a:pt x="4590411" y="102641"/>
                  <a:pt x="4639354" y="218869"/>
                </a:cubicBezTo>
                <a:lnTo>
                  <a:pt x="4653136" y="287442"/>
                </a:lnTo>
                <a:lnTo>
                  <a:pt x="4714569" y="293663"/>
                </a:lnTo>
                <a:cubicBezTo>
                  <a:pt x="4769728" y="305000"/>
                  <a:pt x="4821470" y="325759"/>
                  <a:pt x="4868055" y="354192"/>
                </a:cubicBezTo>
                <a:lnTo>
                  <a:pt x="4926135" y="396727"/>
                </a:lnTo>
                <a:lnTo>
                  <a:pt x="4974485" y="370366"/>
                </a:lnTo>
                <a:cubicBezTo>
                  <a:pt x="5013055" y="353979"/>
                  <a:pt x="5055461" y="344918"/>
                  <a:pt x="5099974" y="344918"/>
                </a:cubicBezTo>
                <a:cubicBezTo>
                  <a:pt x="5166742" y="344918"/>
                  <a:pt x="5228770" y="365306"/>
                  <a:pt x="5280224" y="400223"/>
                </a:cubicBezTo>
                <a:lnTo>
                  <a:pt x="5294059" y="411689"/>
                </a:lnTo>
                <a:lnTo>
                  <a:pt x="5324701" y="386293"/>
                </a:lnTo>
                <a:cubicBezTo>
                  <a:pt x="5376155" y="351376"/>
                  <a:pt x="5438184" y="330988"/>
                  <a:pt x="5504952" y="330988"/>
                </a:cubicBezTo>
                <a:cubicBezTo>
                  <a:pt x="5571721" y="330988"/>
                  <a:pt x="5633748" y="351376"/>
                  <a:pt x="5685202" y="386293"/>
                </a:cubicBezTo>
                <a:lnTo>
                  <a:pt x="5711865" y="408390"/>
                </a:lnTo>
                <a:lnTo>
                  <a:pt x="5764783" y="343967"/>
                </a:lnTo>
                <a:cubicBezTo>
                  <a:pt x="5887234" y="220967"/>
                  <a:pt x="6056401" y="144890"/>
                  <a:pt x="6243258" y="144890"/>
                </a:cubicBezTo>
                <a:cubicBezTo>
                  <a:pt x="6430113" y="144890"/>
                  <a:pt x="6599280" y="220967"/>
                  <a:pt x="6721733" y="343967"/>
                </a:cubicBezTo>
                <a:lnTo>
                  <a:pt x="6799757" y="438956"/>
                </a:lnTo>
                <a:lnTo>
                  <a:pt x="6875686" y="397558"/>
                </a:lnTo>
                <a:cubicBezTo>
                  <a:pt x="6933612" y="372948"/>
                  <a:pt x="6997300" y="359339"/>
                  <a:pt x="7064152" y="359339"/>
                </a:cubicBezTo>
                <a:cubicBezTo>
                  <a:pt x="7131003" y="359339"/>
                  <a:pt x="7194690" y="372948"/>
                  <a:pt x="7252617" y="397558"/>
                </a:cubicBezTo>
                <a:lnTo>
                  <a:pt x="7323961" y="436456"/>
                </a:lnTo>
                <a:lnTo>
                  <a:pt x="7335578" y="414961"/>
                </a:lnTo>
                <a:cubicBezTo>
                  <a:pt x="7393514" y="328821"/>
                  <a:pt x="7491626" y="272187"/>
                  <a:pt x="7602907" y="272187"/>
                </a:cubicBezTo>
                <a:cubicBezTo>
                  <a:pt x="7780958" y="272187"/>
                  <a:pt x="7925296" y="417171"/>
                  <a:pt x="7925296" y="596017"/>
                </a:cubicBezTo>
                <a:lnTo>
                  <a:pt x="7923535" y="604778"/>
                </a:lnTo>
                <a:lnTo>
                  <a:pt x="7993021" y="583112"/>
                </a:lnTo>
                <a:cubicBezTo>
                  <a:pt x="8037071" y="574058"/>
                  <a:pt x="8082679" y="569303"/>
                  <a:pt x="8129393" y="569303"/>
                </a:cubicBezTo>
                <a:cubicBezTo>
                  <a:pt x="8176107" y="569303"/>
                  <a:pt x="8221715" y="574058"/>
                  <a:pt x="8265765" y="583112"/>
                </a:cubicBezTo>
                <a:lnTo>
                  <a:pt x="8299780" y="593718"/>
                </a:lnTo>
                <a:lnTo>
                  <a:pt x="8317449" y="572207"/>
                </a:lnTo>
                <a:cubicBezTo>
                  <a:pt x="8405068" y="484195"/>
                  <a:pt x="8526114" y="429759"/>
                  <a:pt x="8659817" y="429759"/>
                </a:cubicBezTo>
                <a:cubicBezTo>
                  <a:pt x="8893798" y="429759"/>
                  <a:pt x="9089015" y="596470"/>
                  <a:pt x="9134163" y="818090"/>
                </a:cubicBezTo>
                <a:lnTo>
                  <a:pt x="9138323" y="859537"/>
                </a:lnTo>
                <a:lnTo>
                  <a:pt x="4141781" y="859537"/>
                </a:lnTo>
                <a:lnTo>
                  <a:pt x="4141242" y="854166"/>
                </a:lnTo>
                <a:lnTo>
                  <a:pt x="4134437" y="859537"/>
                </a:lnTo>
                <a:lnTo>
                  <a:pt x="1390" y="859537"/>
                </a:lnTo>
                <a:lnTo>
                  <a:pt x="0" y="845688"/>
                </a:lnTo>
                <a:cubicBezTo>
                  <a:pt x="0" y="613364"/>
                  <a:pt x="187497" y="425029"/>
                  <a:pt x="418787" y="425029"/>
                </a:cubicBezTo>
                <a:cubicBezTo>
                  <a:pt x="476609" y="425029"/>
                  <a:pt x="531694" y="436800"/>
                  <a:pt x="581797" y="458087"/>
                </a:cubicBezTo>
                <a:lnTo>
                  <a:pt x="590440" y="462798"/>
                </a:lnTo>
                <a:lnTo>
                  <a:pt x="598218" y="385294"/>
                </a:lnTo>
                <a:cubicBezTo>
                  <a:pt x="639228" y="183984"/>
                  <a:pt x="816556" y="32550"/>
                  <a:pt x="1029094" y="32550"/>
                </a:cubicBezTo>
                <a:cubicBezTo>
                  <a:pt x="1150545" y="32550"/>
                  <a:pt x="1260498" y="81998"/>
                  <a:pt x="1340088" y="161944"/>
                </a:cubicBezTo>
                <a:lnTo>
                  <a:pt x="1364611" y="191799"/>
                </a:lnTo>
                <a:lnTo>
                  <a:pt x="1403078" y="179805"/>
                </a:lnTo>
                <a:cubicBezTo>
                  <a:pt x="1447126" y="170751"/>
                  <a:pt x="1492736" y="165996"/>
                  <a:pt x="1539449" y="165996"/>
                </a:cubicBezTo>
                <a:cubicBezTo>
                  <a:pt x="1632877" y="165996"/>
                  <a:pt x="1721883" y="185015"/>
                  <a:pt x="1802839" y="219409"/>
                </a:cubicBezTo>
                <a:lnTo>
                  <a:pt x="1857061" y="248972"/>
                </a:lnTo>
                <a:lnTo>
                  <a:pt x="1899461" y="213833"/>
                </a:lnTo>
                <a:cubicBezTo>
                  <a:pt x="1966300" y="168476"/>
                  <a:pt x="2046875" y="141991"/>
                  <a:pt x="2133608" y="141991"/>
                </a:cubicBezTo>
                <a:cubicBezTo>
                  <a:pt x="2220342" y="141991"/>
                  <a:pt x="2300918" y="168476"/>
                  <a:pt x="2367756" y="213833"/>
                </a:cubicBezTo>
                <a:lnTo>
                  <a:pt x="2420881" y="257860"/>
                </a:lnTo>
                <a:lnTo>
                  <a:pt x="2509751" y="184207"/>
                </a:lnTo>
                <a:cubicBezTo>
                  <a:pt x="2632456" y="100939"/>
                  <a:pt x="2780381" y="52317"/>
                  <a:pt x="2939610" y="52317"/>
                </a:cubicBezTo>
                <a:cubicBezTo>
                  <a:pt x="3098839" y="52317"/>
                  <a:pt x="3246763" y="100939"/>
                  <a:pt x="3369468" y="184207"/>
                </a:cubicBezTo>
                <a:lnTo>
                  <a:pt x="3418479" y="224826"/>
                </a:lnTo>
                <a:lnTo>
                  <a:pt x="3424100" y="214426"/>
                </a:lnTo>
                <a:cubicBezTo>
                  <a:pt x="3511111" y="85057"/>
                  <a:pt x="3658462" y="0"/>
                  <a:pt x="3825592" y="0"/>
                </a:cubicBezTo>
                <a:close/>
              </a:path>
            </a:pathLst>
          </a:custGeom>
          <a:solidFill>
            <a:schemeClr val="accent5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99751" y="509451"/>
            <a:ext cx="9910119" cy="5891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94544" y="4430808"/>
            <a:ext cx="650305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latin typeface="+mj-lt"/>
              </a:rPr>
              <a:t>Núi cao bởi có đất bồi</a:t>
            </a:r>
            <a:br>
              <a:rPr lang="vi-VN" sz="2200" dirty="0">
                <a:latin typeface="+mj-lt"/>
              </a:rPr>
            </a:br>
            <a:r>
              <a:rPr lang="vi-VN" sz="2200" dirty="0">
                <a:latin typeface="+mj-lt"/>
              </a:rPr>
              <a:t>Núi chê đất thấp, núi ngồi ở đâu ?</a:t>
            </a:r>
            <a:br>
              <a:rPr lang="vi-VN" sz="2200" dirty="0">
                <a:latin typeface="+mj-lt"/>
              </a:rPr>
            </a:br>
            <a:r>
              <a:rPr lang="vi-VN" sz="2200" dirty="0">
                <a:latin typeface="+mj-lt"/>
              </a:rPr>
              <a:t>Muôn dòng sông đổ biển sâu</a:t>
            </a:r>
            <a:br>
              <a:rPr lang="vi-VN" sz="2200" dirty="0">
                <a:latin typeface="+mj-lt"/>
              </a:rPr>
            </a:br>
            <a:r>
              <a:rPr lang="vi-VN" sz="2200" dirty="0">
                <a:latin typeface="+mj-lt"/>
              </a:rPr>
              <a:t>Biển chê sông nhỏ, biển đâu nước còn ?</a:t>
            </a:r>
          </a:p>
          <a:p>
            <a:pPr algn="ctr"/>
            <a:r>
              <a:rPr lang="vi-VN" sz="2200" dirty="0">
                <a:latin typeface="+mj-lt"/>
              </a:rPr>
              <a:t>                         </a:t>
            </a:r>
            <a:r>
              <a:rPr lang="en-US" sz="2200" dirty="0">
                <a:latin typeface="+mj-lt"/>
              </a:rPr>
              <a:t>                                                   </a:t>
            </a:r>
            <a:r>
              <a:rPr lang="vi-VN" sz="2200" dirty="0">
                <a:latin typeface="+mj-lt"/>
              </a:rPr>
              <a:t>TỐ HỮU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99436" y="2738392"/>
            <a:ext cx="48932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latin typeface="+mj-lt"/>
              </a:rPr>
              <a:t>Một ngôi sao chẳng sáng đêm</a:t>
            </a:r>
            <a:br>
              <a:rPr lang="vi-VN" sz="2200" dirty="0">
                <a:latin typeface="+mj-lt"/>
              </a:rPr>
            </a:br>
            <a:r>
              <a:rPr lang="vi-VN" sz="2200" dirty="0">
                <a:latin typeface="+mj-lt"/>
              </a:rPr>
              <a:t>Một thân lúa chín, chẳng nên mùa vàng.</a:t>
            </a:r>
            <a:br>
              <a:rPr lang="vi-VN" sz="2200" dirty="0">
                <a:latin typeface="+mj-lt"/>
              </a:rPr>
            </a:br>
            <a:r>
              <a:rPr lang="vi-VN" sz="2200" dirty="0">
                <a:latin typeface="+mj-lt"/>
              </a:rPr>
              <a:t>Một người - đâu phải nhân gian ?</a:t>
            </a:r>
            <a:br>
              <a:rPr lang="vi-VN" sz="2200" dirty="0">
                <a:latin typeface="+mj-lt"/>
              </a:rPr>
            </a:br>
            <a:r>
              <a:rPr lang="vi-VN" sz="2200" dirty="0">
                <a:latin typeface="+mj-lt"/>
              </a:rPr>
              <a:t>Sống chăng, một đốm lửa tàn mà thôi !</a:t>
            </a:r>
            <a:br>
              <a:rPr lang="vi-VN" sz="2200" dirty="0">
                <a:latin typeface="+mj-lt"/>
              </a:rPr>
            </a:br>
            <a:endParaRPr lang="en-US" sz="2200" dirty="0"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49086" y="509451"/>
            <a:ext cx="10593977" cy="27150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vi-VN" sz="2200" dirty="0">
                <a:solidFill>
                  <a:schemeClr val="tx1"/>
                </a:solidFill>
                <a:latin typeface="+mj-lt"/>
              </a:rPr>
              <a:t>Con ong làm mật, yêu hoa</a:t>
            </a:r>
            <a:br>
              <a:rPr lang="vi-VN" sz="2200" dirty="0">
                <a:solidFill>
                  <a:schemeClr val="tx1"/>
                </a:solidFill>
                <a:latin typeface="+mj-lt"/>
              </a:rPr>
            </a:br>
            <a:r>
              <a:rPr lang="vi-VN" sz="2200" dirty="0">
                <a:solidFill>
                  <a:schemeClr val="tx1"/>
                </a:solidFill>
                <a:latin typeface="+mj-lt"/>
              </a:rPr>
              <a:t>Con cá bơi, yêu nước; con chim ca, yêu trời</a:t>
            </a:r>
            <a:br>
              <a:rPr lang="vi-VN" sz="2200" dirty="0">
                <a:solidFill>
                  <a:schemeClr val="tx1"/>
                </a:solidFill>
                <a:latin typeface="+mj-lt"/>
              </a:rPr>
            </a:br>
            <a:r>
              <a:rPr lang="vi-VN" sz="2200" dirty="0">
                <a:solidFill>
                  <a:schemeClr val="tx1"/>
                </a:solidFill>
                <a:latin typeface="+mj-lt"/>
              </a:rPr>
              <a:t>Con người muốn sống, con ơi</a:t>
            </a:r>
            <a:br>
              <a:rPr lang="vi-VN" sz="2200" dirty="0">
                <a:solidFill>
                  <a:schemeClr val="tx1"/>
                </a:solidFill>
                <a:latin typeface="+mj-lt"/>
              </a:rPr>
            </a:br>
            <a:r>
              <a:rPr lang="vi-VN" sz="2200" dirty="0">
                <a:solidFill>
                  <a:schemeClr val="tx1"/>
                </a:solidFill>
                <a:latin typeface="+mj-lt"/>
              </a:rPr>
              <a:t>Phải yêu đồng chí, yêu người anh em.</a:t>
            </a:r>
            <a:br>
              <a:rPr lang="vi-VN" sz="2200" dirty="0">
                <a:solidFill>
                  <a:schemeClr val="tx1"/>
                </a:solidFill>
                <a:latin typeface="+mj-lt"/>
              </a:rPr>
            </a:br>
            <a:br>
              <a:rPr lang="vi-VN" sz="2200" dirty="0">
                <a:solidFill>
                  <a:schemeClr val="tx1"/>
                </a:solidFill>
                <a:latin typeface="+mj-lt"/>
              </a:rPr>
            </a:br>
            <a:br>
              <a:rPr lang="vi-VN" dirty="0">
                <a:solidFill>
                  <a:schemeClr val="tx1"/>
                </a:solidFill>
              </a:rPr>
            </a:br>
            <a:br>
              <a:rPr lang="vi-VN" dirty="0"/>
            </a:b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724356" y="1477108"/>
            <a:ext cx="8862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706446" y="1812388"/>
            <a:ext cx="8862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45308" y="1812388"/>
            <a:ext cx="10460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87619" y="2147668"/>
            <a:ext cx="7621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92837" y="3101927"/>
            <a:ext cx="6330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992837" y="3465343"/>
            <a:ext cx="6330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16727" y="5137054"/>
            <a:ext cx="6330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087619" y="5838094"/>
            <a:ext cx="11138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016570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loud Callout 4"/>
          <p:cNvSpPr>
            <a:spLocks noChangeArrowheads="1"/>
          </p:cNvSpPr>
          <p:nvPr/>
        </p:nvSpPr>
        <p:spPr bwMode="auto">
          <a:xfrm>
            <a:off x="981075" y="267062"/>
            <a:ext cx="9232070" cy="2412097"/>
          </a:xfrm>
          <a:prstGeom prst="cloudCallout">
            <a:avLst>
              <a:gd name="adj1" fmla="val -29208"/>
              <a:gd name="adj2" fmla="val 106248"/>
            </a:avLst>
          </a:prstGeom>
          <a:solidFill>
            <a:srgbClr val="FFFFFF"/>
          </a:solidFill>
          <a:ln w="6350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44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Nội</a:t>
            </a:r>
            <a:r>
              <a:rPr lang="en-US" altLang="en-US" sz="44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dung </a:t>
            </a:r>
            <a:r>
              <a:rPr lang="en-US" altLang="en-US" sz="44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bài</a:t>
            </a:r>
            <a:r>
              <a:rPr lang="en-US" altLang="en-US" sz="44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4400" b="1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vi-VN" altLang="en-US" sz="2400" b="1" dirty="0"/>
          </a:p>
        </p:txBody>
      </p:sp>
      <p:sp>
        <p:nvSpPr>
          <p:cNvPr id="26628" name="TextBox 5"/>
          <p:cNvSpPr>
            <a:spLocks noChangeArrowheads="1"/>
          </p:cNvSpPr>
          <p:nvPr/>
        </p:nvSpPr>
        <p:spPr bwMode="auto">
          <a:xfrm>
            <a:off x="3495675" y="3635375"/>
            <a:ext cx="77041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200" b="1" i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Con người sống giữa cộng đồng phải yêu thương anh em, bạn bè, đồng chí.</a:t>
            </a:r>
            <a:endParaRPr lang="vi-VN" alt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71" b="100000" l="0" r="61364">
                        <a14:foregroundMark x1="30909" y1="62151" x2="34545" y2="70916"/>
                        <a14:foregroundMark x1="47727" y1="60159" x2="50909" y2="66534"/>
                        <a14:foregroundMark x1="39545" y1="83665" x2="54545" y2="86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615" r="38247"/>
          <a:stretch/>
        </p:blipFill>
        <p:spPr bwMode="auto">
          <a:xfrm>
            <a:off x="-26986" y="2679159"/>
            <a:ext cx="2657644" cy="417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905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ldLvl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/>
          <p:cNvGrpSpPr/>
          <p:nvPr/>
        </p:nvGrpSpPr>
        <p:grpSpPr>
          <a:xfrm flipH="1">
            <a:off x="1906295" y="2903371"/>
            <a:ext cx="4174365" cy="1728190"/>
            <a:chOff x="4860032" y="1203598"/>
            <a:chExt cx="3131181" cy="874041"/>
          </a:xfrm>
        </p:grpSpPr>
        <p:grpSp>
          <p:nvGrpSpPr>
            <p:cNvPr id="107" name="组合 106"/>
            <p:cNvGrpSpPr/>
            <p:nvPr/>
          </p:nvGrpSpPr>
          <p:grpSpPr>
            <a:xfrm>
              <a:off x="4860032" y="1203598"/>
              <a:ext cx="3131181" cy="874041"/>
              <a:chOff x="3995936" y="1527637"/>
              <a:chExt cx="3544233" cy="936108"/>
            </a:xfrm>
          </p:grpSpPr>
          <p:sp>
            <p:nvSpPr>
              <p:cNvPr id="111" name="等腰三角形 11"/>
              <p:cNvSpPr/>
              <p:nvPr/>
            </p:nvSpPr>
            <p:spPr>
              <a:xfrm rot="5400000">
                <a:off x="5299999" y="223574"/>
                <a:ext cx="936108" cy="3544233"/>
              </a:xfrm>
              <a:custGeom>
                <a:avLst/>
                <a:gdLst/>
                <a:ahLst/>
                <a:cxnLst/>
                <a:rect l="l" t="t" r="r" b="b"/>
                <a:pathLst>
                  <a:path w="936108" h="3544233">
                    <a:moveTo>
                      <a:pt x="0" y="3465329"/>
                    </a:moveTo>
                    <a:lnTo>
                      <a:pt x="0" y="528142"/>
                    </a:lnTo>
                    <a:lnTo>
                      <a:pt x="1" y="528142"/>
                    </a:lnTo>
                    <a:lnTo>
                      <a:pt x="468055" y="0"/>
                    </a:lnTo>
                    <a:lnTo>
                      <a:pt x="936108" y="528142"/>
                    </a:lnTo>
                    <a:lnTo>
                      <a:pt x="936105" y="528142"/>
                    </a:lnTo>
                    <a:lnTo>
                      <a:pt x="936105" y="3465329"/>
                    </a:lnTo>
                    <a:cubicBezTo>
                      <a:pt x="936105" y="3508906"/>
                      <a:pt x="900778" y="3544233"/>
                      <a:pt x="857201" y="3544233"/>
                    </a:cubicBezTo>
                    <a:lnTo>
                      <a:pt x="78905" y="3544233"/>
                    </a:lnTo>
                    <a:cubicBezTo>
                      <a:pt x="35328" y="3544233"/>
                      <a:pt x="0" y="3508906"/>
                      <a:pt x="0" y="34653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12" name="等腰三角形 11"/>
              <p:cNvSpPr/>
              <p:nvPr/>
            </p:nvSpPr>
            <p:spPr>
              <a:xfrm rot="5400000">
                <a:off x="5531293" y="89835"/>
                <a:ext cx="424148" cy="3403541"/>
              </a:xfrm>
              <a:custGeom>
                <a:avLst/>
                <a:gdLst/>
                <a:ahLst/>
                <a:cxnLst/>
                <a:rect l="l" t="t" r="r" b="b"/>
                <a:pathLst>
                  <a:path w="424148" h="3403541">
                    <a:moveTo>
                      <a:pt x="0" y="3326738"/>
                    </a:moveTo>
                    <a:lnTo>
                      <a:pt x="0" y="467749"/>
                    </a:lnTo>
                    <a:lnTo>
                      <a:pt x="1" y="467749"/>
                    </a:lnTo>
                    <a:lnTo>
                      <a:pt x="424148" y="0"/>
                    </a:lnTo>
                    <a:lnTo>
                      <a:pt x="424148" y="3403541"/>
                    </a:lnTo>
                    <a:lnTo>
                      <a:pt x="78586" y="3403541"/>
                    </a:lnTo>
                    <a:cubicBezTo>
                      <a:pt x="35185" y="3403541"/>
                      <a:pt x="0" y="3369155"/>
                      <a:pt x="0" y="33267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alpha val="4000"/>
                    </a:schemeClr>
                  </a:gs>
                  <a:gs pos="100000">
                    <a:schemeClr val="bg1">
                      <a:alpha val="29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cxnSp>
          <p:nvCxnSpPr>
            <p:cNvPr id="108" name="直接连接符 107"/>
            <p:cNvCxnSpPr/>
            <p:nvPr/>
          </p:nvCxnSpPr>
          <p:spPr>
            <a:xfrm>
              <a:off x="5436096" y="1490900"/>
              <a:ext cx="0" cy="40160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71" name="图片 4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691" y="257175"/>
            <a:ext cx="71564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组合 56"/>
          <p:cNvGrpSpPr/>
          <p:nvPr/>
        </p:nvGrpSpPr>
        <p:grpSpPr>
          <a:xfrm>
            <a:off x="6342536" y="1357165"/>
            <a:ext cx="4174365" cy="1917699"/>
            <a:chOff x="4860032" y="1203598"/>
            <a:chExt cx="3131181" cy="874041"/>
          </a:xfrm>
        </p:grpSpPr>
        <p:grpSp>
          <p:nvGrpSpPr>
            <p:cNvPr id="58" name="组合 57"/>
            <p:cNvGrpSpPr/>
            <p:nvPr/>
          </p:nvGrpSpPr>
          <p:grpSpPr>
            <a:xfrm>
              <a:off x="4860032" y="1203598"/>
              <a:ext cx="3131181" cy="874041"/>
              <a:chOff x="3995936" y="1527637"/>
              <a:chExt cx="3544233" cy="936108"/>
            </a:xfrm>
          </p:grpSpPr>
          <p:sp>
            <p:nvSpPr>
              <p:cNvPr id="62" name="等腰三角形 11"/>
              <p:cNvSpPr/>
              <p:nvPr/>
            </p:nvSpPr>
            <p:spPr>
              <a:xfrm rot="5400000">
                <a:off x="5299999" y="223574"/>
                <a:ext cx="936108" cy="3544233"/>
              </a:xfrm>
              <a:custGeom>
                <a:avLst/>
                <a:gdLst/>
                <a:ahLst/>
                <a:cxnLst/>
                <a:rect l="l" t="t" r="r" b="b"/>
                <a:pathLst>
                  <a:path w="936108" h="3544233">
                    <a:moveTo>
                      <a:pt x="0" y="3465329"/>
                    </a:moveTo>
                    <a:lnTo>
                      <a:pt x="0" y="528142"/>
                    </a:lnTo>
                    <a:lnTo>
                      <a:pt x="1" y="528142"/>
                    </a:lnTo>
                    <a:lnTo>
                      <a:pt x="468055" y="0"/>
                    </a:lnTo>
                    <a:lnTo>
                      <a:pt x="936108" y="528142"/>
                    </a:lnTo>
                    <a:lnTo>
                      <a:pt x="936105" y="528142"/>
                    </a:lnTo>
                    <a:lnTo>
                      <a:pt x="936105" y="3465329"/>
                    </a:lnTo>
                    <a:cubicBezTo>
                      <a:pt x="936105" y="3508906"/>
                      <a:pt x="900778" y="3544233"/>
                      <a:pt x="857201" y="3544233"/>
                    </a:cubicBezTo>
                    <a:lnTo>
                      <a:pt x="78905" y="3544233"/>
                    </a:lnTo>
                    <a:cubicBezTo>
                      <a:pt x="35328" y="3544233"/>
                      <a:pt x="0" y="3508906"/>
                      <a:pt x="0" y="346532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63" name="等腰三角形 11"/>
              <p:cNvSpPr/>
              <p:nvPr/>
            </p:nvSpPr>
            <p:spPr>
              <a:xfrm rot="5400000">
                <a:off x="5531293" y="89835"/>
                <a:ext cx="424148" cy="3403541"/>
              </a:xfrm>
              <a:custGeom>
                <a:avLst/>
                <a:gdLst/>
                <a:ahLst/>
                <a:cxnLst/>
                <a:rect l="l" t="t" r="r" b="b"/>
                <a:pathLst>
                  <a:path w="424148" h="3403541">
                    <a:moveTo>
                      <a:pt x="0" y="3326738"/>
                    </a:moveTo>
                    <a:lnTo>
                      <a:pt x="0" y="467749"/>
                    </a:lnTo>
                    <a:lnTo>
                      <a:pt x="1" y="467749"/>
                    </a:lnTo>
                    <a:lnTo>
                      <a:pt x="424148" y="0"/>
                    </a:lnTo>
                    <a:lnTo>
                      <a:pt x="424148" y="3403541"/>
                    </a:lnTo>
                    <a:lnTo>
                      <a:pt x="78586" y="3403541"/>
                    </a:lnTo>
                    <a:cubicBezTo>
                      <a:pt x="35185" y="3403541"/>
                      <a:pt x="0" y="3369155"/>
                      <a:pt x="0" y="33267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alpha val="4000"/>
                    </a:schemeClr>
                  </a:gs>
                  <a:gs pos="100000">
                    <a:schemeClr val="bg1">
                      <a:alpha val="29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cxnSp>
          <p:nvCxnSpPr>
            <p:cNvPr id="59" name="直接连接符 58"/>
            <p:cNvCxnSpPr/>
            <p:nvPr/>
          </p:nvCxnSpPr>
          <p:spPr>
            <a:xfrm>
              <a:off x="5436096" y="1490900"/>
              <a:ext cx="0" cy="40160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矩形 1"/>
            <p:cNvSpPr>
              <a:spLocks noChangeArrowheads="1"/>
            </p:cNvSpPr>
            <p:nvPr/>
          </p:nvSpPr>
          <p:spPr bwMode="auto">
            <a:xfrm>
              <a:off x="5466109" y="1371005"/>
              <a:ext cx="1949013" cy="54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thuộc</a:t>
              </a: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lòng</a:t>
              </a: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thơ</a:t>
              </a:r>
              <a:endParaRPr lang="zh-CN" alt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6006281" y="973138"/>
            <a:ext cx="387167" cy="5258955"/>
            <a:chOff x="3777530" y="1779662"/>
            <a:chExt cx="290413" cy="29809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2" name="等腰三角形 71"/>
            <p:cNvSpPr/>
            <p:nvPr/>
          </p:nvSpPr>
          <p:spPr>
            <a:xfrm rot="10800000">
              <a:off x="3779911" y="4256509"/>
              <a:ext cx="288032" cy="504056"/>
            </a:xfrm>
            <a:prstGeom prst="triangl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  <a:gs pos="48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3" name="矩形 9"/>
            <p:cNvSpPr/>
            <p:nvPr/>
          </p:nvSpPr>
          <p:spPr>
            <a:xfrm>
              <a:off x="3777530" y="1779662"/>
              <a:ext cx="74389" cy="2520280"/>
            </a:xfrm>
            <a:custGeom>
              <a:avLst/>
              <a:gdLst>
                <a:gd name="connsiteX0" fmla="*/ 0 w 72008"/>
                <a:gd name="connsiteY0" fmla="*/ 0 h 2520280"/>
                <a:gd name="connsiteX1" fmla="*/ 72008 w 72008"/>
                <a:gd name="connsiteY1" fmla="*/ 0 h 2520280"/>
                <a:gd name="connsiteX2" fmla="*/ 72008 w 72008"/>
                <a:gd name="connsiteY2" fmla="*/ 2520280 h 2520280"/>
                <a:gd name="connsiteX3" fmla="*/ 0 w 72008"/>
                <a:gd name="connsiteY3" fmla="*/ 2520280 h 2520280"/>
                <a:gd name="connsiteX4" fmla="*/ 0 w 72008"/>
                <a:gd name="connsiteY4" fmla="*/ 0 h 2520280"/>
                <a:gd name="connsiteX0-1" fmla="*/ 2381 w 74389"/>
                <a:gd name="connsiteY0-2" fmla="*/ 0 h 2520280"/>
                <a:gd name="connsiteX1-3" fmla="*/ 74389 w 74389"/>
                <a:gd name="connsiteY1-4" fmla="*/ 0 h 2520280"/>
                <a:gd name="connsiteX2-5" fmla="*/ 74389 w 74389"/>
                <a:gd name="connsiteY2-6" fmla="*/ 2520280 h 2520280"/>
                <a:gd name="connsiteX3-7" fmla="*/ 0 w 74389"/>
                <a:gd name="connsiteY3-8" fmla="*/ 2489324 h 2520280"/>
                <a:gd name="connsiteX4-9" fmla="*/ 2381 w 74389"/>
                <a:gd name="connsiteY4-10" fmla="*/ 0 h 2520280"/>
                <a:gd name="connsiteX0-11" fmla="*/ 2381 w 74389"/>
                <a:gd name="connsiteY0-12" fmla="*/ 0 h 2520280"/>
                <a:gd name="connsiteX1-13" fmla="*/ 74389 w 74389"/>
                <a:gd name="connsiteY1-14" fmla="*/ 0 h 2520280"/>
                <a:gd name="connsiteX2-15" fmla="*/ 74389 w 74389"/>
                <a:gd name="connsiteY2-16" fmla="*/ 2520280 h 2520280"/>
                <a:gd name="connsiteX3-17" fmla="*/ 0 w 74389"/>
                <a:gd name="connsiteY3-18" fmla="*/ 2489324 h 2520280"/>
                <a:gd name="connsiteX4-19" fmla="*/ 2381 w 74389"/>
                <a:gd name="connsiteY4-20" fmla="*/ 0 h 25202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4389" h="2520280">
                  <a:moveTo>
                    <a:pt x="2381" y="0"/>
                  </a:moveTo>
                  <a:lnTo>
                    <a:pt x="74389" y="0"/>
                  </a:lnTo>
                  <a:lnTo>
                    <a:pt x="74389" y="2520280"/>
                  </a:lnTo>
                  <a:cubicBezTo>
                    <a:pt x="49593" y="2509961"/>
                    <a:pt x="50989" y="2456780"/>
                    <a:pt x="0" y="2489324"/>
                  </a:cubicBezTo>
                  <a:cubicBezTo>
                    <a:pt x="794" y="1659549"/>
                    <a:pt x="1587" y="829775"/>
                    <a:pt x="2381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4" name="矩形 103"/>
            <p:cNvSpPr/>
            <p:nvPr/>
          </p:nvSpPr>
          <p:spPr>
            <a:xfrm>
              <a:off x="3851919" y="1779662"/>
              <a:ext cx="147823" cy="2520280"/>
            </a:xfrm>
            <a:custGeom>
              <a:avLst/>
              <a:gdLst>
                <a:gd name="connsiteX0" fmla="*/ 0 w 147823"/>
                <a:gd name="connsiteY0" fmla="*/ 0 h 2520280"/>
                <a:gd name="connsiteX1" fmla="*/ 147823 w 147823"/>
                <a:gd name="connsiteY1" fmla="*/ 0 h 2520280"/>
                <a:gd name="connsiteX2" fmla="*/ 147823 w 147823"/>
                <a:gd name="connsiteY2" fmla="*/ 2520280 h 2520280"/>
                <a:gd name="connsiteX3" fmla="*/ 0 w 147823"/>
                <a:gd name="connsiteY3" fmla="*/ 2520280 h 2520280"/>
                <a:gd name="connsiteX4" fmla="*/ 0 w 147823"/>
                <a:gd name="connsiteY4" fmla="*/ 0 h 2520280"/>
                <a:gd name="connsiteX0-1" fmla="*/ 0 w 147823"/>
                <a:gd name="connsiteY0-2" fmla="*/ 0 h 2520280"/>
                <a:gd name="connsiteX1-3" fmla="*/ 147823 w 147823"/>
                <a:gd name="connsiteY1-4" fmla="*/ 0 h 2520280"/>
                <a:gd name="connsiteX2-5" fmla="*/ 147823 w 147823"/>
                <a:gd name="connsiteY2-6" fmla="*/ 2520280 h 2520280"/>
                <a:gd name="connsiteX3-7" fmla="*/ 0 w 147823"/>
                <a:gd name="connsiteY3-8" fmla="*/ 2520280 h 2520280"/>
                <a:gd name="connsiteX4-9" fmla="*/ 0 w 147823"/>
                <a:gd name="connsiteY4-10" fmla="*/ 0 h 25202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47823" h="2520280">
                  <a:moveTo>
                    <a:pt x="0" y="0"/>
                  </a:moveTo>
                  <a:lnTo>
                    <a:pt x="147823" y="0"/>
                  </a:lnTo>
                  <a:lnTo>
                    <a:pt x="147823" y="2520280"/>
                  </a:lnTo>
                  <a:cubicBezTo>
                    <a:pt x="98549" y="2520280"/>
                    <a:pt x="46893" y="2420267"/>
                    <a:pt x="0" y="25202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5" name="矩形 9"/>
            <p:cNvSpPr/>
            <p:nvPr/>
          </p:nvSpPr>
          <p:spPr>
            <a:xfrm flipH="1">
              <a:off x="3992560" y="1779662"/>
              <a:ext cx="74389" cy="2520280"/>
            </a:xfrm>
            <a:custGeom>
              <a:avLst/>
              <a:gdLst>
                <a:gd name="connsiteX0" fmla="*/ 0 w 72008"/>
                <a:gd name="connsiteY0" fmla="*/ 0 h 2520280"/>
                <a:gd name="connsiteX1" fmla="*/ 72008 w 72008"/>
                <a:gd name="connsiteY1" fmla="*/ 0 h 2520280"/>
                <a:gd name="connsiteX2" fmla="*/ 72008 w 72008"/>
                <a:gd name="connsiteY2" fmla="*/ 2520280 h 2520280"/>
                <a:gd name="connsiteX3" fmla="*/ 0 w 72008"/>
                <a:gd name="connsiteY3" fmla="*/ 2520280 h 2520280"/>
                <a:gd name="connsiteX4" fmla="*/ 0 w 72008"/>
                <a:gd name="connsiteY4" fmla="*/ 0 h 2520280"/>
                <a:gd name="connsiteX0-1" fmla="*/ 2381 w 74389"/>
                <a:gd name="connsiteY0-2" fmla="*/ 0 h 2520280"/>
                <a:gd name="connsiteX1-3" fmla="*/ 74389 w 74389"/>
                <a:gd name="connsiteY1-4" fmla="*/ 0 h 2520280"/>
                <a:gd name="connsiteX2-5" fmla="*/ 74389 w 74389"/>
                <a:gd name="connsiteY2-6" fmla="*/ 2520280 h 2520280"/>
                <a:gd name="connsiteX3-7" fmla="*/ 0 w 74389"/>
                <a:gd name="connsiteY3-8" fmla="*/ 2489324 h 2520280"/>
                <a:gd name="connsiteX4-9" fmla="*/ 2381 w 74389"/>
                <a:gd name="connsiteY4-10" fmla="*/ 0 h 2520280"/>
                <a:gd name="connsiteX0-11" fmla="*/ 2381 w 74389"/>
                <a:gd name="connsiteY0-12" fmla="*/ 0 h 2520280"/>
                <a:gd name="connsiteX1-13" fmla="*/ 74389 w 74389"/>
                <a:gd name="connsiteY1-14" fmla="*/ 0 h 2520280"/>
                <a:gd name="connsiteX2-15" fmla="*/ 74389 w 74389"/>
                <a:gd name="connsiteY2-16" fmla="*/ 2520280 h 2520280"/>
                <a:gd name="connsiteX3-17" fmla="*/ 0 w 74389"/>
                <a:gd name="connsiteY3-18" fmla="*/ 2489324 h 2520280"/>
                <a:gd name="connsiteX4-19" fmla="*/ 2381 w 74389"/>
                <a:gd name="connsiteY4-20" fmla="*/ 0 h 25202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4389" h="2520280">
                  <a:moveTo>
                    <a:pt x="2381" y="0"/>
                  </a:moveTo>
                  <a:lnTo>
                    <a:pt x="74389" y="0"/>
                  </a:lnTo>
                  <a:lnTo>
                    <a:pt x="74389" y="2520280"/>
                  </a:lnTo>
                  <a:cubicBezTo>
                    <a:pt x="49593" y="2509961"/>
                    <a:pt x="50989" y="2456780"/>
                    <a:pt x="0" y="2489324"/>
                  </a:cubicBezTo>
                  <a:cubicBezTo>
                    <a:pt x="794" y="1659549"/>
                    <a:pt x="1587" y="829775"/>
                    <a:pt x="2381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6" name="等腰三角形 146"/>
            <p:cNvSpPr/>
            <p:nvPr/>
          </p:nvSpPr>
          <p:spPr>
            <a:xfrm rot="10800000">
              <a:off x="3892719" y="4644231"/>
              <a:ext cx="66221" cy="115887"/>
            </a:xfrm>
            <a:custGeom>
              <a:avLst/>
              <a:gdLst>
                <a:gd name="connsiteX0" fmla="*/ 0 w 66221"/>
                <a:gd name="connsiteY0" fmla="*/ 115887 h 115887"/>
                <a:gd name="connsiteX1" fmla="*/ 33111 w 66221"/>
                <a:gd name="connsiteY1" fmla="*/ 0 h 115887"/>
                <a:gd name="connsiteX2" fmla="*/ 66221 w 66221"/>
                <a:gd name="connsiteY2" fmla="*/ 115887 h 115887"/>
                <a:gd name="connsiteX3" fmla="*/ 0 w 66221"/>
                <a:gd name="connsiteY3" fmla="*/ 115887 h 115887"/>
                <a:gd name="connsiteX0-1" fmla="*/ 0 w 66221"/>
                <a:gd name="connsiteY0-2" fmla="*/ 115887 h 120120"/>
                <a:gd name="connsiteX1-3" fmla="*/ 33111 w 66221"/>
                <a:gd name="connsiteY1-4" fmla="*/ 0 h 120120"/>
                <a:gd name="connsiteX2-5" fmla="*/ 66221 w 66221"/>
                <a:gd name="connsiteY2-6" fmla="*/ 115887 h 120120"/>
                <a:gd name="connsiteX3-7" fmla="*/ 0 w 66221"/>
                <a:gd name="connsiteY3-8" fmla="*/ 115887 h 120120"/>
                <a:gd name="connsiteX0-9" fmla="*/ 0 w 66221"/>
                <a:gd name="connsiteY0-10" fmla="*/ 115887 h 115887"/>
                <a:gd name="connsiteX1-11" fmla="*/ 33111 w 66221"/>
                <a:gd name="connsiteY1-12" fmla="*/ 0 h 115887"/>
                <a:gd name="connsiteX2-13" fmla="*/ 66221 w 66221"/>
                <a:gd name="connsiteY2-14" fmla="*/ 115887 h 115887"/>
                <a:gd name="connsiteX3-15" fmla="*/ 0 w 66221"/>
                <a:gd name="connsiteY3-16" fmla="*/ 115887 h 11588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66221" h="115887">
                  <a:moveTo>
                    <a:pt x="0" y="115887"/>
                  </a:moveTo>
                  <a:lnTo>
                    <a:pt x="33111" y="0"/>
                  </a:lnTo>
                  <a:lnTo>
                    <a:pt x="66221" y="115887"/>
                  </a:lnTo>
                  <a:cubicBezTo>
                    <a:pt x="44147" y="125412"/>
                    <a:pt x="17311" y="125412"/>
                    <a:pt x="0" y="11588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8" name="矩形 1"/>
          <p:cNvSpPr>
            <a:spLocks noChangeArrowheads="1"/>
          </p:cNvSpPr>
          <p:nvPr/>
        </p:nvSpPr>
        <p:spPr bwMode="auto">
          <a:xfrm>
            <a:off x="2660551" y="3264247"/>
            <a:ext cx="25983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TLCH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cuối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bài</a:t>
            </a:r>
            <a:endParaRPr lang="zh-CN" altLang="en-US" sz="3600" b="1" kern="0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468">
    <p:blind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9067" y="5729817"/>
            <a:ext cx="12183533" cy="1147233"/>
          </a:xfrm>
          <a:custGeom>
            <a:avLst/>
            <a:gdLst>
              <a:gd name="connsiteX0" fmla="*/ 3825592 w 9138323"/>
              <a:gd name="connsiteY0" fmla="*/ 0 h 859537"/>
              <a:gd name="connsiteX1" fmla="*/ 4096303 w 9138323"/>
              <a:gd name="connsiteY1" fmla="*/ 83060 h 859537"/>
              <a:gd name="connsiteX2" fmla="*/ 4125154 w 9138323"/>
              <a:gd name="connsiteY2" fmla="*/ 106971 h 859537"/>
              <a:gd name="connsiteX3" fmla="*/ 4162050 w 9138323"/>
              <a:gd name="connsiteY3" fmla="*/ 76393 h 859537"/>
              <a:gd name="connsiteX4" fmla="*/ 4342300 w 9138323"/>
              <a:gd name="connsiteY4" fmla="*/ 21088 h 859537"/>
              <a:gd name="connsiteX5" fmla="*/ 4639354 w 9138323"/>
              <a:gd name="connsiteY5" fmla="*/ 218869 h 859537"/>
              <a:gd name="connsiteX6" fmla="*/ 4653136 w 9138323"/>
              <a:gd name="connsiteY6" fmla="*/ 287442 h 859537"/>
              <a:gd name="connsiteX7" fmla="*/ 4714569 w 9138323"/>
              <a:gd name="connsiteY7" fmla="*/ 293663 h 859537"/>
              <a:gd name="connsiteX8" fmla="*/ 4868055 w 9138323"/>
              <a:gd name="connsiteY8" fmla="*/ 354192 h 859537"/>
              <a:gd name="connsiteX9" fmla="*/ 4926135 w 9138323"/>
              <a:gd name="connsiteY9" fmla="*/ 396727 h 859537"/>
              <a:gd name="connsiteX10" fmla="*/ 4974485 w 9138323"/>
              <a:gd name="connsiteY10" fmla="*/ 370366 h 859537"/>
              <a:gd name="connsiteX11" fmla="*/ 5099974 w 9138323"/>
              <a:gd name="connsiteY11" fmla="*/ 344918 h 859537"/>
              <a:gd name="connsiteX12" fmla="*/ 5280224 w 9138323"/>
              <a:gd name="connsiteY12" fmla="*/ 400223 h 859537"/>
              <a:gd name="connsiteX13" fmla="*/ 5294059 w 9138323"/>
              <a:gd name="connsiteY13" fmla="*/ 411689 h 859537"/>
              <a:gd name="connsiteX14" fmla="*/ 5324701 w 9138323"/>
              <a:gd name="connsiteY14" fmla="*/ 386293 h 859537"/>
              <a:gd name="connsiteX15" fmla="*/ 5504952 w 9138323"/>
              <a:gd name="connsiteY15" fmla="*/ 330988 h 859537"/>
              <a:gd name="connsiteX16" fmla="*/ 5685202 w 9138323"/>
              <a:gd name="connsiteY16" fmla="*/ 386293 h 859537"/>
              <a:gd name="connsiteX17" fmla="*/ 5711865 w 9138323"/>
              <a:gd name="connsiteY17" fmla="*/ 408390 h 859537"/>
              <a:gd name="connsiteX18" fmla="*/ 5764783 w 9138323"/>
              <a:gd name="connsiteY18" fmla="*/ 343967 h 859537"/>
              <a:gd name="connsiteX19" fmla="*/ 6243258 w 9138323"/>
              <a:gd name="connsiteY19" fmla="*/ 144890 h 859537"/>
              <a:gd name="connsiteX20" fmla="*/ 6721733 w 9138323"/>
              <a:gd name="connsiteY20" fmla="*/ 343967 h 859537"/>
              <a:gd name="connsiteX21" fmla="*/ 6799757 w 9138323"/>
              <a:gd name="connsiteY21" fmla="*/ 438956 h 859537"/>
              <a:gd name="connsiteX22" fmla="*/ 6875686 w 9138323"/>
              <a:gd name="connsiteY22" fmla="*/ 397558 h 859537"/>
              <a:gd name="connsiteX23" fmla="*/ 7064152 w 9138323"/>
              <a:gd name="connsiteY23" fmla="*/ 359339 h 859537"/>
              <a:gd name="connsiteX24" fmla="*/ 7252617 w 9138323"/>
              <a:gd name="connsiteY24" fmla="*/ 397558 h 859537"/>
              <a:gd name="connsiteX25" fmla="*/ 7323961 w 9138323"/>
              <a:gd name="connsiteY25" fmla="*/ 436456 h 859537"/>
              <a:gd name="connsiteX26" fmla="*/ 7335578 w 9138323"/>
              <a:gd name="connsiteY26" fmla="*/ 414961 h 859537"/>
              <a:gd name="connsiteX27" fmla="*/ 7602907 w 9138323"/>
              <a:gd name="connsiteY27" fmla="*/ 272187 h 859537"/>
              <a:gd name="connsiteX28" fmla="*/ 7925296 w 9138323"/>
              <a:gd name="connsiteY28" fmla="*/ 596017 h 859537"/>
              <a:gd name="connsiteX29" fmla="*/ 7923535 w 9138323"/>
              <a:gd name="connsiteY29" fmla="*/ 604778 h 859537"/>
              <a:gd name="connsiteX30" fmla="*/ 7993021 w 9138323"/>
              <a:gd name="connsiteY30" fmla="*/ 583112 h 859537"/>
              <a:gd name="connsiteX31" fmla="*/ 8129393 w 9138323"/>
              <a:gd name="connsiteY31" fmla="*/ 569303 h 859537"/>
              <a:gd name="connsiteX32" fmla="*/ 8265765 w 9138323"/>
              <a:gd name="connsiteY32" fmla="*/ 583112 h 859537"/>
              <a:gd name="connsiteX33" fmla="*/ 8299780 w 9138323"/>
              <a:gd name="connsiteY33" fmla="*/ 593718 h 859537"/>
              <a:gd name="connsiteX34" fmla="*/ 8317449 w 9138323"/>
              <a:gd name="connsiteY34" fmla="*/ 572207 h 859537"/>
              <a:gd name="connsiteX35" fmla="*/ 8659817 w 9138323"/>
              <a:gd name="connsiteY35" fmla="*/ 429759 h 859537"/>
              <a:gd name="connsiteX36" fmla="*/ 9134163 w 9138323"/>
              <a:gd name="connsiteY36" fmla="*/ 818090 h 859537"/>
              <a:gd name="connsiteX37" fmla="*/ 9138323 w 9138323"/>
              <a:gd name="connsiteY37" fmla="*/ 859537 h 859537"/>
              <a:gd name="connsiteX38" fmla="*/ 4141781 w 9138323"/>
              <a:gd name="connsiteY38" fmla="*/ 859537 h 859537"/>
              <a:gd name="connsiteX39" fmla="*/ 4141242 w 9138323"/>
              <a:gd name="connsiteY39" fmla="*/ 854166 h 859537"/>
              <a:gd name="connsiteX40" fmla="*/ 4134437 w 9138323"/>
              <a:gd name="connsiteY40" fmla="*/ 859537 h 859537"/>
              <a:gd name="connsiteX41" fmla="*/ 1390 w 9138323"/>
              <a:gd name="connsiteY41" fmla="*/ 859537 h 859537"/>
              <a:gd name="connsiteX42" fmla="*/ 0 w 9138323"/>
              <a:gd name="connsiteY42" fmla="*/ 845688 h 859537"/>
              <a:gd name="connsiteX43" fmla="*/ 418787 w 9138323"/>
              <a:gd name="connsiteY43" fmla="*/ 425029 h 859537"/>
              <a:gd name="connsiteX44" fmla="*/ 581797 w 9138323"/>
              <a:gd name="connsiteY44" fmla="*/ 458087 h 859537"/>
              <a:gd name="connsiteX45" fmla="*/ 590440 w 9138323"/>
              <a:gd name="connsiteY45" fmla="*/ 462798 h 859537"/>
              <a:gd name="connsiteX46" fmla="*/ 598218 w 9138323"/>
              <a:gd name="connsiteY46" fmla="*/ 385294 h 859537"/>
              <a:gd name="connsiteX47" fmla="*/ 1029094 w 9138323"/>
              <a:gd name="connsiteY47" fmla="*/ 32550 h 859537"/>
              <a:gd name="connsiteX48" fmla="*/ 1340088 w 9138323"/>
              <a:gd name="connsiteY48" fmla="*/ 161944 h 859537"/>
              <a:gd name="connsiteX49" fmla="*/ 1364611 w 9138323"/>
              <a:gd name="connsiteY49" fmla="*/ 191799 h 859537"/>
              <a:gd name="connsiteX50" fmla="*/ 1403078 w 9138323"/>
              <a:gd name="connsiteY50" fmla="*/ 179805 h 859537"/>
              <a:gd name="connsiteX51" fmla="*/ 1539449 w 9138323"/>
              <a:gd name="connsiteY51" fmla="*/ 165996 h 859537"/>
              <a:gd name="connsiteX52" fmla="*/ 1802839 w 9138323"/>
              <a:gd name="connsiteY52" fmla="*/ 219409 h 859537"/>
              <a:gd name="connsiteX53" fmla="*/ 1857061 w 9138323"/>
              <a:gd name="connsiteY53" fmla="*/ 248972 h 859537"/>
              <a:gd name="connsiteX54" fmla="*/ 1899461 w 9138323"/>
              <a:gd name="connsiteY54" fmla="*/ 213833 h 859537"/>
              <a:gd name="connsiteX55" fmla="*/ 2133608 w 9138323"/>
              <a:gd name="connsiteY55" fmla="*/ 141991 h 859537"/>
              <a:gd name="connsiteX56" fmla="*/ 2367756 w 9138323"/>
              <a:gd name="connsiteY56" fmla="*/ 213833 h 859537"/>
              <a:gd name="connsiteX57" fmla="*/ 2420881 w 9138323"/>
              <a:gd name="connsiteY57" fmla="*/ 257860 h 859537"/>
              <a:gd name="connsiteX58" fmla="*/ 2509751 w 9138323"/>
              <a:gd name="connsiteY58" fmla="*/ 184207 h 859537"/>
              <a:gd name="connsiteX59" fmla="*/ 2939610 w 9138323"/>
              <a:gd name="connsiteY59" fmla="*/ 52317 h 859537"/>
              <a:gd name="connsiteX60" fmla="*/ 3369468 w 9138323"/>
              <a:gd name="connsiteY60" fmla="*/ 184207 h 859537"/>
              <a:gd name="connsiteX61" fmla="*/ 3418479 w 9138323"/>
              <a:gd name="connsiteY61" fmla="*/ 224826 h 859537"/>
              <a:gd name="connsiteX62" fmla="*/ 3424100 w 9138323"/>
              <a:gd name="connsiteY62" fmla="*/ 214426 h 859537"/>
              <a:gd name="connsiteX63" fmla="*/ 3825592 w 9138323"/>
              <a:gd name="connsiteY63" fmla="*/ 0 h 85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9138323" h="859537">
                <a:moveTo>
                  <a:pt x="3825592" y="0"/>
                </a:moveTo>
                <a:cubicBezTo>
                  <a:pt x="3925869" y="0"/>
                  <a:pt x="4019027" y="30620"/>
                  <a:pt x="4096303" y="83060"/>
                </a:cubicBezTo>
                <a:lnTo>
                  <a:pt x="4125154" y="106971"/>
                </a:lnTo>
                <a:lnTo>
                  <a:pt x="4162050" y="76393"/>
                </a:lnTo>
                <a:cubicBezTo>
                  <a:pt x="4213504" y="41476"/>
                  <a:pt x="4275531" y="21088"/>
                  <a:pt x="4342300" y="21088"/>
                </a:cubicBezTo>
                <a:cubicBezTo>
                  <a:pt x="4475837" y="21088"/>
                  <a:pt x="4590411" y="102641"/>
                  <a:pt x="4639354" y="218869"/>
                </a:cubicBezTo>
                <a:lnTo>
                  <a:pt x="4653136" y="287442"/>
                </a:lnTo>
                <a:lnTo>
                  <a:pt x="4714569" y="293663"/>
                </a:lnTo>
                <a:cubicBezTo>
                  <a:pt x="4769728" y="305000"/>
                  <a:pt x="4821470" y="325759"/>
                  <a:pt x="4868055" y="354192"/>
                </a:cubicBezTo>
                <a:lnTo>
                  <a:pt x="4926135" y="396727"/>
                </a:lnTo>
                <a:lnTo>
                  <a:pt x="4974485" y="370366"/>
                </a:lnTo>
                <a:cubicBezTo>
                  <a:pt x="5013055" y="353979"/>
                  <a:pt x="5055461" y="344918"/>
                  <a:pt x="5099974" y="344918"/>
                </a:cubicBezTo>
                <a:cubicBezTo>
                  <a:pt x="5166742" y="344918"/>
                  <a:pt x="5228770" y="365306"/>
                  <a:pt x="5280224" y="400223"/>
                </a:cubicBezTo>
                <a:lnTo>
                  <a:pt x="5294059" y="411689"/>
                </a:lnTo>
                <a:lnTo>
                  <a:pt x="5324701" y="386293"/>
                </a:lnTo>
                <a:cubicBezTo>
                  <a:pt x="5376155" y="351376"/>
                  <a:pt x="5438184" y="330988"/>
                  <a:pt x="5504952" y="330988"/>
                </a:cubicBezTo>
                <a:cubicBezTo>
                  <a:pt x="5571721" y="330988"/>
                  <a:pt x="5633748" y="351376"/>
                  <a:pt x="5685202" y="386293"/>
                </a:cubicBezTo>
                <a:lnTo>
                  <a:pt x="5711865" y="408390"/>
                </a:lnTo>
                <a:lnTo>
                  <a:pt x="5764783" y="343967"/>
                </a:lnTo>
                <a:cubicBezTo>
                  <a:pt x="5887234" y="220967"/>
                  <a:pt x="6056401" y="144890"/>
                  <a:pt x="6243258" y="144890"/>
                </a:cubicBezTo>
                <a:cubicBezTo>
                  <a:pt x="6430113" y="144890"/>
                  <a:pt x="6599280" y="220967"/>
                  <a:pt x="6721733" y="343967"/>
                </a:cubicBezTo>
                <a:lnTo>
                  <a:pt x="6799757" y="438956"/>
                </a:lnTo>
                <a:lnTo>
                  <a:pt x="6875686" y="397558"/>
                </a:lnTo>
                <a:cubicBezTo>
                  <a:pt x="6933612" y="372948"/>
                  <a:pt x="6997300" y="359339"/>
                  <a:pt x="7064152" y="359339"/>
                </a:cubicBezTo>
                <a:cubicBezTo>
                  <a:pt x="7131003" y="359339"/>
                  <a:pt x="7194690" y="372948"/>
                  <a:pt x="7252617" y="397558"/>
                </a:cubicBezTo>
                <a:lnTo>
                  <a:pt x="7323961" y="436456"/>
                </a:lnTo>
                <a:lnTo>
                  <a:pt x="7335578" y="414961"/>
                </a:lnTo>
                <a:cubicBezTo>
                  <a:pt x="7393514" y="328821"/>
                  <a:pt x="7491626" y="272187"/>
                  <a:pt x="7602907" y="272187"/>
                </a:cubicBezTo>
                <a:cubicBezTo>
                  <a:pt x="7780958" y="272187"/>
                  <a:pt x="7925296" y="417171"/>
                  <a:pt x="7925296" y="596017"/>
                </a:cubicBezTo>
                <a:lnTo>
                  <a:pt x="7923535" y="604778"/>
                </a:lnTo>
                <a:lnTo>
                  <a:pt x="7993021" y="583112"/>
                </a:lnTo>
                <a:cubicBezTo>
                  <a:pt x="8037071" y="574058"/>
                  <a:pt x="8082679" y="569303"/>
                  <a:pt x="8129393" y="569303"/>
                </a:cubicBezTo>
                <a:cubicBezTo>
                  <a:pt x="8176107" y="569303"/>
                  <a:pt x="8221715" y="574058"/>
                  <a:pt x="8265765" y="583112"/>
                </a:cubicBezTo>
                <a:lnTo>
                  <a:pt x="8299780" y="593718"/>
                </a:lnTo>
                <a:lnTo>
                  <a:pt x="8317449" y="572207"/>
                </a:lnTo>
                <a:cubicBezTo>
                  <a:pt x="8405068" y="484195"/>
                  <a:pt x="8526114" y="429759"/>
                  <a:pt x="8659817" y="429759"/>
                </a:cubicBezTo>
                <a:cubicBezTo>
                  <a:pt x="8893798" y="429759"/>
                  <a:pt x="9089015" y="596470"/>
                  <a:pt x="9134163" y="818090"/>
                </a:cubicBezTo>
                <a:lnTo>
                  <a:pt x="9138323" y="859537"/>
                </a:lnTo>
                <a:lnTo>
                  <a:pt x="4141781" y="859537"/>
                </a:lnTo>
                <a:lnTo>
                  <a:pt x="4141242" y="854166"/>
                </a:lnTo>
                <a:lnTo>
                  <a:pt x="4134437" y="859537"/>
                </a:lnTo>
                <a:lnTo>
                  <a:pt x="1390" y="859537"/>
                </a:lnTo>
                <a:lnTo>
                  <a:pt x="0" y="845688"/>
                </a:lnTo>
                <a:cubicBezTo>
                  <a:pt x="0" y="613364"/>
                  <a:pt x="187497" y="425029"/>
                  <a:pt x="418787" y="425029"/>
                </a:cubicBezTo>
                <a:cubicBezTo>
                  <a:pt x="476609" y="425029"/>
                  <a:pt x="531694" y="436800"/>
                  <a:pt x="581797" y="458087"/>
                </a:cubicBezTo>
                <a:lnTo>
                  <a:pt x="590440" y="462798"/>
                </a:lnTo>
                <a:lnTo>
                  <a:pt x="598218" y="385294"/>
                </a:lnTo>
                <a:cubicBezTo>
                  <a:pt x="639228" y="183984"/>
                  <a:pt x="816556" y="32550"/>
                  <a:pt x="1029094" y="32550"/>
                </a:cubicBezTo>
                <a:cubicBezTo>
                  <a:pt x="1150545" y="32550"/>
                  <a:pt x="1260498" y="81998"/>
                  <a:pt x="1340088" y="161944"/>
                </a:cubicBezTo>
                <a:lnTo>
                  <a:pt x="1364611" y="191799"/>
                </a:lnTo>
                <a:lnTo>
                  <a:pt x="1403078" y="179805"/>
                </a:lnTo>
                <a:cubicBezTo>
                  <a:pt x="1447126" y="170751"/>
                  <a:pt x="1492736" y="165996"/>
                  <a:pt x="1539449" y="165996"/>
                </a:cubicBezTo>
                <a:cubicBezTo>
                  <a:pt x="1632877" y="165996"/>
                  <a:pt x="1721883" y="185015"/>
                  <a:pt x="1802839" y="219409"/>
                </a:cubicBezTo>
                <a:lnTo>
                  <a:pt x="1857061" y="248972"/>
                </a:lnTo>
                <a:lnTo>
                  <a:pt x="1899461" y="213833"/>
                </a:lnTo>
                <a:cubicBezTo>
                  <a:pt x="1966300" y="168476"/>
                  <a:pt x="2046875" y="141991"/>
                  <a:pt x="2133608" y="141991"/>
                </a:cubicBezTo>
                <a:cubicBezTo>
                  <a:pt x="2220342" y="141991"/>
                  <a:pt x="2300918" y="168476"/>
                  <a:pt x="2367756" y="213833"/>
                </a:cubicBezTo>
                <a:lnTo>
                  <a:pt x="2420881" y="257860"/>
                </a:lnTo>
                <a:lnTo>
                  <a:pt x="2509751" y="184207"/>
                </a:lnTo>
                <a:cubicBezTo>
                  <a:pt x="2632456" y="100939"/>
                  <a:pt x="2780381" y="52317"/>
                  <a:pt x="2939610" y="52317"/>
                </a:cubicBezTo>
                <a:cubicBezTo>
                  <a:pt x="3098839" y="52317"/>
                  <a:pt x="3246763" y="100939"/>
                  <a:pt x="3369468" y="184207"/>
                </a:cubicBezTo>
                <a:lnTo>
                  <a:pt x="3418479" y="224826"/>
                </a:lnTo>
                <a:lnTo>
                  <a:pt x="3424100" y="214426"/>
                </a:lnTo>
                <a:cubicBezTo>
                  <a:pt x="3511111" y="85057"/>
                  <a:pt x="3658462" y="0"/>
                  <a:pt x="382559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29" name="图片 3">
            <a:extLst>
              <a:ext uri="{FF2B5EF4-FFF2-40B4-BE49-F238E27FC236}">
                <a16:creationId xmlns:a16="http://schemas.microsoft.com/office/drawing/2014/main" id="{1D7E1FE3-56D7-4C2A-A59C-C640D1667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02" y="1004953"/>
            <a:ext cx="10258226" cy="4360234"/>
          </a:xfrm>
          <a:prstGeom prst="rect">
            <a:avLst/>
          </a:prstGeom>
        </p:spPr>
      </p:pic>
      <p:sp>
        <p:nvSpPr>
          <p:cNvPr id="30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576263" y="1784686"/>
            <a:ext cx="5519757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200"/>
            <a:r>
              <a:rPr lang="en-US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LUYỆN ĐỌC</a:t>
            </a:r>
            <a:endParaRPr lang="zh-CN" altLang="en-US" sz="8800" b="1" dirty="0"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9067" y="5729817"/>
            <a:ext cx="12183533" cy="1147233"/>
          </a:xfrm>
          <a:custGeom>
            <a:avLst/>
            <a:gdLst>
              <a:gd name="connsiteX0" fmla="*/ 3825592 w 9138323"/>
              <a:gd name="connsiteY0" fmla="*/ 0 h 859537"/>
              <a:gd name="connsiteX1" fmla="*/ 4096303 w 9138323"/>
              <a:gd name="connsiteY1" fmla="*/ 83060 h 859537"/>
              <a:gd name="connsiteX2" fmla="*/ 4125154 w 9138323"/>
              <a:gd name="connsiteY2" fmla="*/ 106971 h 859537"/>
              <a:gd name="connsiteX3" fmla="*/ 4162050 w 9138323"/>
              <a:gd name="connsiteY3" fmla="*/ 76393 h 859537"/>
              <a:gd name="connsiteX4" fmla="*/ 4342300 w 9138323"/>
              <a:gd name="connsiteY4" fmla="*/ 21088 h 859537"/>
              <a:gd name="connsiteX5" fmla="*/ 4639354 w 9138323"/>
              <a:gd name="connsiteY5" fmla="*/ 218869 h 859537"/>
              <a:gd name="connsiteX6" fmla="*/ 4653136 w 9138323"/>
              <a:gd name="connsiteY6" fmla="*/ 287442 h 859537"/>
              <a:gd name="connsiteX7" fmla="*/ 4714569 w 9138323"/>
              <a:gd name="connsiteY7" fmla="*/ 293663 h 859537"/>
              <a:gd name="connsiteX8" fmla="*/ 4868055 w 9138323"/>
              <a:gd name="connsiteY8" fmla="*/ 354192 h 859537"/>
              <a:gd name="connsiteX9" fmla="*/ 4926135 w 9138323"/>
              <a:gd name="connsiteY9" fmla="*/ 396727 h 859537"/>
              <a:gd name="connsiteX10" fmla="*/ 4974485 w 9138323"/>
              <a:gd name="connsiteY10" fmla="*/ 370366 h 859537"/>
              <a:gd name="connsiteX11" fmla="*/ 5099974 w 9138323"/>
              <a:gd name="connsiteY11" fmla="*/ 344918 h 859537"/>
              <a:gd name="connsiteX12" fmla="*/ 5280224 w 9138323"/>
              <a:gd name="connsiteY12" fmla="*/ 400223 h 859537"/>
              <a:gd name="connsiteX13" fmla="*/ 5294059 w 9138323"/>
              <a:gd name="connsiteY13" fmla="*/ 411689 h 859537"/>
              <a:gd name="connsiteX14" fmla="*/ 5324701 w 9138323"/>
              <a:gd name="connsiteY14" fmla="*/ 386293 h 859537"/>
              <a:gd name="connsiteX15" fmla="*/ 5504952 w 9138323"/>
              <a:gd name="connsiteY15" fmla="*/ 330988 h 859537"/>
              <a:gd name="connsiteX16" fmla="*/ 5685202 w 9138323"/>
              <a:gd name="connsiteY16" fmla="*/ 386293 h 859537"/>
              <a:gd name="connsiteX17" fmla="*/ 5711865 w 9138323"/>
              <a:gd name="connsiteY17" fmla="*/ 408390 h 859537"/>
              <a:gd name="connsiteX18" fmla="*/ 5764783 w 9138323"/>
              <a:gd name="connsiteY18" fmla="*/ 343967 h 859537"/>
              <a:gd name="connsiteX19" fmla="*/ 6243258 w 9138323"/>
              <a:gd name="connsiteY19" fmla="*/ 144890 h 859537"/>
              <a:gd name="connsiteX20" fmla="*/ 6721733 w 9138323"/>
              <a:gd name="connsiteY20" fmla="*/ 343967 h 859537"/>
              <a:gd name="connsiteX21" fmla="*/ 6799757 w 9138323"/>
              <a:gd name="connsiteY21" fmla="*/ 438956 h 859537"/>
              <a:gd name="connsiteX22" fmla="*/ 6875686 w 9138323"/>
              <a:gd name="connsiteY22" fmla="*/ 397558 h 859537"/>
              <a:gd name="connsiteX23" fmla="*/ 7064152 w 9138323"/>
              <a:gd name="connsiteY23" fmla="*/ 359339 h 859537"/>
              <a:gd name="connsiteX24" fmla="*/ 7252617 w 9138323"/>
              <a:gd name="connsiteY24" fmla="*/ 397558 h 859537"/>
              <a:gd name="connsiteX25" fmla="*/ 7323961 w 9138323"/>
              <a:gd name="connsiteY25" fmla="*/ 436456 h 859537"/>
              <a:gd name="connsiteX26" fmla="*/ 7335578 w 9138323"/>
              <a:gd name="connsiteY26" fmla="*/ 414961 h 859537"/>
              <a:gd name="connsiteX27" fmla="*/ 7602907 w 9138323"/>
              <a:gd name="connsiteY27" fmla="*/ 272187 h 859537"/>
              <a:gd name="connsiteX28" fmla="*/ 7925296 w 9138323"/>
              <a:gd name="connsiteY28" fmla="*/ 596017 h 859537"/>
              <a:gd name="connsiteX29" fmla="*/ 7923535 w 9138323"/>
              <a:gd name="connsiteY29" fmla="*/ 604778 h 859537"/>
              <a:gd name="connsiteX30" fmla="*/ 7993021 w 9138323"/>
              <a:gd name="connsiteY30" fmla="*/ 583112 h 859537"/>
              <a:gd name="connsiteX31" fmla="*/ 8129393 w 9138323"/>
              <a:gd name="connsiteY31" fmla="*/ 569303 h 859537"/>
              <a:gd name="connsiteX32" fmla="*/ 8265765 w 9138323"/>
              <a:gd name="connsiteY32" fmla="*/ 583112 h 859537"/>
              <a:gd name="connsiteX33" fmla="*/ 8299780 w 9138323"/>
              <a:gd name="connsiteY33" fmla="*/ 593718 h 859537"/>
              <a:gd name="connsiteX34" fmla="*/ 8317449 w 9138323"/>
              <a:gd name="connsiteY34" fmla="*/ 572207 h 859537"/>
              <a:gd name="connsiteX35" fmla="*/ 8659817 w 9138323"/>
              <a:gd name="connsiteY35" fmla="*/ 429759 h 859537"/>
              <a:gd name="connsiteX36" fmla="*/ 9134163 w 9138323"/>
              <a:gd name="connsiteY36" fmla="*/ 818090 h 859537"/>
              <a:gd name="connsiteX37" fmla="*/ 9138323 w 9138323"/>
              <a:gd name="connsiteY37" fmla="*/ 859537 h 859537"/>
              <a:gd name="connsiteX38" fmla="*/ 4141781 w 9138323"/>
              <a:gd name="connsiteY38" fmla="*/ 859537 h 859537"/>
              <a:gd name="connsiteX39" fmla="*/ 4141242 w 9138323"/>
              <a:gd name="connsiteY39" fmla="*/ 854166 h 859537"/>
              <a:gd name="connsiteX40" fmla="*/ 4134437 w 9138323"/>
              <a:gd name="connsiteY40" fmla="*/ 859537 h 859537"/>
              <a:gd name="connsiteX41" fmla="*/ 1390 w 9138323"/>
              <a:gd name="connsiteY41" fmla="*/ 859537 h 859537"/>
              <a:gd name="connsiteX42" fmla="*/ 0 w 9138323"/>
              <a:gd name="connsiteY42" fmla="*/ 845688 h 859537"/>
              <a:gd name="connsiteX43" fmla="*/ 418787 w 9138323"/>
              <a:gd name="connsiteY43" fmla="*/ 425029 h 859537"/>
              <a:gd name="connsiteX44" fmla="*/ 581797 w 9138323"/>
              <a:gd name="connsiteY44" fmla="*/ 458087 h 859537"/>
              <a:gd name="connsiteX45" fmla="*/ 590440 w 9138323"/>
              <a:gd name="connsiteY45" fmla="*/ 462798 h 859537"/>
              <a:gd name="connsiteX46" fmla="*/ 598218 w 9138323"/>
              <a:gd name="connsiteY46" fmla="*/ 385294 h 859537"/>
              <a:gd name="connsiteX47" fmla="*/ 1029094 w 9138323"/>
              <a:gd name="connsiteY47" fmla="*/ 32550 h 859537"/>
              <a:gd name="connsiteX48" fmla="*/ 1340088 w 9138323"/>
              <a:gd name="connsiteY48" fmla="*/ 161944 h 859537"/>
              <a:gd name="connsiteX49" fmla="*/ 1364611 w 9138323"/>
              <a:gd name="connsiteY49" fmla="*/ 191799 h 859537"/>
              <a:gd name="connsiteX50" fmla="*/ 1403078 w 9138323"/>
              <a:gd name="connsiteY50" fmla="*/ 179805 h 859537"/>
              <a:gd name="connsiteX51" fmla="*/ 1539449 w 9138323"/>
              <a:gd name="connsiteY51" fmla="*/ 165996 h 859537"/>
              <a:gd name="connsiteX52" fmla="*/ 1802839 w 9138323"/>
              <a:gd name="connsiteY52" fmla="*/ 219409 h 859537"/>
              <a:gd name="connsiteX53" fmla="*/ 1857061 w 9138323"/>
              <a:gd name="connsiteY53" fmla="*/ 248972 h 859537"/>
              <a:gd name="connsiteX54" fmla="*/ 1899461 w 9138323"/>
              <a:gd name="connsiteY54" fmla="*/ 213833 h 859537"/>
              <a:gd name="connsiteX55" fmla="*/ 2133608 w 9138323"/>
              <a:gd name="connsiteY55" fmla="*/ 141991 h 859537"/>
              <a:gd name="connsiteX56" fmla="*/ 2367756 w 9138323"/>
              <a:gd name="connsiteY56" fmla="*/ 213833 h 859537"/>
              <a:gd name="connsiteX57" fmla="*/ 2420881 w 9138323"/>
              <a:gd name="connsiteY57" fmla="*/ 257860 h 859537"/>
              <a:gd name="connsiteX58" fmla="*/ 2509751 w 9138323"/>
              <a:gd name="connsiteY58" fmla="*/ 184207 h 859537"/>
              <a:gd name="connsiteX59" fmla="*/ 2939610 w 9138323"/>
              <a:gd name="connsiteY59" fmla="*/ 52317 h 859537"/>
              <a:gd name="connsiteX60" fmla="*/ 3369468 w 9138323"/>
              <a:gd name="connsiteY60" fmla="*/ 184207 h 859537"/>
              <a:gd name="connsiteX61" fmla="*/ 3418479 w 9138323"/>
              <a:gd name="connsiteY61" fmla="*/ 224826 h 859537"/>
              <a:gd name="connsiteX62" fmla="*/ 3424100 w 9138323"/>
              <a:gd name="connsiteY62" fmla="*/ 214426 h 859537"/>
              <a:gd name="connsiteX63" fmla="*/ 3825592 w 9138323"/>
              <a:gd name="connsiteY63" fmla="*/ 0 h 85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9138323" h="859537">
                <a:moveTo>
                  <a:pt x="3825592" y="0"/>
                </a:moveTo>
                <a:cubicBezTo>
                  <a:pt x="3925869" y="0"/>
                  <a:pt x="4019027" y="30620"/>
                  <a:pt x="4096303" y="83060"/>
                </a:cubicBezTo>
                <a:lnTo>
                  <a:pt x="4125154" y="106971"/>
                </a:lnTo>
                <a:lnTo>
                  <a:pt x="4162050" y="76393"/>
                </a:lnTo>
                <a:cubicBezTo>
                  <a:pt x="4213504" y="41476"/>
                  <a:pt x="4275531" y="21088"/>
                  <a:pt x="4342300" y="21088"/>
                </a:cubicBezTo>
                <a:cubicBezTo>
                  <a:pt x="4475837" y="21088"/>
                  <a:pt x="4590411" y="102641"/>
                  <a:pt x="4639354" y="218869"/>
                </a:cubicBezTo>
                <a:lnTo>
                  <a:pt x="4653136" y="287442"/>
                </a:lnTo>
                <a:lnTo>
                  <a:pt x="4714569" y="293663"/>
                </a:lnTo>
                <a:cubicBezTo>
                  <a:pt x="4769728" y="305000"/>
                  <a:pt x="4821470" y="325759"/>
                  <a:pt x="4868055" y="354192"/>
                </a:cubicBezTo>
                <a:lnTo>
                  <a:pt x="4926135" y="396727"/>
                </a:lnTo>
                <a:lnTo>
                  <a:pt x="4974485" y="370366"/>
                </a:lnTo>
                <a:cubicBezTo>
                  <a:pt x="5013055" y="353979"/>
                  <a:pt x="5055461" y="344918"/>
                  <a:pt x="5099974" y="344918"/>
                </a:cubicBezTo>
                <a:cubicBezTo>
                  <a:pt x="5166742" y="344918"/>
                  <a:pt x="5228770" y="365306"/>
                  <a:pt x="5280224" y="400223"/>
                </a:cubicBezTo>
                <a:lnTo>
                  <a:pt x="5294059" y="411689"/>
                </a:lnTo>
                <a:lnTo>
                  <a:pt x="5324701" y="386293"/>
                </a:lnTo>
                <a:cubicBezTo>
                  <a:pt x="5376155" y="351376"/>
                  <a:pt x="5438184" y="330988"/>
                  <a:pt x="5504952" y="330988"/>
                </a:cubicBezTo>
                <a:cubicBezTo>
                  <a:pt x="5571721" y="330988"/>
                  <a:pt x="5633748" y="351376"/>
                  <a:pt x="5685202" y="386293"/>
                </a:cubicBezTo>
                <a:lnTo>
                  <a:pt x="5711865" y="408390"/>
                </a:lnTo>
                <a:lnTo>
                  <a:pt x="5764783" y="343967"/>
                </a:lnTo>
                <a:cubicBezTo>
                  <a:pt x="5887234" y="220967"/>
                  <a:pt x="6056401" y="144890"/>
                  <a:pt x="6243258" y="144890"/>
                </a:cubicBezTo>
                <a:cubicBezTo>
                  <a:pt x="6430113" y="144890"/>
                  <a:pt x="6599280" y="220967"/>
                  <a:pt x="6721733" y="343967"/>
                </a:cubicBezTo>
                <a:lnTo>
                  <a:pt x="6799757" y="438956"/>
                </a:lnTo>
                <a:lnTo>
                  <a:pt x="6875686" y="397558"/>
                </a:lnTo>
                <a:cubicBezTo>
                  <a:pt x="6933612" y="372948"/>
                  <a:pt x="6997300" y="359339"/>
                  <a:pt x="7064152" y="359339"/>
                </a:cubicBezTo>
                <a:cubicBezTo>
                  <a:pt x="7131003" y="359339"/>
                  <a:pt x="7194690" y="372948"/>
                  <a:pt x="7252617" y="397558"/>
                </a:cubicBezTo>
                <a:lnTo>
                  <a:pt x="7323961" y="436456"/>
                </a:lnTo>
                <a:lnTo>
                  <a:pt x="7335578" y="414961"/>
                </a:lnTo>
                <a:cubicBezTo>
                  <a:pt x="7393514" y="328821"/>
                  <a:pt x="7491626" y="272187"/>
                  <a:pt x="7602907" y="272187"/>
                </a:cubicBezTo>
                <a:cubicBezTo>
                  <a:pt x="7780958" y="272187"/>
                  <a:pt x="7925296" y="417171"/>
                  <a:pt x="7925296" y="596017"/>
                </a:cubicBezTo>
                <a:lnTo>
                  <a:pt x="7923535" y="604778"/>
                </a:lnTo>
                <a:lnTo>
                  <a:pt x="7993021" y="583112"/>
                </a:lnTo>
                <a:cubicBezTo>
                  <a:pt x="8037071" y="574058"/>
                  <a:pt x="8082679" y="569303"/>
                  <a:pt x="8129393" y="569303"/>
                </a:cubicBezTo>
                <a:cubicBezTo>
                  <a:pt x="8176107" y="569303"/>
                  <a:pt x="8221715" y="574058"/>
                  <a:pt x="8265765" y="583112"/>
                </a:cubicBezTo>
                <a:lnTo>
                  <a:pt x="8299780" y="593718"/>
                </a:lnTo>
                <a:lnTo>
                  <a:pt x="8317449" y="572207"/>
                </a:lnTo>
                <a:cubicBezTo>
                  <a:pt x="8405068" y="484195"/>
                  <a:pt x="8526114" y="429759"/>
                  <a:pt x="8659817" y="429759"/>
                </a:cubicBezTo>
                <a:cubicBezTo>
                  <a:pt x="8893798" y="429759"/>
                  <a:pt x="9089015" y="596470"/>
                  <a:pt x="9134163" y="818090"/>
                </a:cubicBezTo>
                <a:lnTo>
                  <a:pt x="9138323" y="859537"/>
                </a:lnTo>
                <a:lnTo>
                  <a:pt x="4141781" y="859537"/>
                </a:lnTo>
                <a:lnTo>
                  <a:pt x="4141242" y="854166"/>
                </a:lnTo>
                <a:lnTo>
                  <a:pt x="4134437" y="859537"/>
                </a:lnTo>
                <a:lnTo>
                  <a:pt x="1390" y="859537"/>
                </a:lnTo>
                <a:lnTo>
                  <a:pt x="0" y="845688"/>
                </a:lnTo>
                <a:cubicBezTo>
                  <a:pt x="0" y="613364"/>
                  <a:pt x="187497" y="425029"/>
                  <a:pt x="418787" y="425029"/>
                </a:cubicBezTo>
                <a:cubicBezTo>
                  <a:pt x="476609" y="425029"/>
                  <a:pt x="531694" y="436800"/>
                  <a:pt x="581797" y="458087"/>
                </a:cubicBezTo>
                <a:lnTo>
                  <a:pt x="590440" y="462798"/>
                </a:lnTo>
                <a:lnTo>
                  <a:pt x="598218" y="385294"/>
                </a:lnTo>
                <a:cubicBezTo>
                  <a:pt x="639228" y="183984"/>
                  <a:pt x="816556" y="32550"/>
                  <a:pt x="1029094" y="32550"/>
                </a:cubicBezTo>
                <a:cubicBezTo>
                  <a:pt x="1150545" y="32550"/>
                  <a:pt x="1260498" y="81998"/>
                  <a:pt x="1340088" y="161944"/>
                </a:cubicBezTo>
                <a:lnTo>
                  <a:pt x="1364611" y="191799"/>
                </a:lnTo>
                <a:lnTo>
                  <a:pt x="1403078" y="179805"/>
                </a:lnTo>
                <a:cubicBezTo>
                  <a:pt x="1447126" y="170751"/>
                  <a:pt x="1492736" y="165996"/>
                  <a:pt x="1539449" y="165996"/>
                </a:cubicBezTo>
                <a:cubicBezTo>
                  <a:pt x="1632877" y="165996"/>
                  <a:pt x="1721883" y="185015"/>
                  <a:pt x="1802839" y="219409"/>
                </a:cubicBezTo>
                <a:lnTo>
                  <a:pt x="1857061" y="248972"/>
                </a:lnTo>
                <a:lnTo>
                  <a:pt x="1899461" y="213833"/>
                </a:lnTo>
                <a:cubicBezTo>
                  <a:pt x="1966300" y="168476"/>
                  <a:pt x="2046875" y="141991"/>
                  <a:pt x="2133608" y="141991"/>
                </a:cubicBezTo>
                <a:cubicBezTo>
                  <a:pt x="2220342" y="141991"/>
                  <a:pt x="2300918" y="168476"/>
                  <a:pt x="2367756" y="213833"/>
                </a:cubicBezTo>
                <a:lnTo>
                  <a:pt x="2420881" y="257860"/>
                </a:lnTo>
                <a:lnTo>
                  <a:pt x="2509751" y="184207"/>
                </a:lnTo>
                <a:cubicBezTo>
                  <a:pt x="2632456" y="100939"/>
                  <a:pt x="2780381" y="52317"/>
                  <a:pt x="2939610" y="52317"/>
                </a:cubicBezTo>
                <a:cubicBezTo>
                  <a:pt x="3098839" y="52317"/>
                  <a:pt x="3246763" y="100939"/>
                  <a:pt x="3369468" y="184207"/>
                </a:cubicBezTo>
                <a:lnTo>
                  <a:pt x="3418479" y="224826"/>
                </a:lnTo>
                <a:lnTo>
                  <a:pt x="3424100" y="214426"/>
                </a:lnTo>
                <a:cubicBezTo>
                  <a:pt x="3511111" y="85057"/>
                  <a:pt x="3658462" y="0"/>
                  <a:pt x="3825592" y="0"/>
                </a:cubicBezTo>
                <a:close/>
              </a:path>
            </a:pathLst>
          </a:custGeom>
          <a:solidFill>
            <a:schemeClr val="accent5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99751" y="509451"/>
            <a:ext cx="9910119" cy="5891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94544" y="4430808"/>
            <a:ext cx="650305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latin typeface="+mj-lt"/>
              </a:rPr>
              <a:t>Núi cao bởi có đất bồi</a:t>
            </a:r>
            <a:br>
              <a:rPr lang="vi-VN" sz="2200" dirty="0">
                <a:latin typeface="+mj-lt"/>
              </a:rPr>
            </a:br>
            <a:r>
              <a:rPr lang="vi-VN" sz="2200" dirty="0">
                <a:latin typeface="+mj-lt"/>
              </a:rPr>
              <a:t>Núi chê đất thấp, núi ngồi ở đâu ?</a:t>
            </a:r>
            <a:endParaRPr lang="en-US" sz="2200" dirty="0">
              <a:latin typeface="+mj-lt"/>
            </a:endParaRPr>
          </a:p>
          <a:p>
            <a:r>
              <a:rPr lang="en-US" sz="2200" dirty="0">
                <a:latin typeface="+mj-lt"/>
              </a:rPr>
              <a:t>                      </a:t>
            </a:r>
            <a:r>
              <a:rPr lang="vi-VN" sz="2200" dirty="0">
                <a:latin typeface="+mj-lt"/>
              </a:rPr>
              <a:t>Muôn dòng sông đổ</a:t>
            </a:r>
            <a:r>
              <a:rPr lang="en-US" sz="2200" dirty="0">
                <a:latin typeface="+mj-lt"/>
              </a:rPr>
              <a:t>   </a:t>
            </a:r>
            <a:r>
              <a:rPr lang="vi-VN" sz="2200" dirty="0">
                <a:latin typeface="+mj-lt"/>
              </a:rPr>
              <a:t> </a:t>
            </a:r>
            <a:r>
              <a:rPr lang="en-US" sz="2200" dirty="0">
                <a:latin typeface="+mj-lt"/>
              </a:rPr>
              <a:t>     </a:t>
            </a:r>
            <a:br>
              <a:rPr lang="vi-VN" sz="2200" dirty="0">
                <a:latin typeface="+mj-lt"/>
              </a:rPr>
            </a:br>
            <a:r>
              <a:rPr lang="en-US" sz="2200" dirty="0">
                <a:latin typeface="+mj-lt"/>
              </a:rPr>
              <a:t>                </a:t>
            </a:r>
            <a:r>
              <a:rPr lang="vi-VN" sz="2200" dirty="0">
                <a:latin typeface="+mj-lt"/>
              </a:rPr>
              <a:t>Biển chê </a:t>
            </a:r>
            <a:r>
              <a:rPr lang="en-US" sz="2200" dirty="0">
                <a:latin typeface="+mj-lt"/>
              </a:rPr>
              <a:t>                </a:t>
            </a:r>
            <a:r>
              <a:rPr lang="vi-VN" sz="2200" dirty="0">
                <a:latin typeface="+mj-lt"/>
              </a:rPr>
              <a:t>, biển đâu nước còn ?</a:t>
            </a:r>
          </a:p>
          <a:p>
            <a:pPr algn="ctr"/>
            <a:r>
              <a:rPr lang="vi-VN" sz="2200" dirty="0">
                <a:latin typeface="+mj-lt"/>
              </a:rPr>
              <a:t>                         </a:t>
            </a:r>
            <a:r>
              <a:rPr lang="en-US" sz="2200" dirty="0">
                <a:latin typeface="+mj-lt"/>
              </a:rPr>
              <a:t>                                                   </a:t>
            </a:r>
            <a:r>
              <a:rPr lang="vi-VN" sz="2200" dirty="0">
                <a:latin typeface="+mj-lt"/>
              </a:rPr>
              <a:t>TỐ HỮU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99436" y="2738392"/>
            <a:ext cx="48932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latin typeface="+mj-lt"/>
              </a:rPr>
              <a:t>Một ngôi sao chẳng sáng đêm</a:t>
            </a:r>
            <a:br>
              <a:rPr lang="vi-VN" sz="2200" dirty="0">
                <a:latin typeface="+mj-lt"/>
              </a:rPr>
            </a:br>
            <a:r>
              <a:rPr lang="vi-VN" sz="2200" dirty="0">
                <a:latin typeface="+mj-lt"/>
              </a:rPr>
              <a:t>Một thân lúa chín, chẳng nên mùa vàng.</a:t>
            </a:r>
            <a:endParaRPr lang="en-US" sz="2200" dirty="0">
              <a:latin typeface="+mj-lt"/>
            </a:endParaRPr>
          </a:p>
          <a:p>
            <a:pPr algn="ctr"/>
            <a:r>
              <a:rPr lang="vi-VN" sz="2200" dirty="0">
                <a:latin typeface="+mj-lt"/>
              </a:rPr>
              <a:t>Một người - đâu phải</a:t>
            </a:r>
            <a:r>
              <a:rPr lang="en-US" sz="2200" dirty="0">
                <a:latin typeface="+mj-lt"/>
              </a:rPr>
              <a:t>   </a:t>
            </a:r>
            <a:r>
              <a:rPr lang="vi-VN" sz="2200" dirty="0">
                <a:latin typeface="+mj-lt"/>
              </a:rPr>
              <a:t> </a:t>
            </a:r>
            <a:r>
              <a:rPr lang="en-US" sz="2200" dirty="0">
                <a:latin typeface="+mj-lt"/>
              </a:rPr>
              <a:t>          </a:t>
            </a:r>
            <a:r>
              <a:rPr lang="vi-VN" sz="2200" dirty="0">
                <a:latin typeface="+mj-lt"/>
              </a:rPr>
              <a:t> </a:t>
            </a:r>
            <a:r>
              <a:rPr lang="en-US" sz="2200" dirty="0">
                <a:latin typeface="+mj-lt"/>
              </a:rPr>
              <a:t>     </a:t>
            </a:r>
            <a:r>
              <a:rPr lang="vi-VN" sz="2200" dirty="0">
                <a:latin typeface="+mj-lt"/>
              </a:rPr>
              <a:t>?</a:t>
            </a:r>
            <a:br>
              <a:rPr lang="vi-VN" sz="2200" dirty="0">
                <a:latin typeface="+mj-lt"/>
              </a:rPr>
            </a:br>
            <a:r>
              <a:rPr lang="vi-VN" sz="2200" dirty="0">
                <a:latin typeface="+mj-lt"/>
              </a:rPr>
              <a:t>Sống chăng, một </a:t>
            </a:r>
            <a:r>
              <a:rPr lang="en-US" sz="2200" dirty="0">
                <a:latin typeface="+mj-lt"/>
              </a:rPr>
              <a:t>                </a:t>
            </a:r>
            <a:r>
              <a:rPr lang="vi-VN" sz="2200" dirty="0">
                <a:latin typeface="+mj-lt"/>
              </a:rPr>
              <a:t>tàn mà thôi !</a:t>
            </a:r>
            <a:br>
              <a:rPr lang="vi-VN" sz="2200" dirty="0">
                <a:latin typeface="+mj-lt"/>
              </a:rPr>
            </a:br>
            <a:endParaRPr lang="en-US" sz="22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4442" y="688199"/>
            <a:ext cx="570326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ong làm mật, yêu hoa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cá bơi, yêu nước; con chim ca,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muốn sống, con ơi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Phải yêu đồng chí, yêu người anh em.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59582" y="1440633"/>
            <a:ext cx="1675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1823" y="3396760"/>
            <a:ext cx="1675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16932" y="3739114"/>
            <a:ext cx="1675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1823" y="5107916"/>
            <a:ext cx="1675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46479" y="5415804"/>
            <a:ext cx="1675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69822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9067" y="5729817"/>
            <a:ext cx="12183533" cy="1147233"/>
          </a:xfrm>
          <a:custGeom>
            <a:avLst/>
            <a:gdLst>
              <a:gd name="connsiteX0" fmla="*/ 3825592 w 9138323"/>
              <a:gd name="connsiteY0" fmla="*/ 0 h 859537"/>
              <a:gd name="connsiteX1" fmla="*/ 4096303 w 9138323"/>
              <a:gd name="connsiteY1" fmla="*/ 83060 h 859537"/>
              <a:gd name="connsiteX2" fmla="*/ 4125154 w 9138323"/>
              <a:gd name="connsiteY2" fmla="*/ 106971 h 859537"/>
              <a:gd name="connsiteX3" fmla="*/ 4162050 w 9138323"/>
              <a:gd name="connsiteY3" fmla="*/ 76393 h 859537"/>
              <a:gd name="connsiteX4" fmla="*/ 4342300 w 9138323"/>
              <a:gd name="connsiteY4" fmla="*/ 21088 h 859537"/>
              <a:gd name="connsiteX5" fmla="*/ 4639354 w 9138323"/>
              <a:gd name="connsiteY5" fmla="*/ 218869 h 859537"/>
              <a:gd name="connsiteX6" fmla="*/ 4653136 w 9138323"/>
              <a:gd name="connsiteY6" fmla="*/ 287442 h 859537"/>
              <a:gd name="connsiteX7" fmla="*/ 4714569 w 9138323"/>
              <a:gd name="connsiteY7" fmla="*/ 293663 h 859537"/>
              <a:gd name="connsiteX8" fmla="*/ 4868055 w 9138323"/>
              <a:gd name="connsiteY8" fmla="*/ 354192 h 859537"/>
              <a:gd name="connsiteX9" fmla="*/ 4926135 w 9138323"/>
              <a:gd name="connsiteY9" fmla="*/ 396727 h 859537"/>
              <a:gd name="connsiteX10" fmla="*/ 4974485 w 9138323"/>
              <a:gd name="connsiteY10" fmla="*/ 370366 h 859537"/>
              <a:gd name="connsiteX11" fmla="*/ 5099974 w 9138323"/>
              <a:gd name="connsiteY11" fmla="*/ 344918 h 859537"/>
              <a:gd name="connsiteX12" fmla="*/ 5280224 w 9138323"/>
              <a:gd name="connsiteY12" fmla="*/ 400223 h 859537"/>
              <a:gd name="connsiteX13" fmla="*/ 5294059 w 9138323"/>
              <a:gd name="connsiteY13" fmla="*/ 411689 h 859537"/>
              <a:gd name="connsiteX14" fmla="*/ 5324701 w 9138323"/>
              <a:gd name="connsiteY14" fmla="*/ 386293 h 859537"/>
              <a:gd name="connsiteX15" fmla="*/ 5504952 w 9138323"/>
              <a:gd name="connsiteY15" fmla="*/ 330988 h 859537"/>
              <a:gd name="connsiteX16" fmla="*/ 5685202 w 9138323"/>
              <a:gd name="connsiteY16" fmla="*/ 386293 h 859537"/>
              <a:gd name="connsiteX17" fmla="*/ 5711865 w 9138323"/>
              <a:gd name="connsiteY17" fmla="*/ 408390 h 859537"/>
              <a:gd name="connsiteX18" fmla="*/ 5764783 w 9138323"/>
              <a:gd name="connsiteY18" fmla="*/ 343967 h 859537"/>
              <a:gd name="connsiteX19" fmla="*/ 6243258 w 9138323"/>
              <a:gd name="connsiteY19" fmla="*/ 144890 h 859537"/>
              <a:gd name="connsiteX20" fmla="*/ 6721733 w 9138323"/>
              <a:gd name="connsiteY20" fmla="*/ 343967 h 859537"/>
              <a:gd name="connsiteX21" fmla="*/ 6799757 w 9138323"/>
              <a:gd name="connsiteY21" fmla="*/ 438956 h 859537"/>
              <a:gd name="connsiteX22" fmla="*/ 6875686 w 9138323"/>
              <a:gd name="connsiteY22" fmla="*/ 397558 h 859537"/>
              <a:gd name="connsiteX23" fmla="*/ 7064152 w 9138323"/>
              <a:gd name="connsiteY23" fmla="*/ 359339 h 859537"/>
              <a:gd name="connsiteX24" fmla="*/ 7252617 w 9138323"/>
              <a:gd name="connsiteY24" fmla="*/ 397558 h 859537"/>
              <a:gd name="connsiteX25" fmla="*/ 7323961 w 9138323"/>
              <a:gd name="connsiteY25" fmla="*/ 436456 h 859537"/>
              <a:gd name="connsiteX26" fmla="*/ 7335578 w 9138323"/>
              <a:gd name="connsiteY26" fmla="*/ 414961 h 859537"/>
              <a:gd name="connsiteX27" fmla="*/ 7602907 w 9138323"/>
              <a:gd name="connsiteY27" fmla="*/ 272187 h 859537"/>
              <a:gd name="connsiteX28" fmla="*/ 7925296 w 9138323"/>
              <a:gd name="connsiteY28" fmla="*/ 596017 h 859537"/>
              <a:gd name="connsiteX29" fmla="*/ 7923535 w 9138323"/>
              <a:gd name="connsiteY29" fmla="*/ 604778 h 859537"/>
              <a:gd name="connsiteX30" fmla="*/ 7993021 w 9138323"/>
              <a:gd name="connsiteY30" fmla="*/ 583112 h 859537"/>
              <a:gd name="connsiteX31" fmla="*/ 8129393 w 9138323"/>
              <a:gd name="connsiteY31" fmla="*/ 569303 h 859537"/>
              <a:gd name="connsiteX32" fmla="*/ 8265765 w 9138323"/>
              <a:gd name="connsiteY32" fmla="*/ 583112 h 859537"/>
              <a:gd name="connsiteX33" fmla="*/ 8299780 w 9138323"/>
              <a:gd name="connsiteY33" fmla="*/ 593718 h 859537"/>
              <a:gd name="connsiteX34" fmla="*/ 8317449 w 9138323"/>
              <a:gd name="connsiteY34" fmla="*/ 572207 h 859537"/>
              <a:gd name="connsiteX35" fmla="*/ 8659817 w 9138323"/>
              <a:gd name="connsiteY35" fmla="*/ 429759 h 859537"/>
              <a:gd name="connsiteX36" fmla="*/ 9134163 w 9138323"/>
              <a:gd name="connsiteY36" fmla="*/ 818090 h 859537"/>
              <a:gd name="connsiteX37" fmla="*/ 9138323 w 9138323"/>
              <a:gd name="connsiteY37" fmla="*/ 859537 h 859537"/>
              <a:gd name="connsiteX38" fmla="*/ 4141781 w 9138323"/>
              <a:gd name="connsiteY38" fmla="*/ 859537 h 859537"/>
              <a:gd name="connsiteX39" fmla="*/ 4141242 w 9138323"/>
              <a:gd name="connsiteY39" fmla="*/ 854166 h 859537"/>
              <a:gd name="connsiteX40" fmla="*/ 4134437 w 9138323"/>
              <a:gd name="connsiteY40" fmla="*/ 859537 h 859537"/>
              <a:gd name="connsiteX41" fmla="*/ 1390 w 9138323"/>
              <a:gd name="connsiteY41" fmla="*/ 859537 h 859537"/>
              <a:gd name="connsiteX42" fmla="*/ 0 w 9138323"/>
              <a:gd name="connsiteY42" fmla="*/ 845688 h 859537"/>
              <a:gd name="connsiteX43" fmla="*/ 418787 w 9138323"/>
              <a:gd name="connsiteY43" fmla="*/ 425029 h 859537"/>
              <a:gd name="connsiteX44" fmla="*/ 581797 w 9138323"/>
              <a:gd name="connsiteY44" fmla="*/ 458087 h 859537"/>
              <a:gd name="connsiteX45" fmla="*/ 590440 w 9138323"/>
              <a:gd name="connsiteY45" fmla="*/ 462798 h 859537"/>
              <a:gd name="connsiteX46" fmla="*/ 598218 w 9138323"/>
              <a:gd name="connsiteY46" fmla="*/ 385294 h 859537"/>
              <a:gd name="connsiteX47" fmla="*/ 1029094 w 9138323"/>
              <a:gd name="connsiteY47" fmla="*/ 32550 h 859537"/>
              <a:gd name="connsiteX48" fmla="*/ 1340088 w 9138323"/>
              <a:gd name="connsiteY48" fmla="*/ 161944 h 859537"/>
              <a:gd name="connsiteX49" fmla="*/ 1364611 w 9138323"/>
              <a:gd name="connsiteY49" fmla="*/ 191799 h 859537"/>
              <a:gd name="connsiteX50" fmla="*/ 1403078 w 9138323"/>
              <a:gd name="connsiteY50" fmla="*/ 179805 h 859537"/>
              <a:gd name="connsiteX51" fmla="*/ 1539449 w 9138323"/>
              <a:gd name="connsiteY51" fmla="*/ 165996 h 859537"/>
              <a:gd name="connsiteX52" fmla="*/ 1802839 w 9138323"/>
              <a:gd name="connsiteY52" fmla="*/ 219409 h 859537"/>
              <a:gd name="connsiteX53" fmla="*/ 1857061 w 9138323"/>
              <a:gd name="connsiteY53" fmla="*/ 248972 h 859537"/>
              <a:gd name="connsiteX54" fmla="*/ 1899461 w 9138323"/>
              <a:gd name="connsiteY54" fmla="*/ 213833 h 859537"/>
              <a:gd name="connsiteX55" fmla="*/ 2133608 w 9138323"/>
              <a:gd name="connsiteY55" fmla="*/ 141991 h 859537"/>
              <a:gd name="connsiteX56" fmla="*/ 2367756 w 9138323"/>
              <a:gd name="connsiteY56" fmla="*/ 213833 h 859537"/>
              <a:gd name="connsiteX57" fmla="*/ 2420881 w 9138323"/>
              <a:gd name="connsiteY57" fmla="*/ 257860 h 859537"/>
              <a:gd name="connsiteX58" fmla="*/ 2509751 w 9138323"/>
              <a:gd name="connsiteY58" fmla="*/ 184207 h 859537"/>
              <a:gd name="connsiteX59" fmla="*/ 2939610 w 9138323"/>
              <a:gd name="connsiteY59" fmla="*/ 52317 h 859537"/>
              <a:gd name="connsiteX60" fmla="*/ 3369468 w 9138323"/>
              <a:gd name="connsiteY60" fmla="*/ 184207 h 859537"/>
              <a:gd name="connsiteX61" fmla="*/ 3418479 w 9138323"/>
              <a:gd name="connsiteY61" fmla="*/ 224826 h 859537"/>
              <a:gd name="connsiteX62" fmla="*/ 3424100 w 9138323"/>
              <a:gd name="connsiteY62" fmla="*/ 214426 h 859537"/>
              <a:gd name="connsiteX63" fmla="*/ 3825592 w 9138323"/>
              <a:gd name="connsiteY63" fmla="*/ 0 h 85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9138323" h="859537">
                <a:moveTo>
                  <a:pt x="3825592" y="0"/>
                </a:moveTo>
                <a:cubicBezTo>
                  <a:pt x="3925869" y="0"/>
                  <a:pt x="4019027" y="30620"/>
                  <a:pt x="4096303" y="83060"/>
                </a:cubicBezTo>
                <a:lnTo>
                  <a:pt x="4125154" y="106971"/>
                </a:lnTo>
                <a:lnTo>
                  <a:pt x="4162050" y="76393"/>
                </a:lnTo>
                <a:cubicBezTo>
                  <a:pt x="4213504" y="41476"/>
                  <a:pt x="4275531" y="21088"/>
                  <a:pt x="4342300" y="21088"/>
                </a:cubicBezTo>
                <a:cubicBezTo>
                  <a:pt x="4475837" y="21088"/>
                  <a:pt x="4590411" y="102641"/>
                  <a:pt x="4639354" y="218869"/>
                </a:cubicBezTo>
                <a:lnTo>
                  <a:pt x="4653136" y="287442"/>
                </a:lnTo>
                <a:lnTo>
                  <a:pt x="4714569" y="293663"/>
                </a:lnTo>
                <a:cubicBezTo>
                  <a:pt x="4769728" y="305000"/>
                  <a:pt x="4821470" y="325759"/>
                  <a:pt x="4868055" y="354192"/>
                </a:cubicBezTo>
                <a:lnTo>
                  <a:pt x="4926135" y="396727"/>
                </a:lnTo>
                <a:lnTo>
                  <a:pt x="4974485" y="370366"/>
                </a:lnTo>
                <a:cubicBezTo>
                  <a:pt x="5013055" y="353979"/>
                  <a:pt x="5055461" y="344918"/>
                  <a:pt x="5099974" y="344918"/>
                </a:cubicBezTo>
                <a:cubicBezTo>
                  <a:pt x="5166742" y="344918"/>
                  <a:pt x="5228770" y="365306"/>
                  <a:pt x="5280224" y="400223"/>
                </a:cubicBezTo>
                <a:lnTo>
                  <a:pt x="5294059" y="411689"/>
                </a:lnTo>
                <a:lnTo>
                  <a:pt x="5324701" y="386293"/>
                </a:lnTo>
                <a:cubicBezTo>
                  <a:pt x="5376155" y="351376"/>
                  <a:pt x="5438184" y="330988"/>
                  <a:pt x="5504952" y="330988"/>
                </a:cubicBezTo>
                <a:cubicBezTo>
                  <a:pt x="5571721" y="330988"/>
                  <a:pt x="5633748" y="351376"/>
                  <a:pt x="5685202" y="386293"/>
                </a:cubicBezTo>
                <a:lnTo>
                  <a:pt x="5711865" y="408390"/>
                </a:lnTo>
                <a:lnTo>
                  <a:pt x="5764783" y="343967"/>
                </a:lnTo>
                <a:cubicBezTo>
                  <a:pt x="5887234" y="220967"/>
                  <a:pt x="6056401" y="144890"/>
                  <a:pt x="6243258" y="144890"/>
                </a:cubicBezTo>
                <a:cubicBezTo>
                  <a:pt x="6430113" y="144890"/>
                  <a:pt x="6599280" y="220967"/>
                  <a:pt x="6721733" y="343967"/>
                </a:cubicBezTo>
                <a:lnTo>
                  <a:pt x="6799757" y="438956"/>
                </a:lnTo>
                <a:lnTo>
                  <a:pt x="6875686" y="397558"/>
                </a:lnTo>
                <a:cubicBezTo>
                  <a:pt x="6933612" y="372948"/>
                  <a:pt x="6997300" y="359339"/>
                  <a:pt x="7064152" y="359339"/>
                </a:cubicBezTo>
                <a:cubicBezTo>
                  <a:pt x="7131003" y="359339"/>
                  <a:pt x="7194690" y="372948"/>
                  <a:pt x="7252617" y="397558"/>
                </a:cubicBezTo>
                <a:lnTo>
                  <a:pt x="7323961" y="436456"/>
                </a:lnTo>
                <a:lnTo>
                  <a:pt x="7335578" y="414961"/>
                </a:lnTo>
                <a:cubicBezTo>
                  <a:pt x="7393514" y="328821"/>
                  <a:pt x="7491626" y="272187"/>
                  <a:pt x="7602907" y="272187"/>
                </a:cubicBezTo>
                <a:cubicBezTo>
                  <a:pt x="7780958" y="272187"/>
                  <a:pt x="7925296" y="417171"/>
                  <a:pt x="7925296" y="596017"/>
                </a:cubicBezTo>
                <a:lnTo>
                  <a:pt x="7923535" y="604778"/>
                </a:lnTo>
                <a:lnTo>
                  <a:pt x="7993021" y="583112"/>
                </a:lnTo>
                <a:cubicBezTo>
                  <a:pt x="8037071" y="574058"/>
                  <a:pt x="8082679" y="569303"/>
                  <a:pt x="8129393" y="569303"/>
                </a:cubicBezTo>
                <a:cubicBezTo>
                  <a:pt x="8176107" y="569303"/>
                  <a:pt x="8221715" y="574058"/>
                  <a:pt x="8265765" y="583112"/>
                </a:cubicBezTo>
                <a:lnTo>
                  <a:pt x="8299780" y="593718"/>
                </a:lnTo>
                <a:lnTo>
                  <a:pt x="8317449" y="572207"/>
                </a:lnTo>
                <a:cubicBezTo>
                  <a:pt x="8405068" y="484195"/>
                  <a:pt x="8526114" y="429759"/>
                  <a:pt x="8659817" y="429759"/>
                </a:cubicBezTo>
                <a:cubicBezTo>
                  <a:pt x="8893798" y="429759"/>
                  <a:pt x="9089015" y="596470"/>
                  <a:pt x="9134163" y="818090"/>
                </a:cubicBezTo>
                <a:lnTo>
                  <a:pt x="9138323" y="859537"/>
                </a:lnTo>
                <a:lnTo>
                  <a:pt x="4141781" y="859537"/>
                </a:lnTo>
                <a:lnTo>
                  <a:pt x="4141242" y="854166"/>
                </a:lnTo>
                <a:lnTo>
                  <a:pt x="4134437" y="859537"/>
                </a:lnTo>
                <a:lnTo>
                  <a:pt x="1390" y="859537"/>
                </a:lnTo>
                <a:lnTo>
                  <a:pt x="0" y="845688"/>
                </a:lnTo>
                <a:cubicBezTo>
                  <a:pt x="0" y="613364"/>
                  <a:pt x="187497" y="425029"/>
                  <a:pt x="418787" y="425029"/>
                </a:cubicBezTo>
                <a:cubicBezTo>
                  <a:pt x="476609" y="425029"/>
                  <a:pt x="531694" y="436800"/>
                  <a:pt x="581797" y="458087"/>
                </a:cubicBezTo>
                <a:lnTo>
                  <a:pt x="590440" y="462798"/>
                </a:lnTo>
                <a:lnTo>
                  <a:pt x="598218" y="385294"/>
                </a:lnTo>
                <a:cubicBezTo>
                  <a:pt x="639228" y="183984"/>
                  <a:pt x="816556" y="32550"/>
                  <a:pt x="1029094" y="32550"/>
                </a:cubicBezTo>
                <a:cubicBezTo>
                  <a:pt x="1150545" y="32550"/>
                  <a:pt x="1260498" y="81998"/>
                  <a:pt x="1340088" y="161944"/>
                </a:cubicBezTo>
                <a:lnTo>
                  <a:pt x="1364611" y="191799"/>
                </a:lnTo>
                <a:lnTo>
                  <a:pt x="1403078" y="179805"/>
                </a:lnTo>
                <a:cubicBezTo>
                  <a:pt x="1447126" y="170751"/>
                  <a:pt x="1492736" y="165996"/>
                  <a:pt x="1539449" y="165996"/>
                </a:cubicBezTo>
                <a:cubicBezTo>
                  <a:pt x="1632877" y="165996"/>
                  <a:pt x="1721883" y="185015"/>
                  <a:pt x="1802839" y="219409"/>
                </a:cubicBezTo>
                <a:lnTo>
                  <a:pt x="1857061" y="248972"/>
                </a:lnTo>
                <a:lnTo>
                  <a:pt x="1899461" y="213833"/>
                </a:lnTo>
                <a:cubicBezTo>
                  <a:pt x="1966300" y="168476"/>
                  <a:pt x="2046875" y="141991"/>
                  <a:pt x="2133608" y="141991"/>
                </a:cubicBezTo>
                <a:cubicBezTo>
                  <a:pt x="2220342" y="141991"/>
                  <a:pt x="2300918" y="168476"/>
                  <a:pt x="2367756" y="213833"/>
                </a:cubicBezTo>
                <a:lnTo>
                  <a:pt x="2420881" y="257860"/>
                </a:lnTo>
                <a:lnTo>
                  <a:pt x="2509751" y="184207"/>
                </a:lnTo>
                <a:cubicBezTo>
                  <a:pt x="2632456" y="100939"/>
                  <a:pt x="2780381" y="52317"/>
                  <a:pt x="2939610" y="52317"/>
                </a:cubicBezTo>
                <a:cubicBezTo>
                  <a:pt x="3098839" y="52317"/>
                  <a:pt x="3246763" y="100939"/>
                  <a:pt x="3369468" y="184207"/>
                </a:cubicBezTo>
                <a:lnTo>
                  <a:pt x="3418479" y="224826"/>
                </a:lnTo>
                <a:lnTo>
                  <a:pt x="3424100" y="214426"/>
                </a:lnTo>
                <a:cubicBezTo>
                  <a:pt x="3511111" y="85057"/>
                  <a:pt x="3658462" y="0"/>
                  <a:pt x="3825592" y="0"/>
                </a:cubicBezTo>
                <a:close/>
              </a:path>
            </a:pathLst>
          </a:custGeom>
          <a:solidFill>
            <a:schemeClr val="accent5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99751" y="509451"/>
            <a:ext cx="9910119" cy="5891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94544" y="4430808"/>
            <a:ext cx="650305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latin typeface="+mj-lt"/>
              </a:rPr>
              <a:t>Núi cao bởi có đất bồi</a:t>
            </a:r>
            <a:br>
              <a:rPr lang="vi-VN" sz="2200" dirty="0">
                <a:latin typeface="+mj-lt"/>
              </a:rPr>
            </a:br>
            <a:r>
              <a:rPr lang="vi-VN" sz="2200" dirty="0">
                <a:latin typeface="+mj-lt"/>
              </a:rPr>
              <a:t>Núi chê đất thấp, núi ngồi ở đâu ?</a:t>
            </a:r>
            <a:br>
              <a:rPr lang="vi-VN" sz="2200" dirty="0">
                <a:latin typeface="+mj-lt"/>
              </a:rPr>
            </a:br>
            <a:r>
              <a:rPr lang="vi-VN" sz="2200" dirty="0">
                <a:latin typeface="+mj-lt"/>
              </a:rPr>
              <a:t>Muôn dòng sông đổ biển sâu</a:t>
            </a:r>
            <a:br>
              <a:rPr lang="vi-VN" sz="2200" dirty="0">
                <a:latin typeface="+mj-lt"/>
              </a:rPr>
            </a:br>
            <a:r>
              <a:rPr lang="vi-VN" sz="2200" dirty="0">
                <a:latin typeface="+mj-lt"/>
              </a:rPr>
              <a:t>Biển chê sông nhỏ, biển đâu nước còn ?</a:t>
            </a:r>
          </a:p>
          <a:p>
            <a:pPr algn="ctr"/>
            <a:r>
              <a:rPr lang="vi-VN" sz="2200" dirty="0">
                <a:latin typeface="+mj-lt"/>
              </a:rPr>
              <a:t>                         </a:t>
            </a:r>
            <a:r>
              <a:rPr lang="en-US" sz="2200" dirty="0">
                <a:latin typeface="+mj-lt"/>
              </a:rPr>
              <a:t>                                                   </a:t>
            </a:r>
            <a:r>
              <a:rPr lang="vi-VN" sz="2200" dirty="0">
                <a:latin typeface="+mj-lt"/>
              </a:rPr>
              <a:t>TỐ HỮU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99436" y="2738392"/>
            <a:ext cx="48932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latin typeface="+mj-lt"/>
              </a:rPr>
              <a:t>Một ngôi sao chẳng sáng đêm</a:t>
            </a:r>
            <a:br>
              <a:rPr lang="vi-VN" sz="2200" dirty="0">
                <a:latin typeface="+mj-lt"/>
              </a:rPr>
            </a:br>
            <a:r>
              <a:rPr lang="vi-VN" sz="2200" dirty="0">
                <a:latin typeface="+mj-lt"/>
              </a:rPr>
              <a:t>Một thân lúa chín, chẳng nên mùa vàng.</a:t>
            </a:r>
            <a:br>
              <a:rPr lang="vi-VN" sz="2200" dirty="0">
                <a:latin typeface="+mj-lt"/>
              </a:rPr>
            </a:br>
            <a:r>
              <a:rPr lang="vi-VN" sz="2200" dirty="0">
                <a:latin typeface="+mj-lt"/>
              </a:rPr>
              <a:t>Một người - đâu phải nhân gian ?</a:t>
            </a:r>
            <a:br>
              <a:rPr lang="vi-VN" sz="2200" dirty="0">
                <a:latin typeface="+mj-lt"/>
              </a:rPr>
            </a:br>
            <a:r>
              <a:rPr lang="vi-VN" sz="2200" dirty="0">
                <a:latin typeface="+mj-lt"/>
              </a:rPr>
              <a:t>Sống chăng, một đốm lửa tàn mà thôi !</a:t>
            </a:r>
            <a:br>
              <a:rPr lang="vi-VN" sz="2200" dirty="0">
                <a:latin typeface="+mj-lt"/>
              </a:rPr>
            </a:br>
            <a:endParaRPr lang="en-US" sz="2200" dirty="0"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49086" y="509451"/>
            <a:ext cx="10593977" cy="27150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vi-VN" sz="2200" dirty="0">
                <a:solidFill>
                  <a:schemeClr val="tx1"/>
                </a:solidFill>
                <a:latin typeface="+mj-lt"/>
              </a:rPr>
              <a:t>Con ong làm mật, yêu hoa</a:t>
            </a:r>
            <a:br>
              <a:rPr lang="vi-VN" sz="2200" dirty="0">
                <a:solidFill>
                  <a:schemeClr val="tx1"/>
                </a:solidFill>
                <a:latin typeface="+mj-lt"/>
              </a:rPr>
            </a:br>
            <a:r>
              <a:rPr lang="vi-VN" sz="2200" dirty="0">
                <a:solidFill>
                  <a:schemeClr val="tx1"/>
                </a:solidFill>
                <a:latin typeface="+mj-lt"/>
              </a:rPr>
              <a:t>Con cá bơi, yêu nước; con chim ca, yêu trời</a:t>
            </a:r>
            <a:br>
              <a:rPr lang="vi-VN" sz="2200" dirty="0">
                <a:solidFill>
                  <a:schemeClr val="tx1"/>
                </a:solidFill>
                <a:latin typeface="+mj-lt"/>
              </a:rPr>
            </a:br>
            <a:r>
              <a:rPr lang="vi-VN" sz="2200" dirty="0">
                <a:solidFill>
                  <a:schemeClr val="tx1"/>
                </a:solidFill>
                <a:latin typeface="+mj-lt"/>
              </a:rPr>
              <a:t>Con người muốn sống, con ơi</a:t>
            </a:r>
            <a:br>
              <a:rPr lang="vi-VN" sz="2200" dirty="0">
                <a:solidFill>
                  <a:schemeClr val="tx1"/>
                </a:solidFill>
                <a:latin typeface="+mj-lt"/>
              </a:rPr>
            </a:br>
            <a:r>
              <a:rPr lang="vi-VN" sz="2200" dirty="0">
                <a:solidFill>
                  <a:schemeClr val="tx1"/>
                </a:solidFill>
                <a:latin typeface="+mj-lt"/>
              </a:rPr>
              <a:t>Phải yêu đồng chí, yêu người anh em.</a:t>
            </a:r>
            <a:br>
              <a:rPr lang="vi-VN" sz="2200" dirty="0">
                <a:solidFill>
                  <a:schemeClr val="tx1"/>
                </a:solidFill>
                <a:latin typeface="+mj-lt"/>
              </a:rPr>
            </a:br>
            <a:br>
              <a:rPr lang="vi-VN" sz="2200" dirty="0">
                <a:solidFill>
                  <a:schemeClr val="tx1"/>
                </a:solidFill>
                <a:latin typeface="+mj-lt"/>
              </a:rPr>
            </a:br>
            <a:br>
              <a:rPr lang="vi-VN" dirty="0">
                <a:solidFill>
                  <a:schemeClr val="tx1"/>
                </a:solidFill>
              </a:rPr>
            </a:b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593610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326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1479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9067" y="5729817"/>
            <a:ext cx="12183533" cy="1147233"/>
          </a:xfrm>
          <a:custGeom>
            <a:avLst/>
            <a:gdLst>
              <a:gd name="connsiteX0" fmla="*/ 3825592 w 9138323"/>
              <a:gd name="connsiteY0" fmla="*/ 0 h 859537"/>
              <a:gd name="connsiteX1" fmla="*/ 4096303 w 9138323"/>
              <a:gd name="connsiteY1" fmla="*/ 83060 h 859537"/>
              <a:gd name="connsiteX2" fmla="*/ 4125154 w 9138323"/>
              <a:gd name="connsiteY2" fmla="*/ 106971 h 859537"/>
              <a:gd name="connsiteX3" fmla="*/ 4162050 w 9138323"/>
              <a:gd name="connsiteY3" fmla="*/ 76393 h 859537"/>
              <a:gd name="connsiteX4" fmla="*/ 4342300 w 9138323"/>
              <a:gd name="connsiteY4" fmla="*/ 21088 h 859537"/>
              <a:gd name="connsiteX5" fmla="*/ 4639354 w 9138323"/>
              <a:gd name="connsiteY5" fmla="*/ 218869 h 859537"/>
              <a:gd name="connsiteX6" fmla="*/ 4653136 w 9138323"/>
              <a:gd name="connsiteY6" fmla="*/ 287442 h 859537"/>
              <a:gd name="connsiteX7" fmla="*/ 4714569 w 9138323"/>
              <a:gd name="connsiteY7" fmla="*/ 293663 h 859537"/>
              <a:gd name="connsiteX8" fmla="*/ 4868055 w 9138323"/>
              <a:gd name="connsiteY8" fmla="*/ 354192 h 859537"/>
              <a:gd name="connsiteX9" fmla="*/ 4926135 w 9138323"/>
              <a:gd name="connsiteY9" fmla="*/ 396727 h 859537"/>
              <a:gd name="connsiteX10" fmla="*/ 4974485 w 9138323"/>
              <a:gd name="connsiteY10" fmla="*/ 370366 h 859537"/>
              <a:gd name="connsiteX11" fmla="*/ 5099974 w 9138323"/>
              <a:gd name="connsiteY11" fmla="*/ 344918 h 859537"/>
              <a:gd name="connsiteX12" fmla="*/ 5280224 w 9138323"/>
              <a:gd name="connsiteY12" fmla="*/ 400223 h 859537"/>
              <a:gd name="connsiteX13" fmla="*/ 5294059 w 9138323"/>
              <a:gd name="connsiteY13" fmla="*/ 411689 h 859537"/>
              <a:gd name="connsiteX14" fmla="*/ 5324701 w 9138323"/>
              <a:gd name="connsiteY14" fmla="*/ 386293 h 859537"/>
              <a:gd name="connsiteX15" fmla="*/ 5504952 w 9138323"/>
              <a:gd name="connsiteY15" fmla="*/ 330988 h 859537"/>
              <a:gd name="connsiteX16" fmla="*/ 5685202 w 9138323"/>
              <a:gd name="connsiteY16" fmla="*/ 386293 h 859537"/>
              <a:gd name="connsiteX17" fmla="*/ 5711865 w 9138323"/>
              <a:gd name="connsiteY17" fmla="*/ 408390 h 859537"/>
              <a:gd name="connsiteX18" fmla="*/ 5764783 w 9138323"/>
              <a:gd name="connsiteY18" fmla="*/ 343967 h 859537"/>
              <a:gd name="connsiteX19" fmla="*/ 6243258 w 9138323"/>
              <a:gd name="connsiteY19" fmla="*/ 144890 h 859537"/>
              <a:gd name="connsiteX20" fmla="*/ 6721733 w 9138323"/>
              <a:gd name="connsiteY20" fmla="*/ 343967 h 859537"/>
              <a:gd name="connsiteX21" fmla="*/ 6799757 w 9138323"/>
              <a:gd name="connsiteY21" fmla="*/ 438956 h 859537"/>
              <a:gd name="connsiteX22" fmla="*/ 6875686 w 9138323"/>
              <a:gd name="connsiteY22" fmla="*/ 397558 h 859537"/>
              <a:gd name="connsiteX23" fmla="*/ 7064152 w 9138323"/>
              <a:gd name="connsiteY23" fmla="*/ 359339 h 859537"/>
              <a:gd name="connsiteX24" fmla="*/ 7252617 w 9138323"/>
              <a:gd name="connsiteY24" fmla="*/ 397558 h 859537"/>
              <a:gd name="connsiteX25" fmla="*/ 7323961 w 9138323"/>
              <a:gd name="connsiteY25" fmla="*/ 436456 h 859537"/>
              <a:gd name="connsiteX26" fmla="*/ 7335578 w 9138323"/>
              <a:gd name="connsiteY26" fmla="*/ 414961 h 859537"/>
              <a:gd name="connsiteX27" fmla="*/ 7602907 w 9138323"/>
              <a:gd name="connsiteY27" fmla="*/ 272187 h 859537"/>
              <a:gd name="connsiteX28" fmla="*/ 7925296 w 9138323"/>
              <a:gd name="connsiteY28" fmla="*/ 596017 h 859537"/>
              <a:gd name="connsiteX29" fmla="*/ 7923535 w 9138323"/>
              <a:gd name="connsiteY29" fmla="*/ 604778 h 859537"/>
              <a:gd name="connsiteX30" fmla="*/ 7993021 w 9138323"/>
              <a:gd name="connsiteY30" fmla="*/ 583112 h 859537"/>
              <a:gd name="connsiteX31" fmla="*/ 8129393 w 9138323"/>
              <a:gd name="connsiteY31" fmla="*/ 569303 h 859537"/>
              <a:gd name="connsiteX32" fmla="*/ 8265765 w 9138323"/>
              <a:gd name="connsiteY32" fmla="*/ 583112 h 859537"/>
              <a:gd name="connsiteX33" fmla="*/ 8299780 w 9138323"/>
              <a:gd name="connsiteY33" fmla="*/ 593718 h 859537"/>
              <a:gd name="connsiteX34" fmla="*/ 8317449 w 9138323"/>
              <a:gd name="connsiteY34" fmla="*/ 572207 h 859537"/>
              <a:gd name="connsiteX35" fmla="*/ 8659817 w 9138323"/>
              <a:gd name="connsiteY35" fmla="*/ 429759 h 859537"/>
              <a:gd name="connsiteX36" fmla="*/ 9134163 w 9138323"/>
              <a:gd name="connsiteY36" fmla="*/ 818090 h 859537"/>
              <a:gd name="connsiteX37" fmla="*/ 9138323 w 9138323"/>
              <a:gd name="connsiteY37" fmla="*/ 859537 h 859537"/>
              <a:gd name="connsiteX38" fmla="*/ 4141781 w 9138323"/>
              <a:gd name="connsiteY38" fmla="*/ 859537 h 859537"/>
              <a:gd name="connsiteX39" fmla="*/ 4141242 w 9138323"/>
              <a:gd name="connsiteY39" fmla="*/ 854166 h 859537"/>
              <a:gd name="connsiteX40" fmla="*/ 4134437 w 9138323"/>
              <a:gd name="connsiteY40" fmla="*/ 859537 h 859537"/>
              <a:gd name="connsiteX41" fmla="*/ 1390 w 9138323"/>
              <a:gd name="connsiteY41" fmla="*/ 859537 h 859537"/>
              <a:gd name="connsiteX42" fmla="*/ 0 w 9138323"/>
              <a:gd name="connsiteY42" fmla="*/ 845688 h 859537"/>
              <a:gd name="connsiteX43" fmla="*/ 418787 w 9138323"/>
              <a:gd name="connsiteY43" fmla="*/ 425029 h 859537"/>
              <a:gd name="connsiteX44" fmla="*/ 581797 w 9138323"/>
              <a:gd name="connsiteY44" fmla="*/ 458087 h 859537"/>
              <a:gd name="connsiteX45" fmla="*/ 590440 w 9138323"/>
              <a:gd name="connsiteY45" fmla="*/ 462798 h 859537"/>
              <a:gd name="connsiteX46" fmla="*/ 598218 w 9138323"/>
              <a:gd name="connsiteY46" fmla="*/ 385294 h 859537"/>
              <a:gd name="connsiteX47" fmla="*/ 1029094 w 9138323"/>
              <a:gd name="connsiteY47" fmla="*/ 32550 h 859537"/>
              <a:gd name="connsiteX48" fmla="*/ 1340088 w 9138323"/>
              <a:gd name="connsiteY48" fmla="*/ 161944 h 859537"/>
              <a:gd name="connsiteX49" fmla="*/ 1364611 w 9138323"/>
              <a:gd name="connsiteY49" fmla="*/ 191799 h 859537"/>
              <a:gd name="connsiteX50" fmla="*/ 1403078 w 9138323"/>
              <a:gd name="connsiteY50" fmla="*/ 179805 h 859537"/>
              <a:gd name="connsiteX51" fmla="*/ 1539449 w 9138323"/>
              <a:gd name="connsiteY51" fmla="*/ 165996 h 859537"/>
              <a:gd name="connsiteX52" fmla="*/ 1802839 w 9138323"/>
              <a:gd name="connsiteY52" fmla="*/ 219409 h 859537"/>
              <a:gd name="connsiteX53" fmla="*/ 1857061 w 9138323"/>
              <a:gd name="connsiteY53" fmla="*/ 248972 h 859537"/>
              <a:gd name="connsiteX54" fmla="*/ 1899461 w 9138323"/>
              <a:gd name="connsiteY54" fmla="*/ 213833 h 859537"/>
              <a:gd name="connsiteX55" fmla="*/ 2133608 w 9138323"/>
              <a:gd name="connsiteY55" fmla="*/ 141991 h 859537"/>
              <a:gd name="connsiteX56" fmla="*/ 2367756 w 9138323"/>
              <a:gd name="connsiteY56" fmla="*/ 213833 h 859537"/>
              <a:gd name="connsiteX57" fmla="*/ 2420881 w 9138323"/>
              <a:gd name="connsiteY57" fmla="*/ 257860 h 859537"/>
              <a:gd name="connsiteX58" fmla="*/ 2509751 w 9138323"/>
              <a:gd name="connsiteY58" fmla="*/ 184207 h 859537"/>
              <a:gd name="connsiteX59" fmla="*/ 2939610 w 9138323"/>
              <a:gd name="connsiteY59" fmla="*/ 52317 h 859537"/>
              <a:gd name="connsiteX60" fmla="*/ 3369468 w 9138323"/>
              <a:gd name="connsiteY60" fmla="*/ 184207 h 859537"/>
              <a:gd name="connsiteX61" fmla="*/ 3418479 w 9138323"/>
              <a:gd name="connsiteY61" fmla="*/ 224826 h 859537"/>
              <a:gd name="connsiteX62" fmla="*/ 3424100 w 9138323"/>
              <a:gd name="connsiteY62" fmla="*/ 214426 h 859537"/>
              <a:gd name="connsiteX63" fmla="*/ 3825592 w 9138323"/>
              <a:gd name="connsiteY63" fmla="*/ 0 h 85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9138323" h="859537">
                <a:moveTo>
                  <a:pt x="3825592" y="0"/>
                </a:moveTo>
                <a:cubicBezTo>
                  <a:pt x="3925869" y="0"/>
                  <a:pt x="4019027" y="30620"/>
                  <a:pt x="4096303" y="83060"/>
                </a:cubicBezTo>
                <a:lnTo>
                  <a:pt x="4125154" y="106971"/>
                </a:lnTo>
                <a:lnTo>
                  <a:pt x="4162050" y="76393"/>
                </a:lnTo>
                <a:cubicBezTo>
                  <a:pt x="4213504" y="41476"/>
                  <a:pt x="4275531" y="21088"/>
                  <a:pt x="4342300" y="21088"/>
                </a:cubicBezTo>
                <a:cubicBezTo>
                  <a:pt x="4475837" y="21088"/>
                  <a:pt x="4590411" y="102641"/>
                  <a:pt x="4639354" y="218869"/>
                </a:cubicBezTo>
                <a:lnTo>
                  <a:pt x="4653136" y="287442"/>
                </a:lnTo>
                <a:lnTo>
                  <a:pt x="4714569" y="293663"/>
                </a:lnTo>
                <a:cubicBezTo>
                  <a:pt x="4769728" y="305000"/>
                  <a:pt x="4821470" y="325759"/>
                  <a:pt x="4868055" y="354192"/>
                </a:cubicBezTo>
                <a:lnTo>
                  <a:pt x="4926135" y="396727"/>
                </a:lnTo>
                <a:lnTo>
                  <a:pt x="4974485" y="370366"/>
                </a:lnTo>
                <a:cubicBezTo>
                  <a:pt x="5013055" y="353979"/>
                  <a:pt x="5055461" y="344918"/>
                  <a:pt x="5099974" y="344918"/>
                </a:cubicBezTo>
                <a:cubicBezTo>
                  <a:pt x="5166742" y="344918"/>
                  <a:pt x="5228770" y="365306"/>
                  <a:pt x="5280224" y="400223"/>
                </a:cubicBezTo>
                <a:lnTo>
                  <a:pt x="5294059" y="411689"/>
                </a:lnTo>
                <a:lnTo>
                  <a:pt x="5324701" y="386293"/>
                </a:lnTo>
                <a:cubicBezTo>
                  <a:pt x="5376155" y="351376"/>
                  <a:pt x="5438184" y="330988"/>
                  <a:pt x="5504952" y="330988"/>
                </a:cubicBezTo>
                <a:cubicBezTo>
                  <a:pt x="5571721" y="330988"/>
                  <a:pt x="5633748" y="351376"/>
                  <a:pt x="5685202" y="386293"/>
                </a:cubicBezTo>
                <a:lnTo>
                  <a:pt x="5711865" y="408390"/>
                </a:lnTo>
                <a:lnTo>
                  <a:pt x="5764783" y="343967"/>
                </a:lnTo>
                <a:cubicBezTo>
                  <a:pt x="5887234" y="220967"/>
                  <a:pt x="6056401" y="144890"/>
                  <a:pt x="6243258" y="144890"/>
                </a:cubicBezTo>
                <a:cubicBezTo>
                  <a:pt x="6430113" y="144890"/>
                  <a:pt x="6599280" y="220967"/>
                  <a:pt x="6721733" y="343967"/>
                </a:cubicBezTo>
                <a:lnTo>
                  <a:pt x="6799757" y="438956"/>
                </a:lnTo>
                <a:lnTo>
                  <a:pt x="6875686" y="397558"/>
                </a:lnTo>
                <a:cubicBezTo>
                  <a:pt x="6933612" y="372948"/>
                  <a:pt x="6997300" y="359339"/>
                  <a:pt x="7064152" y="359339"/>
                </a:cubicBezTo>
                <a:cubicBezTo>
                  <a:pt x="7131003" y="359339"/>
                  <a:pt x="7194690" y="372948"/>
                  <a:pt x="7252617" y="397558"/>
                </a:cubicBezTo>
                <a:lnTo>
                  <a:pt x="7323961" y="436456"/>
                </a:lnTo>
                <a:lnTo>
                  <a:pt x="7335578" y="414961"/>
                </a:lnTo>
                <a:cubicBezTo>
                  <a:pt x="7393514" y="328821"/>
                  <a:pt x="7491626" y="272187"/>
                  <a:pt x="7602907" y="272187"/>
                </a:cubicBezTo>
                <a:cubicBezTo>
                  <a:pt x="7780958" y="272187"/>
                  <a:pt x="7925296" y="417171"/>
                  <a:pt x="7925296" y="596017"/>
                </a:cubicBezTo>
                <a:lnTo>
                  <a:pt x="7923535" y="604778"/>
                </a:lnTo>
                <a:lnTo>
                  <a:pt x="7993021" y="583112"/>
                </a:lnTo>
                <a:cubicBezTo>
                  <a:pt x="8037071" y="574058"/>
                  <a:pt x="8082679" y="569303"/>
                  <a:pt x="8129393" y="569303"/>
                </a:cubicBezTo>
                <a:cubicBezTo>
                  <a:pt x="8176107" y="569303"/>
                  <a:pt x="8221715" y="574058"/>
                  <a:pt x="8265765" y="583112"/>
                </a:cubicBezTo>
                <a:lnTo>
                  <a:pt x="8299780" y="593718"/>
                </a:lnTo>
                <a:lnTo>
                  <a:pt x="8317449" y="572207"/>
                </a:lnTo>
                <a:cubicBezTo>
                  <a:pt x="8405068" y="484195"/>
                  <a:pt x="8526114" y="429759"/>
                  <a:pt x="8659817" y="429759"/>
                </a:cubicBezTo>
                <a:cubicBezTo>
                  <a:pt x="8893798" y="429759"/>
                  <a:pt x="9089015" y="596470"/>
                  <a:pt x="9134163" y="818090"/>
                </a:cubicBezTo>
                <a:lnTo>
                  <a:pt x="9138323" y="859537"/>
                </a:lnTo>
                <a:lnTo>
                  <a:pt x="4141781" y="859537"/>
                </a:lnTo>
                <a:lnTo>
                  <a:pt x="4141242" y="854166"/>
                </a:lnTo>
                <a:lnTo>
                  <a:pt x="4134437" y="859537"/>
                </a:lnTo>
                <a:lnTo>
                  <a:pt x="1390" y="859537"/>
                </a:lnTo>
                <a:lnTo>
                  <a:pt x="0" y="845688"/>
                </a:lnTo>
                <a:cubicBezTo>
                  <a:pt x="0" y="613364"/>
                  <a:pt x="187497" y="425029"/>
                  <a:pt x="418787" y="425029"/>
                </a:cubicBezTo>
                <a:cubicBezTo>
                  <a:pt x="476609" y="425029"/>
                  <a:pt x="531694" y="436800"/>
                  <a:pt x="581797" y="458087"/>
                </a:cubicBezTo>
                <a:lnTo>
                  <a:pt x="590440" y="462798"/>
                </a:lnTo>
                <a:lnTo>
                  <a:pt x="598218" y="385294"/>
                </a:lnTo>
                <a:cubicBezTo>
                  <a:pt x="639228" y="183984"/>
                  <a:pt x="816556" y="32550"/>
                  <a:pt x="1029094" y="32550"/>
                </a:cubicBezTo>
                <a:cubicBezTo>
                  <a:pt x="1150545" y="32550"/>
                  <a:pt x="1260498" y="81998"/>
                  <a:pt x="1340088" y="161944"/>
                </a:cubicBezTo>
                <a:lnTo>
                  <a:pt x="1364611" y="191799"/>
                </a:lnTo>
                <a:lnTo>
                  <a:pt x="1403078" y="179805"/>
                </a:lnTo>
                <a:cubicBezTo>
                  <a:pt x="1447126" y="170751"/>
                  <a:pt x="1492736" y="165996"/>
                  <a:pt x="1539449" y="165996"/>
                </a:cubicBezTo>
                <a:cubicBezTo>
                  <a:pt x="1632877" y="165996"/>
                  <a:pt x="1721883" y="185015"/>
                  <a:pt x="1802839" y="219409"/>
                </a:cubicBezTo>
                <a:lnTo>
                  <a:pt x="1857061" y="248972"/>
                </a:lnTo>
                <a:lnTo>
                  <a:pt x="1899461" y="213833"/>
                </a:lnTo>
                <a:cubicBezTo>
                  <a:pt x="1966300" y="168476"/>
                  <a:pt x="2046875" y="141991"/>
                  <a:pt x="2133608" y="141991"/>
                </a:cubicBezTo>
                <a:cubicBezTo>
                  <a:pt x="2220342" y="141991"/>
                  <a:pt x="2300918" y="168476"/>
                  <a:pt x="2367756" y="213833"/>
                </a:cubicBezTo>
                <a:lnTo>
                  <a:pt x="2420881" y="257860"/>
                </a:lnTo>
                <a:lnTo>
                  <a:pt x="2509751" y="184207"/>
                </a:lnTo>
                <a:cubicBezTo>
                  <a:pt x="2632456" y="100939"/>
                  <a:pt x="2780381" y="52317"/>
                  <a:pt x="2939610" y="52317"/>
                </a:cubicBezTo>
                <a:cubicBezTo>
                  <a:pt x="3098839" y="52317"/>
                  <a:pt x="3246763" y="100939"/>
                  <a:pt x="3369468" y="184207"/>
                </a:cubicBezTo>
                <a:lnTo>
                  <a:pt x="3418479" y="224826"/>
                </a:lnTo>
                <a:lnTo>
                  <a:pt x="3424100" y="214426"/>
                </a:lnTo>
                <a:cubicBezTo>
                  <a:pt x="3511111" y="85057"/>
                  <a:pt x="3658462" y="0"/>
                  <a:pt x="3825592" y="0"/>
                </a:cubicBezTo>
                <a:close/>
              </a:path>
            </a:pathLst>
          </a:custGeom>
          <a:solidFill>
            <a:schemeClr val="accent5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99751" y="509451"/>
            <a:ext cx="9910119" cy="5891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94544" y="4430808"/>
            <a:ext cx="650305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latin typeface="+mj-lt"/>
              </a:rPr>
              <a:t>Núi cao bởi có đất bồi</a:t>
            </a:r>
            <a:br>
              <a:rPr lang="vi-VN" sz="2200" dirty="0">
                <a:latin typeface="+mj-lt"/>
              </a:rPr>
            </a:br>
            <a:r>
              <a:rPr lang="vi-VN" sz="2200" dirty="0">
                <a:latin typeface="+mj-lt"/>
              </a:rPr>
              <a:t>Núi chê đất thấp, núi ngồi ở đâu ?</a:t>
            </a:r>
            <a:br>
              <a:rPr lang="vi-VN" sz="2200" dirty="0">
                <a:latin typeface="+mj-lt"/>
              </a:rPr>
            </a:br>
            <a:r>
              <a:rPr lang="vi-VN" sz="2200" dirty="0">
                <a:latin typeface="+mj-lt"/>
              </a:rPr>
              <a:t>Muôn dòng sông đổ biển sâu</a:t>
            </a:r>
            <a:br>
              <a:rPr lang="vi-VN" sz="2200" dirty="0">
                <a:latin typeface="+mj-lt"/>
              </a:rPr>
            </a:br>
            <a:r>
              <a:rPr lang="vi-VN" sz="2200" dirty="0">
                <a:latin typeface="+mj-lt"/>
              </a:rPr>
              <a:t>Biển chê sông nhỏ, biển đâu nước còn ?</a:t>
            </a:r>
          </a:p>
          <a:p>
            <a:pPr algn="ctr"/>
            <a:r>
              <a:rPr lang="vi-VN" sz="2200" dirty="0">
                <a:latin typeface="+mj-lt"/>
              </a:rPr>
              <a:t>                         </a:t>
            </a:r>
            <a:r>
              <a:rPr lang="en-US" sz="2200" dirty="0">
                <a:latin typeface="+mj-lt"/>
              </a:rPr>
              <a:t>                                                   </a:t>
            </a:r>
            <a:r>
              <a:rPr lang="vi-VN" sz="2200" dirty="0">
                <a:latin typeface="+mj-lt"/>
              </a:rPr>
              <a:t>TỐ HỮU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99436" y="2738392"/>
            <a:ext cx="48932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latin typeface="+mj-lt"/>
              </a:rPr>
              <a:t>Một ngôi sao chẳng sáng đêm</a:t>
            </a:r>
            <a:br>
              <a:rPr lang="vi-VN" sz="2200" dirty="0">
                <a:latin typeface="+mj-lt"/>
              </a:rPr>
            </a:br>
            <a:r>
              <a:rPr lang="vi-VN" sz="2200" dirty="0">
                <a:latin typeface="+mj-lt"/>
              </a:rPr>
              <a:t>Một thân lúa chín, chẳng nên mùa vàng.</a:t>
            </a:r>
            <a:br>
              <a:rPr lang="vi-VN" sz="2200" dirty="0">
                <a:latin typeface="+mj-lt"/>
              </a:rPr>
            </a:br>
            <a:r>
              <a:rPr lang="vi-VN" sz="2200" dirty="0">
                <a:latin typeface="+mj-lt"/>
              </a:rPr>
              <a:t>Một người - đâu phải nhân gian ?</a:t>
            </a:r>
            <a:br>
              <a:rPr lang="vi-VN" sz="2200" dirty="0">
                <a:latin typeface="+mj-lt"/>
              </a:rPr>
            </a:br>
            <a:r>
              <a:rPr lang="vi-VN" sz="2200" dirty="0">
                <a:latin typeface="+mj-lt"/>
              </a:rPr>
              <a:t>Sống chăng, một đốm lửa tàn mà thôi !</a:t>
            </a:r>
            <a:br>
              <a:rPr lang="vi-VN" sz="2200" dirty="0">
                <a:latin typeface="+mj-lt"/>
              </a:rPr>
            </a:br>
            <a:endParaRPr lang="en-US" sz="2200" dirty="0"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49086" y="509451"/>
            <a:ext cx="10593977" cy="27150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vi-VN" sz="2200" dirty="0">
                <a:solidFill>
                  <a:schemeClr val="tx1"/>
                </a:solidFill>
                <a:latin typeface="+mj-lt"/>
              </a:rPr>
              <a:t>Con ong làm mật,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200" dirty="0">
                <a:solidFill>
                  <a:schemeClr val="tx1"/>
                </a:solidFill>
                <a:latin typeface="+mj-lt"/>
              </a:rPr>
              <a:t>yêu hoa</a:t>
            </a:r>
            <a:br>
              <a:rPr lang="vi-VN" sz="2200" dirty="0">
                <a:solidFill>
                  <a:schemeClr val="tx1"/>
                </a:solidFill>
                <a:latin typeface="+mj-lt"/>
              </a:rPr>
            </a:br>
            <a:r>
              <a:rPr lang="vi-VN" sz="2200" dirty="0">
                <a:solidFill>
                  <a:schemeClr val="tx1"/>
                </a:solidFill>
                <a:latin typeface="+mj-lt"/>
              </a:rPr>
              <a:t>Con cá bơi,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200" dirty="0">
                <a:solidFill>
                  <a:schemeClr val="tx1"/>
                </a:solidFill>
                <a:latin typeface="+mj-lt"/>
              </a:rPr>
              <a:t>yêu nước;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200" dirty="0">
                <a:solidFill>
                  <a:schemeClr val="tx1"/>
                </a:solidFill>
                <a:latin typeface="+mj-lt"/>
              </a:rPr>
              <a:t>con chim ca,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200" dirty="0">
                <a:solidFill>
                  <a:schemeClr val="tx1"/>
                </a:solidFill>
                <a:latin typeface="+mj-lt"/>
              </a:rPr>
              <a:t>yêu trời</a:t>
            </a:r>
            <a:br>
              <a:rPr lang="vi-VN" sz="2200" dirty="0">
                <a:solidFill>
                  <a:schemeClr val="tx1"/>
                </a:solidFill>
                <a:latin typeface="+mj-lt"/>
              </a:rPr>
            </a:br>
            <a:r>
              <a:rPr lang="vi-VN" sz="2200" dirty="0">
                <a:solidFill>
                  <a:schemeClr val="tx1"/>
                </a:solidFill>
                <a:latin typeface="+mj-lt"/>
              </a:rPr>
              <a:t>Con người muốn sống,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200" dirty="0">
                <a:solidFill>
                  <a:schemeClr val="tx1"/>
                </a:solidFill>
                <a:latin typeface="+mj-lt"/>
              </a:rPr>
              <a:t>con ơi</a:t>
            </a:r>
            <a:br>
              <a:rPr lang="vi-VN" sz="2200" dirty="0">
                <a:solidFill>
                  <a:schemeClr val="tx1"/>
                </a:solidFill>
                <a:latin typeface="+mj-lt"/>
              </a:rPr>
            </a:br>
            <a:r>
              <a:rPr lang="vi-VN" sz="2200" dirty="0">
                <a:solidFill>
                  <a:schemeClr val="tx1"/>
                </a:solidFill>
                <a:latin typeface="+mj-lt"/>
              </a:rPr>
              <a:t>Phải yêu đồng chí,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200" dirty="0">
                <a:solidFill>
                  <a:schemeClr val="tx1"/>
                </a:solidFill>
                <a:latin typeface="+mj-lt"/>
              </a:rPr>
              <a:t>yêu người anh em.</a:t>
            </a:r>
            <a:br>
              <a:rPr lang="vi-VN" sz="2200" dirty="0">
                <a:solidFill>
                  <a:schemeClr val="tx1"/>
                </a:solidFill>
                <a:latin typeface="+mj-lt"/>
              </a:rPr>
            </a:br>
            <a:br>
              <a:rPr lang="vi-VN" sz="2200" dirty="0">
                <a:solidFill>
                  <a:schemeClr val="tx1"/>
                </a:solidFill>
                <a:latin typeface="+mj-lt"/>
              </a:rPr>
            </a:br>
            <a:br>
              <a:rPr lang="vi-VN" dirty="0">
                <a:solidFill>
                  <a:schemeClr val="tx1"/>
                </a:solidFill>
              </a:rPr>
            </a:br>
            <a:br>
              <a:rPr lang="vi-VN" dirty="0"/>
            </a:b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680332" y="1215672"/>
            <a:ext cx="42640" cy="180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183650" y="1567060"/>
            <a:ext cx="42640" cy="180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733708" y="1215672"/>
            <a:ext cx="42640" cy="180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728181" y="1567058"/>
            <a:ext cx="42640" cy="180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047514" y="1908850"/>
            <a:ext cx="42640" cy="180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740709" y="1565896"/>
            <a:ext cx="42640" cy="180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905849" y="1908850"/>
            <a:ext cx="42640" cy="180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337780" y="2233602"/>
            <a:ext cx="42640" cy="180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414375" y="2233601"/>
            <a:ext cx="42640" cy="180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920230" y="1567058"/>
            <a:ext cx="42640" cy="180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124753" y="2233600"/>
            <a:ext cx="42640" cy="180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526495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1193410" y="1356347"/>
            <a:ext cx="9554308" cy="45942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Box 10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864550" y="2398932"/>
            <a:ext cx="28563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46" name="Text Box 21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864550" y="3727366"/>
            <a:ext cx="22214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47" name="Text Box 22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816538" y="4816540"/>
            <a:ext cx="26162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58" name="Text Box 10">
            <a:hlinkClick r:id="rId3" action="ppaction://hlinksldjump"/>
            <a:extLst>
              <a:ext uri="{FF2B5EF4-FFF2-40B4-BE49-F238E27FC236}">
                <a16:creationId xmlns:a16="http://schemas.microsoft.com/office/drawing/2014/main" id="{CFE92CB8-71FF-4F78-A741-92A831867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5818" y="2398932"/>
            <a:ext cx="69934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 Box 10">
            <a:hlinkClick r:id="rId3" action="ppaction://hlinksldjump"/>
            <a:extLst>
              <a:ext uri="{FF2B5EF4-FFF2-40B4-BE49-F238E27FC236}">
                <a16:creationId xmlns:a16="http://schemas.microsoft.com/office/drawing/2014/main" id="{98DE657A-7A3C-426C-9CB5-A4D5666C2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419" y="3727366"/>
            <a:ext cx="36360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 Box 10">
            <a:hlinkClick r:id="rId3" action="ppaction://hlinksldjump"/>
            <a:extLst>
              <a:ext uri="{FF2B5EF4-FFF2-40B4-BE49-F238E27FC236}">
                <a16:creationId xmlns:a16="http://schemas.microsoft.com/office/drawing/2014/main" id="{4476B3F3-C681-4AB9-905F-E639194E3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036" y="4816540"/>
            <a:ext cx="7412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201530" y="1581806"/>
            <a:ext cx="4365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335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/>
      <p:bldP spid="58" grpId="0"/>
      <p:bldP spid="59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998" y="851168"/>
            <a:ext cx="9874078" cy="5176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Tm="4633">
    <p:blind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9067" y="5729817"/>
            <a:ext cx="12183533" cy="1147233"/>
          </a:xfrm>
          <a:custGeom>
            <a:avLst/>
            <a:gdLst>
              <a:gd name="connsiteX0" fmla="*/ 3825592 w 9138323"/>
              <a:gd name="connsiteY0" fmla="*/ 0 h 859537"/>
              <a:gd name="connsiteX1" fmla="*/ 4096303 w 9138323"/>
              <a:gd name="connsiteY1" fmla="*/ 83060 h 859537"/>
              <a:gd name="connsiteX2" fmla="*/ 4125154 w 9138323"/>
              <a:gd name="connsiteY2" fmla="*/ 106971 h 859537"/>
              <a:gd name="connsiteX3" fmla="*/ 4162050 w 9138323"/>
              <a:gd name="connsiteY3" fmla="*/ 76393 h 859537"/>
              <a:gd name="connsiteX4" fmla="*/ 4342300 w 9138323"/>
              <a:gd name="connsiteY4" fmla="*/ 21088 h 859537"/>
              <a:gd name="connsiteX5" fmla="*/ 4639354 w 9138323"/>
              <a:gd name="connsiteY5" fmla="*/ 218869 h 859537"/>
              <a:gd name="connsiteX6" fmla="*/ 4653136 w 9138323"/>
              <a:gd name="connsiteY6" fmla="*/ 287442 h 859537"/>
              <a:gd name="connsiteX7" fmla="*/ 4714569 w 9138323"/>
              <a:gd name="connsiteY7" fmla="*/ 293663 h 859537"/>
              <a:gd name="connsiteX8" fmla="*/ 4868055 w 9138323"/>
              <a:gd name="connsiteY8" fmla="*/ 354192 h 859537"/>
              <a:gd name="connsiteX9" fmla="*/ 4926135 w 9138323"/>
              <a:gd name="connsiteY9" fmla="*/ 396727 h 859537"/>
              <a:gd name="connsiteX10" fmla="*/ 4974485 w 9138323"/>
              <a:gd name="connsiteY10" fmla="*/ 370366 h 859537"/>
              <a:gd name="connsiteX11" fmla="*/ 5099974 w 9138323"/>
              <a:gd name="connsiteY11" fmla="*/ 344918 h 859537"/>
              <a:gd name="connsiteX12" fmla="*/ 5280224 w 9138323"/>
              <a:gd name="connsiteY12" fmla="*/ 400223 h 859537"/>
              <a:gd name="connsiteX13" fmla="*/ 5294059 w 9138323"/>
              <a:gd name="connsiteY13" fmla="*/ 411689 h 859537"/>
              <a:gd name="connsiteX14" fmla="*/ 5324701 w 9138323"/>
              <a:gd name="connsiteY14" fmla="*/ 386293 h 859537"/>
              <a:gd name="connsiteX15" fmla="*/ 5504952 w 9138323"/>
              <a:gd name="connsiteY15" fmla="*/ 330988 h 859537"/>
              <a:gd name="connsiteX16" fmla="*/ 5685202 w 9138323"/>
              <a:gd name="connsiteY16" fmla="*/ 386293 h 859537"/>
              <a:gd name="connsiteX17" fmla="*/ 5711865 w 9138323"/>
              <a:gd name="connsiteY17" fmla="*/ 408390 h 859537"/>
              <a:gd name="connsiteX18" fmla="*/ 5764783 w 9138323"/>
              <a:gd name="connsiteY18" fmla="*/ 343967 h 859537"/>
              <a:gd name="connsiteX19" fmla="*/ 6243258 w 9138323"/>
              <a:gd name="connsiteY19" fmla="*/ 144890 h 859537"/>
              <a:gd name="connsiteX20" fmla="*/ 6721733 w 9138323"/>
              <a:gd name="connsiteY20" fmla="*/ 343967 h 859537"/>
              <a:gd name="connsiteX21" fmla="*/ 6799757 w 9138323"/>
              <a:gd name="connsiteY21" fmla="*/ 438956 h 859537"/>
              <a:gd name="connsiteX22" fmla="*/ 6875686 w 9138323"/>
              <a:gd name="connsiteY22" fmla="*/ 397558 h 859537"/>
              <a:gd name="connsiteX23" fmla="*/ 7064152 w 9138323"/>
              <a:gd name="connsiteY23" fmla="*/ 359339 h 859537"/>
              <a:gd name="connsiteX24" fmla="*/ 7252617 w 9138323"/>
              <a:gd name="connsiteY24" fmla="*/ 397558 h 859537"/>
              <a:gd name="connsiteX25" fmla="*/ 7323961 w 9138323"/>
              <a:gd name="connsiteY25" fmla="*/ 436456 h 859537"/>
              <a:gd name="connsiteX26" fmla="*/ 7335578 w 9138323"/>
              <a:gd name="connsiteY26" fmla="*/ 414961 h 859537"/>
              <a:gd name="connsiteX27" fmla="*/ 7602907 w 9138323"/>
              <a:gd name="connsiteY27" fmla="*/ 272187 h 859537"/>
              <a:gd name="connsiteX28" fmla="*/ 7925296 w 9138323"/>
              <a:gd name="connsiteY28" fmla="*/ 596017 h 859537"/>
              <a:gd name="connsiteX29" fmla="*/ 7923535 w 9138323"/>
              <a:gd name="connsiteY29" fmla="*/ 604778 h 859537"/>
              <a:gd name="connsiteX30" fmla="*/ 7993021 w 9138323"/>
              <a:gd name="connsiteY30" fmla="*/ 583112 h 859537"/>
              <a:gd name="connsiteX31" fmla="*/ 8129393 w 9138323"/>
              <a:gd name="connsiteY31" fmla="*/ 569303 h 859537"/>
              <a:gd name="connsiteX32" fmla="*/ 8265765 w 9138323"/>
              <a:gd name="connsiteY32" fmla="*/ 583112 h 859537"/>
              <a:gd name="connsiteX33" fmla="*/ 8299780 w 9138323"/>
              <a:gd name="connsiteY33" fmla="*/ 593718 h 859537"/>
              <a:gd name="connsiteX34" fmla="*/ 8317449 w 9138323"/>
              <a:gd name="connsiteY34" fmla="*/ 572207 h 859537"/>
              <a:gd name="connsiteX35" fmla="*/ 8659817 w 9138323"/>
              <a:gd name="connsiteY35" fmla="*/ 429759 h 859537"/>
              <a:gd name="connsiteX36" fmla="*/ 9134163 w 9138323"/>
              <a:gd name="connsiteY36" fmla="*/ 818090 h 859537"/>
              <a:gd name="connsiteX37" fmla="*/ 9138323 w 9138323"/>
              <a:gd name="connsiteY37" fmla="*/ 859537 h 859537"/>
              <a:gd name="connsiteX38" fmla="*/ 4141781 w 9138323"/>
              <a:gd name="connsiteY38" fmla="*/ 859537 h 859537"/>
              <a:gd name="connsiteX39" fmla="*/ 4141242 w 9138323"/>
              <a:gd name="connsiteY39" fmla="*/ 854166 h 859537"/>
              <a:gd name="connsiteX40" fmla="*/ 4134437 w 9138323"/>
              <a:gd name="connsiteY40" fmla="*/ 859537 h 859537"/>
              <a:gd name="connsiteX41" fmla="*/ 1390 w 9138323"/>
              <a:gd name="connsiteY41" fmla="*/ 859537 h 859537"/>
              <a:gd name="connsiteX42" fmla="*/ 0 w 9138323"/>
              <a:gd name="connsiteY42" fmla="*/ 845688 h 859537"/>
              <a:gd name="connsiteX43" fmla="*/ 418787 w 9138323"/>
              <a:gd name="connsiteY43" fmla="*/ 425029 h 859537"/>
              <a:gd name="connsiteX44" fmla="*/ 581797 w 9138323"/>
              <a:gd name="connsiteY44" fmla="*/ 458087 h 859537"/>
              <a:gd name="connsiteX45" fmla="*/ 590440 w 9138323"/>
              <a:gd name="connsiteY45" fmla="*/ 462798 h 859537"/>
              <a:gd name="connsiteX46" fmla="*/ 598218 w 9138323"/>
              <a:gd name="connsiteY46" fmla="*/ 385294 h 859537"/>
              <a:gd name="connsiteX47" fmla="*/ 1029094 w 9138323"/>
              <a:gd name="connsiteY47" fmla="*/ 32550 h 859537"/>
              <a:gd name="connsiteX48" fmla="*/ 1340088 w 9138323"/>
              <a:gd name="connsiteY48" fmla="*/ 161944 h 859537"/>
              <a:gd name="connsiteX49" fmla="*/ 1364611 w 9138323"/>
              <a:gd name="connsiteY49" fmla="*/ 191799 h 859537"/>
              <a:gd name="connsiteX50" fmla="*/ 1403078 w 9138323"/>
              <a:gd name="connsiteY50" fmla="*/ 179805 h 859537"/>
              <a:gd name="connsiteX51" fmla="*/ 1539449 w 9138323"/>
              <a:gd name="connsiteY51" fmla="*/ 165996 h 859537"/>
              <a:gd name="connsiteX52" fmla="*/ 1802839 w 9138323"/>
              <a:gd name="connsiteY52" fmla="*/ 219409 h 859537"/>
              <a:gd name="connsiteX53" fmla="*/ 1857061 w 9138323"/>
              <a:gd name="connsiteY53" fmla="*/ 248972 h 859537"/>
              <a:gd name="connsiteX54" fmla="*/ 1899461 w 9138323"/>
              <a:gd name="connsiteY54" fmla="*/ 213833 h 859537"/>
              <a:gd name="connsiteX55" fmla="*/ 2133608 w 9138323"/>
              <a:gd name="connsiteY55" fmla="*/ 141991 h 859537"/>
              <a:gd name="connsiteX56" fmla="*/ 2367756 w 9138323"/>
              <a:gd name="connsiteY56" fmla="*/ 213833 h 859537"/>
              <a:gd name="connsiteX57" fmla="*/ 2420881 w 9138323"/>
              <a:gd name="connsiteY57" fmla="*/ 257860 h 859537"/>
              <a:gd name="connsiteX58" fmla="*/ 2509751 w 9138323"/>
              <a:gd name="connsiteY58" fmla="*/ 184207 h 859537"/>
              <a:gd name="connsiteX59" fmla="*/ 2939610 w 9138323"/>
              <a:gd name="connsiteY59" fmla="*/ 52317 h 859537"/>
              <a:gd name="connsiteX60" fmla="*/ 3369468 w 9138323"/>
              <a:gd name="connsiteY60" fmla="*/ 184207 h 859537"/>
              <a:gd name="connsiteX61" fmla="*/ 3418479 w 9138323"/>
              <a:gd name="connsiteY61" fmla="*/ 224826 h 859537"/>
              <a:gd name="connsiteX62" fmla="*/ 3424100 w 9138323"/>
              <a:gd name="connsiteY62" fmla="*/ 214426 h 859537"/>
              <a:gd name="connsiteX63" fmla="*/ 3825592 w 9138323"/>
              <a:gd name="connsiteY63" fmla="*/ 0 h 85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9138323" h="859537">
                <a:moveTo>
                  <a:pt x="3825592" y="0"/>
                </a:moveTo>
                <a:cubicBezTo>
                  <a:pt x="3925869" y="0"/>
                  <a:pt x="4019027" y="30620"/>
                  <a:pt x="4096303" y="83060"/>
                </a:cubicBezTo>
                <a:lnTo>
                  <a:pt x="4125154" y="106971"/>
                </a:lnTo>
                <a:lnTo>
                  <a:pt x="4162050" y="76393"/>
                </a:lnTo>
                <a:cubicBezTo>
                  <a:pt x="4213504" y="41476"/>
                  <a:pt x="4275531" y="21088"/>
                  <a:pt x="4342300" y="21088"/>
                </a:cubicBezTo>
                <a:cubicBezTo>
                  <a:pt x="4475837" y="21088"/>
                  <a:pt x="4590411" y="102641"/>
                  <a:pt x="4639354" y="218869"/>
                </a:cubicBezTo>
                <a:lnTo>
                  <a:pt x="4653136" y="287442"/>
                </a:lnTo>
                <a:lnTo>
                  <a:pt x="4714569" y="293663"/>
                </a:lnTo>
                <a:cubicBezTo>
                  <a:pt x="4769728" y="305000"/>
                  <a:pt x="4821470" y="325759"/>
                  <a:pt x="4868055" y="354192"/>
                </a:cubicBezTo>
                <a:lnTo>
                  <a:pt x="4926135" y="396727"/>
                </a:lnTo>
                <a:lnTo>
                  <a:pt x="4974485" y="370366"/>
                </a:lnTo>
                <a:cubicBezTo>
                  <a:pt x="5013055" y="353979"/>
                  <a:pt x="5055461" y="344918"/>
                  <a:pt x="5099974" y="344918"/>
                </a:cubicBezTo>
                <a:cubicBezTo>
                  <a:pt x="5166742" y="344918"/>
                  <a:pt x="5228770" y="365306"/>
                  <a:pt x="5280224" y="400223"/>
                </a:cubicBezTo>
                <a:lnTo>
                  <a:pt x="5294059" y="411689"/>
                </a:lnTo>
                <a:lnTo>
                  <a:pt x="5324701" y="386293"/>
                </a:lnTo>
                <a:cubicBezTo>
                  <a:pt x="5376155" y="351376"/>
                  <a:pt x="5438184" y="330988"/>
                  <a:pt x="5504952" y="330988"/>
                </a:cubicBezTo>
                <a:cubicBezTo>
                  <a:pt x="5571721" y="330988"/>
                  <a:pt x="5633748" y="351376"/>
                  <a:pt x="5685202" y="386293"/>
                </a:cubicBezTo>
                <a:lnTo>
                  <a:pt x="5711865" y="408390"/>
                </a:lnTo>
                <a:lnTo>
                  <a:pt x="5764783" y="343967"/>
                </a:lnTo>
                <a:cubicBezTo>
                  <a:pt x="5887234" y="220967"/>
                  <a:pt x="6056401" y="144890"/>
                  <a:pt x="6243258" y="144890"/>
                </a:cubicBezTo>
                <a:cubicBezTo>
                  <a:pt x="6430113" y="144890"/>
                  <a:pt x="6599280" y="220967"/>
                  <a:pt x="6721733" y="343967"/>
                </a:cubicBezTo>
                <a:lnTo>
                  <a:pt x="6799757" y="438956"/>
                </a:lnTo>
                <a:lnTo>
                  <a:pt x="6875686" y="397558"/>
                </a:lnTo>
                <a:cubicBezTo>
                  <a:pt x="6933612" y="372948"/>
                  <a:pt x="6997300" y="359339"/>
                  <a:pt x="7064152" y="359339"/>
                </a:cubicBezTo>
                <a:cubicBezTo>
                  <a:pt x="7131003" y="359339"/>
                  <a:pt x="7194690" y="372948"/>
                  <a:pt x="7252617" y="397558"/>
                </a:cubicBezTo>
                <a:lnTo>
                  <a:pt x="7323961" y="436456"/>
                </a:lnTo>
                <a:lnTo>
                  <a:pt x="7335578" y="414961"/>
                </a:lnTo>
                <a:cubicBezTo>
                  <a:pt x="7393514" y="328821"/>
                  <a:pt x="7491626" y="272187"/>
                  <a:pt x="7602907" y="272187"/>
                </a:cubicBezTo>
                <a:cubicBezTo>
                  <a:pt x="7780958" y="272187"/>
                  <a:pt x="7925296" y="417171"/>
                  <a:pt x="7925296" y="596017"/>
                </a:cubicBezTo>
                <a:lnTo>
                  <a:pt x="7923535" y="604778"/>
                </a:lnTo>
                <a:lnTo>
                  <a:pt x="7993021" y="583112"/>
                </a:lnTo>
                <a:cubicBezTo>
                  <a:pt x="8037071" y="574058"/>
                  <a:pt x="8082679" y="569303"/>
                  <a:pt x="8129393" y="569303"/>
                </a:cubicBezTo>
                <a:cubicBezTo>
                  <a:pt x="8176107" y="569303"/>
                  <a:pt x="8221715" y="574058"/>
                  <a:pt x="8265765" y="583112"/>
                </a:cubicBezTo>
                <a:lnTo>
                  <a:pt x="8299780" y="593718"/>
                </a:lnTo>
                <a:lnTo>
                  <a:pt x="8317449" y="572207"/>
                </a:lnTo>
                <a:cubicBezTo>
                  <a:pt x="8405068" y="484195"/>
                  <a:pt x="8526114" y="429759"/>
                  <a:pt x="8659817" y="429759"/>
                </a:cubicBezTo>
                <a:cubicBezTo>
                  <a:pt x="8893798" y="429759"/>
                  <a:pt x="9089015" y="596470"/>
                  <a:pt x="9134163" y="818090"/>
                </a:cubicBezTo>
                <a:lnTo>
                  <a:pt x="9138323" y="859537"/>
                </a:lnTo>
                <a:lnTo>
                  <a:pt x="4141781" y="859537"/>
                </a:lnTo>
                <a:lnTo>
                  <a:pt x="4141242" y="854166"/>
                </a:lnTo>
                <a:lnTo>
                  <a:pt x="4134437" y="859537"/>
                </a:lnTo>
                <a:lnTo>
                  <a:pt x="1390" y="859537"/>
                </a:lnTo>
                <a:lnTo>
                  <a:pt x="0" y="845688"/>
                </a:lnTo>
                <a:cubicBezTo>
                  <a:pt x="0" y="613364"/>
                  <a:pt x="187497" y="425029"/>
                  <a:pt x="418787" y="425029"/>
                </a:cubicBezTo>
                <a:cubicBezTo>
                  <a:pt x="476609" y="425029"/>
                  <a:pt x="531694" y="436800"/>
                  <a:pt x="581797" y="458087"/>
                </a:cubicBezTo>
                <a:lnTo>
                  <a:pt x="590440" y="462798"/>
                </a:lnTo>
                <a:lnTo>
                  <a:pt x="598218" y="385294"/>
                </a:lnTo>
                <a:cubicBezTo>
                  <a:pt x="639228" y="183984"/>
                  <a:pt x="816556" y="32550"/>
                  <a:pt x="1029094" y="32550"/>
                </a:cubicBezTo>
                <a:cubicBezTo>
                  <a:pt x="1150545" y="32550"/>
                  <a:pt x="1260498" y="81998"/>
                  <a:pt x="1340088" y="161944"/>
                </a:cubicBezTo>
                <a:lnTo>
                  <a:pt x="1364611" y="191799"/>
                </a:lnTo>
                <a:lnTo>
                  <a:pt x="1403078" y="179805"/>
                </a:lnTo>
                <a:cubicBezTo>
                  <a:pt x="1447126" y="170751"/>
                  <a:pt x="1492736" y="165996"/>
                  <a:pt x="1539449" y="165996"/>
                </a:cubicBezTo>
                <a:cubicBezTo>
                  <a:pt x="1632877" y="165996"/>
                  <a:pt x="1721883" y="185015"/>
                  <a:pt x="1802839" y="219409"/>
                </a:cubicBezTo>
                <a:lnTo>
                  <a:pt x="1857061" y="248972"/>
                </a:lnTo>
                <a:lnTo>
                  <a:pt x="1899461" y="213833"/>
                </a:lnTo>
                <a:cubicBezTo>
                  <a:pt x="1966300" y="168476"/>
                  <a:pt x="2046875" y="141991"/>
                  <a:pt x="2133608" y="141991"/>
                </a:cubicBezTo>
                <a:cubicBezTo>
                  <a:pt x="2220342" y="141991"/>
                  <a:pt x="2300918" y="168476"/>
                  <a:pt x="2367756" y="213833"/>
                </a:cubicBezTo>
                <a:lnTo>
                  <a:pt x="2420881" y="257860"/>
                </a:lnTo>
                <a:lnTo>
                  <a:pt x="2509751" y="184207"/>
                </a:lnTo>
                <a:cubicBezTo>
                  <a:pt x="2632456" y="100939"/>
                  <a:pt x="2780381" y="52317"/>
                  <a:pt x="2939610" y="52317"/>
                </a:cubicBezTo>
                <a:cubicBezTo>
                  <a:pt x="3098839" y="52317"/>
                  <a:pt x="3246763" y="100939"/>
                  <a:pt x="3369468" y="184207"/>
                </a:cubicBezTo>
                <a:lnTo>
                  <a:pt x="3418479" y="224826"/>
                </a:lnTo>
                <a:lnTo>
                  <a:pt x="3424100" y="214426"/>
                </a:lnTo>
                <a:cubicBezTo>
                  <a:pt x="3511111" y="85057"/>
                  <a:pt x="3658462" y="0"/>
                  <a:pt x="382559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29" name="图片 3">
            <a:extLst>
              <a:ext uri="{FF2B5EF4-FFF2-40B4-BE49-F238E27FC236}">
                <a16:creationId xmlns:a16="http://schemas.microsoft.com/office/drawing/2014/main" id="{1D7E1FE3-56D7-4C2A-A59C-C640D1667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02" y="1004953"/>
            <a:ext cx="10258226" cy="4360234"/>
          </a:xfrm>
          <a:prstGeom prst="rect">
            <a:avLst/>
          </a:prstGeom>
        </p:spPr>
      </p:pic>
      <p:sp>
        <p:nvSpPr>
          <p:cNvPr id="30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576263" y="1784686"/>
            <a:ext cx="5519757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200"/>
            <a:r>
              <a:rPr lang="en-US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TÌM HIỂU BÀI</a:t>
            </a:r>
            <a:endParaRPr lang="zh-CN" altLang="en-US" sz="8800" b="1" dirty="0"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095105"/>
      </p:ext>
    </p:extLst>
  </p:cSld>
  <p:clrMapOvr>
    <a:masterClrMapping/>
  </p:clrMapOvr>
  <p:transition advTm="11466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71" b="100000" l="0" r="61364">
                        <a14:foregroundMark x1="30909" y1="62151" x2="34545" y2="70916"/>
                        <a14:foregroundMark x1="47727" y1="60159" x2="50909" y2="66534"/>
                        <a14:foregroundMark x1="39545" y1="83665" x2="54545" y2="86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615" r="38247"/>
          <a:stretch/>
        </p:blipFill>
        <p:spPr bwMode="auto">
          <a:xfrm>
            <a:off x="-26987" y="2236762"/>
            <a:ext cx="2938999" cy="46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Cloud Callout 4"/>
          <p:cNvSpPr>
            <a:spLocks noChangeArrowheads="1"/>
          </p:cNvSpPr>
          <p:nvPr/>
        </p:nvSpPr>
        <p:spPr bwMode="auto">
          <a:xfrm>
            <a:off x="1824879" y="-142080"/>
            <a:ext cx="8557078" cy="2470944"/>
          </a:xfrm>
          <a:prstGeom prst="cloudCallout">
            <a:avLst>
              <a:gd name="adj1" fmla="val -33366"/>
              <a:gd name="adj2" fmla="val 86127"/>
            </a:avLst>
          </a:prstGeom>
          <a:solidFill>
            <a:srgbClr val="FFFFFF"/>
          </a:solidFill>
          <a:ln w="6350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1. Con </a:t>
            </a:r>
            <a:r>
              <a:rPr lang="en-US" altLang="en-US" sz="36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ong</a:t>
            </a:r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, con </a:t>
            </a:r>
            <a:r>
              <a:rPr lang="en-US" altLang="en-US" sz="36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cá</a:t>
            </a:r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, con </a:t>
            </a:r>
            <a:r>
              <a:rPr lang="en-US" altLang="en-US" sz="36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chim</a:t>
            </a:r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gì</a:t>
            </a:r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? </a:t>
            </a:r>
            <a:r>
              <a:rPr lang="en-US" altLang="en-US" sz="36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sao</a:t>
            </a:r>
            <a:r>
              <a:rPr lang="en-US" altLang="en-US" sz="36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?</a:t>
            </a:r>
            <a:endParaRPr lang="vi-VN" altLang="en-US" dirty="0"/>
          </a:p>
        </p:txBody>
      </p:sp>
      <p:sp>
        <p:nvSpPr>
          <p:cNvPr id="21508" name="TextBox 5"/>
          <p:cNvSpPr>
            <a:spLocks noChangeArrowheads="1"/>
          </p:cNvSpPr>
          <p:nvPr/>
        </p:nvSpPr>
        <p:spPr bwMode="auto">
          <a:xfrm>
            <a:off x="4114800" y="2413367"/>
            <a:ext cx="38193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3200" dirty="0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Con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:</a:t>
            </a:r>
            <a:endParaRPr lang="vi-VN" altLang="en-US" b="1" dirty="0">
              <a:solidFill>
                <a:srgbClr val="FF0000"/>
              </a:solidFill>
            </a:endParaRPr>
          </a:p>
        </p:txBody>
      </p:sp>
      <p:sp>
        <p:nvSpPr>
          <p:cNvPr id="21509" name="TextBox 6"/>
          <p:cNvSpPr>
            <a:spLocks noChangeArrowheads="1"/>
          </p:cNvSpPr>
          <p:nvPr/>
        </p:nvSpPr>
        <p:spPr bwMode="auto">
          <a:xfrm>
            <a:off x="3227388" y="3628195"/>
            <a:ext cx="37220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3200" dirty="0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Con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cá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:</a:t>
            </a:r>
            <a:endParaRPr lang="vi-VN" altLang="en-US" b="1" dirty="0">
              <a:solidFill>
                <a:srgbClr val="FF0000"/>
              </a:solidFill>
            </a:endParaRPr>
          </a:p>
        </p:txBody>
      </p:sp>
      <p:sp>
        <p:nvSpPr>
          <p:cNvPr id="21510" name="TextBox 7"/>
          <p:cNvSpPr>
            <a:spLocks noChangeArrowheads="1"/>
          </p:cNvSpPr>
          <p:nvPr/>
        </p:nvSpPr>
        <p:spPr bwMode="auto">
          <a:xfrm>
            <a:off x="3038157" y="5288328"/>
            <a:ext cx="4100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3200" dirty="0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Con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chim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trời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:</a:t>
            </a:r>
            <a:endParaRPr lang="vi-VN" altLang="en-US" b="1" dirty="0">
              <a:solidFill>
                <a:srgbClr val="FF0000"/>
              </a:solidFill>
            </a:endParaRPr>
          </a:p>
        </p:txBody>
      </p:sp>
      <p:sp>
        <p:nvSpPr>
          <p:cNvPr id="21511" name="TextBox 8"/>
          <p:cNvSpPr>
            <a:spLocks noChangeArrowheads="1"/>
          </p:cNvSpPr>
          <p:nvPr/>
        </p:nvSpPr>
        <p:spPr bwMode="auto">
          <a:xfrm>
            <a:off x="7726363" y="2413367"/>
            <a:ext cx="446563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 eaLnBrk="1" hangingPunct="1"/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hoa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mật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ngọt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giúp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ong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mật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vi-VN" altLang="en-US" dirty="0"/>
          </a:p>
        </p:txBody>
      </p:sp>
      <p:sp>
        <p:nvSpPr>
          <p:cNvPr id="21512" name="TextBox 9"/>
          <p:cNvSpPr>
            <a:spLocks noChangeArrowheads="1"/>
          </p:cNvSpPr>
          <p:nvPr/>
        </p:nvSpPr>
        <p:spPr bwMode="auto">
          <a:xfrm>
            <a:off x="6949440" y="3628195"/>
            <a:ext cx="51625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 eaLnBrk="1" hangingPunct="1"/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cá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mới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bơi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lội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mới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sống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cá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sẽ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chết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vi-VN" altLang="en-US" dirty="0"/>
          </a:p>
        </p:txBody>
      </p:sp>
      <p:sp>
        <p:nvSpPr>
          <p:cNvPr id="21513" name="TextBox 10"/>
          <p:cNvSpPr>
            <a:spLocks noChangeArrowheads="1"/>
          </p:cNvSpPr>
          <p:nvPr/>
        </p:nvSpPr>
        <p:spPr bwMode="auto">
          <a:xfrm>
            <a:off x="6949440" y="5288328"/>
            <a:ext cx="50831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 eaLnBrk="1" hangingPunct="1"/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bầu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trời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cao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rộng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chim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mới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thỏa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sức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tung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cánh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hót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 ca, bay </a:t>
            </a:r>
            <a:r>
              <a:rPr lang="en-US" altLang="en-US" sz="3200" dirty="0" err="1">
                <a:latin typeface="Times New Roman" panose="02020603050405020304" pitchFamily="18" charset="0"/>
                <a:sym typeface="Times New Roman" panose="02020603050405020304" pitchFamily="18" charset="0"/>
              </a:rPr>
              <a:t>lượn</a:t>
            </a:r>
            <a:r>
              <a:rPr lang="en-US" altLang="en-US" sz="3200" dirty="0">
                <a:latin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vi-VN" altLang="en-US" dirty="0"/>
          </a:p>
        </p:txBody>
      </p:sp>
    </p:spTree>
    <p:extLst>
      <p:ext uri="{BB962C8B-B14F-4D97-AF65-F5344CB8AC3E}">
        <p14:creationId xmlns:p14="http://schemas.microsoft.com/office/powerpoint/2010/main" val="3708725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6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ldLvl="0" animBg="1" autoUpdateAnimBg="0"/>
      <p:bldP spid="21508" grpId="0" bldLvl="0" autoUpdateAnimBg="0"/>
      <p:bldP spid="21509" grpId="0" bldLvl="0" autoUpdateAnimBg="0"/>
      <p:bldP spid="21510" grpId="0" bldLvl="0" autoUpdateAnimBg="0"/>
      <p:bldP spid="21511" grpId="0" bldLvl="0" autoUpdateAnimBg="0"/>
      <p:bldP spid="21512" grpId="0" bldLvl="0" autoUpdateAnimBg="0"/>
      <p:bldP spid="21513" grpId="0" bldLvl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81C1877-9194-44E0-9510-51951DF0D87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592997f5ae26d"/>
  <p:tag name="INKNOELEADERBOARD" val="-1809185933"/>
</p:tagLst>
</file>

<file path=ppt/theme/theme1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947</Words>
  <Application>Microsoft Office PowerPoint</Application>
  <PresentationFormat>Widescreen</PresentationFormat>
  <Paragraphs>92</Paragraphs>
  <Slides>18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印品黑体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592997f5ae26d</dc:title>
  <dc:creator>Administrator</dc:creator>
  <cp:lastModifiedBy>trang nguyễn</cp:lastModifiedBy>
  <cp:revision>27</cp:revision>
  <dcterms:created xsi:type="dcterms:W3CDTF">2017-05-27T04:45:00Z</dcterms:created>
  <dcterms:modified xsi:type="dcterms:W3CDTF">2021-10-24T11:53:24Z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