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sldIdLst>
    <p:sldId id="329" r:id="rId2"/>
    <p:sldId id="323" r:id="rId3"/>
    <p:sldId id="324" r:id="rId4"/>
    <p:sldId id="325" r:id="rId5"/>
    <p:sldId id="326" r:id="rId6"/>
    <p:sldId id="327" r:id="rId7"/>
    <p:sldId id="328" r:id="rId8"/>
    <p:sldId id="299" r:id="rId9"/>
    <p:sldId id="303" r:id="rId10"/>
    <p:sldId id="304" r:id="rId11"/>
    <p:sldId id="314" r:id="rId12"/>
    <p:sldId id="315" r:id="rId13"/>
    <p:sldId id="316" r:id="rId14"/>
    <p:sldId id="310" r:id="rId15"/>
    <p:sldId id="317" r:id="rId16"/>
    <p:sldId id="330" r:id="rId17"/>
    <p:sldId id="320" r:id="rId18"/>
    <p:sldId id="298" r:id="rId19"/>
  </p:sldIdLst>
  <p:sldSz cx="12192000" cy="6858000"/>
  <p:notesSz cx="6858000" cy="9144000"/>
  <p:embeddedFontLst>
    <p:embeddedFont>
      <p:font typeface="Calibri Light" pitchFamily="34" charset="0"/>
      <p:regular r:id="rId21"/>
      <p:italic r:id="rId22"/>
    </p:embeddedFont>
    <p:embeddedFont>
      <p:font typeface="Comic Sans MS" pitchFamily="66" charset="0"/>
      <p:regular r:id="rId23"/>
      <p:bold r:id="rId24"/>
      <p:italic r:id="rId25"/>
      <p:boldItalic r:id="rId26"/>
    </p:embeddedFont>
    <p:embeddedFont>
      <p:font typeface="Malgun Gothic Semilight" pitchFamily="34" charset="-128"/>
      <p:regular r:id="rId27"/>
    </p:embeddedFont>
    <p:embeddedFont>
      <p:font typeface=".VnTime" pitchFamily="34" charset="0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FFFFFF"/>
    <a:srgbClr val="FF5357"/>
    <a:srgbClr val="FF7C80"/>
    <a:srgbClr val="FF9396"/>
    <a:srgbClr val="7030A0"/>
    <a:srgbClr val="6D62A3"/>
    <a:srgbClr val="75B1A8"/>
    <a:srgbClr val="009343"/>
    <a:srgbClr val="EF7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9117" autoAdjust="0"/>
  </p:normalViewPr>
  <p:slideViewPr>
    <p:cSldViewPr snapToGrid="0">
      <p:cViewPr>
        <p:scale>
          <a:sx n="70" d="100"/>
          <a:sy n="70" d="100"/>
        </p:scale>
        <p:origin x="-605" y="-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00AF1-B0AC-4308-AF6D-389D3526B4BF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BFACB-4636-4BC6-BE8E-2B8BC9877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3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fld id="{9A0DB2DC-4C9A-4742-B13C-FB6460FD3503}" type="slidenum">
              <a:rPr lang="en-US" dirty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47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/>
              <a:t>Hoạt động 1: Ôn các bài tập đọc tuần 5, 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565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Đây</a:t>
            </a:r>
            <a:r>
              <a:rPr lang="en-US" altLang="zh-CN" baseline="0"/>
              <a:t> là các bài tập đọc tuần 5, 6 thuộc chủ điểm Tới trường mà chúng ta đã học</a:t>
            </a:r>
          </a:p>
          <a:p>
            <a:r>
              <a:rPr lang="en-US" altLang="zh-CN" baseline="0"/>
              <a:t>Các em đọc lại 1 lần tên 4 bài tập đọc (GV đọc tên 4 bài tập đọc)</a:t>
            </a:r>
          </a:p>
          <a:p>
            <a:r>
              <a:rPr lang="en-US" altLang="zh-CN" baseline="0"/>
              <a:t>Chúng ta tiếp tục tiến hành phần ôn tập đọc và tìm hiểu bài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679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đọc</a:t>
            </a:r>
            <a:r>
              <a:rPr lang="en-US" baseline="0"/>
              <a:t> đề</a:t>
            </a:r>
          </a:p>
          <a:p>
            <a:r>
              <a:rPr lang="en-US" baseline="0"/>
              <a:t>Để giúp các em dễ dàng thực hiện bài tập này, cô sẽ giải thích cho các em một số từ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FACB-4636-4BC6-BE8E-2B8BC9877D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19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Đây</a:t>
            </a:r>
            <a:r>
              <a:rPr lang="en-US" altLang="zh-CN" baseline="0"/>
              <a:t> là các bài tập đọc tuần 5, 6 thuộc chủ điểm Tới trường mà chúng ta đã học</a:t>
            </a:r>
          </a:p>
          <a:p>
            <a:r>
              <a:rPr lang="en-US" altLang="zh-CN" baseline="0"/>
              <a:t>Các em đọc lại 1 lần tên 4 bài tập đọc (GV đọc tên 4 bài tập đọc)</a:t>
            </a:r>
          </a:p>
          <a:p>
            <a:r>
              <a:rPr lang="en-US" altLang="zh-CN" baseline="0"/>
              <a:t>Chúng ta tiếp tục tiến hành phần ôn tập đọc và tìm hiểu bài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679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Đây</a:t>
            </a:r>
            <a:r>
              <a:rPr lang="en-US" altLang="zh-CN" baseline="0"/>
              <a:t> là các bài tập đọc tuần 5, 6 thuộc chủ điểm Tới trường mà chúng ta đã học</a:t>
            </a:r>
          </a:p>
          <a:p>
            <a:r>
              <a:rPr lang="en-US" altLang="zh-CN" baseline="0"/>
              <a:t>Các em đọc lại 1 lần tên 4 bài tập đọc (GV đọc tên 4 bài tập đọc)</a:t>
            </a:r>
          </a:p>
          <a:p>
            <a:r>
              <a:rPr lang="en-US" altLang="zh-CN" baseline="0"/>
              <a:t>Chúng ta tiếp tục tiến hành phần ôn tập đọc và tìm hiểu bài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679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Đây</a:t>
            </a:r>
            <a:r>
              <a:rPr lang="en-US" altLang="zh-CN" baseline="0"/>
              <a:t> là các bài tập đọc tuần 5, 6 thuộc chủ điểm Tới trường mà chúng ta đã học</a:t>
            </a:r>
          </a:p>
          <a:p>
            <a:r>
              <a:rPr lang="en-US" altLang="zh-CN" baseline="0"/>
              <a:t>Các em đọc lại 1 lần tên 4 bài tập đọc (GV đọc tên 4 bài tập đọc)</a:t>
            </a:r>
          </a:p>
          <a:p>
            <a:r>
              <a:rPr lang="en-US" altLang="zh-CN" baseline="0"/>
              <a:t>Chúng ta tiếp tục tiến hành phần ôn tập đọc và tìm hiểu bài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679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FACB-4636-4BC6-BE8E-2B8BC9877D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96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64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655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200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260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90D85-E211-405E-AA45-0E646EE2B1F5}" type="datetimeFigureOut">
              <a:rPr lang="en-US"/>
              <a:pPr>
                <a:defRPr/>
              </a:pPr>
              <a:t>20/11/2021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77665-1276-4E42-A1E6-8A7391D024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47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618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196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880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77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330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451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324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20/11/2021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668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20/11/2021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74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7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5.jpeg"/><Relationship Id="rId4" Type="http://schemas.microsoft.com/office/2007/relationships/hdphoto" Target="../media/hdphoto1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3.jpeg"/><Relationship Id="rId4" Type="http://schemas.microsoft.com/office/2007/relationships/hdphoto" Target="../media/hdphoto18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1.png"/><Relationship Id="rId7" Type="http://schemas.openxmlformats.org/officeDocument/2006/relationships/slide" Target="slide4.xml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slide" Target="slide8.xml"/><Relationship Id="rId5" Type="http://schemas.openxmlformats.org/officeDocument/2006/relationships/slide" Target="slide3.xml"/><Relationship Id="rId10" Type="http://schemas.openxmlformats.org/officeDocument/2006/relationships/image" Target="../media/image40.jpeg"/><Relationship Id="rId4" Type="http://schemas.microsoft.com/office/2007/relationships/hdphoto" Target="../media/hdphoto18.wdp"/><Relationship Id="rId9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jp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slide" Target="slide2.xm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18" Type="http://schemas.openxmlformats.org/officeDocument/2006/relationships/image" Target="../media/image18.png"/><Relationship Id="rId26" Type="http://schemas.microsoft.com/office/2007/relationships/hdphoto" Target="../media/hdphoto13.wdp"/><Relationship Id="rId3" Type="http://schemas.openxmlformats.org/officeDocument/2006/relationships/image" Target="../media/image11.png"/><Relationship Id="rId21" Type="http://schemas.openxmlformats.org/officeDocument/2006/relationships/image" Target="../media/image20.png"/><Relationship Id="rId7" Type="http://schemas.openxmlformats.org/officeDocument/2006/relationships/image" Target="../media/image13.png"/><Relationship Id="rId12" Type="http://schemas.openxmlformats.org/officeDocument/2006/relationships/slide" Target="slide4.xml"/><Relationship Id="rId17" Type="http://schemas.openxmlformats.org/officeDocument/2006/relationships/slide" Target="slide3.xml"/><Relationship Id="rId25" Type="http://schemas.openxmlformats.org/officeDocument/2006/relationships/image" Target="../media/image23.png"/><Relationship Id="rId2" Type="http://schemas.openxmlformats.org/officeDocument/2006/relationships/image" Target="../media/image10.jpg"/><Relationship Id="rId16" Type="http://schemas.openxmlformats.org/officeDocument/2006/relationships/slide" Target="slide6.xml"/><Relationship Id="rId20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24" Type="http://schemas.openxmlformats.org/officeDocument/2006/relationships/image" Target="../media/image22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microsoft.com/office/2007/relationships/hdphoto" Target="../media/hdphoto14.wdp"/><Relationship Id="rId10" Type="http://schemas.openxmlformats.org/officeDocument/2006/relationships/image" Target="../media/image15.png"/><Relationship Id="rId19" Type="http://schemas.openxmlformats.org/officeDocument/2006/relationships/image" Target="../media/image19.png"/><Relationship Id="rId4" Type="http://schemas.microsoft.com/office/2007/relationships/hdphoto" Target="../media/hdphoto7.wdp"/><Relationship Id="rId9" Type="http://schemas.microsoft.com/office/2007/relationships/hdphoto" Target="../media/hdphoto9.wdp"/><Relationship Id="rId14" Type="http://schemas.openxmlformats.org/officeDocument/2006/relationships/slide" Target="slide5.xml"/><Relationship Id="rId22" Type="http://schemas.microsoft.com/office/2007/relationships/hdphoto" Target="../media/hdphoto12.wdp"/><Relationship Id="rId27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17.wdp"/><Relationship Id="rId3" Type="http://schemas.openxmlformats.org/officeDocument/2006/relationships/slide" Target="slide2.xml"/><Relationship Id="rId7" Type="http://schemas.microsoft.com/office/2007/relationships/hdphoto" Target="../media/hdphoto2.wdp"/><Relationship Id="rId12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7.png"/><Relationship Id="rId4" Type="http://schemas.openxmlformats.org/officeDocument/2006/relationships/image" Target="../media/image25.png"/><Relationship Id="rId9" Type="http://schemas.microsoft.com/office/2007/relationships/hdphoto" Target="../media/hdphoto1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17.wdp"/><Relationship Id="rId3" Type="http://schemas.openxmlformats.org/officeDocument/2006/relationships/slide" Target="slide2.xml"/><Relationship Id="rId7" Type="http://schemas.microsoft.com/office/2007/relationships/hdphoto" Target="../media/hdphoto2.wdp"/><Relationship Id="rId12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7.png"/><Relationship Id="rId4" Type="http://schemas.openxmlformats.org/officeDocument/2006/relationships/image" Target="../media/image25.png"/><Relationship Id="rId9" Type="http://schemas.microsoft.com/office/2007/relationships/hdphoto" Target="../media/hdphoto1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17.wdp"/><Relationship Id="rId3" Type="http://schemas.openxmlformats.org/officeDocument/2006/relationships/slide" Target="slide2.xml"/><Relationship Id="rId7" Type="http://schemas.microsoft.com/office/2007/relationships/hdphoto" Target="../media/hdphoto2.wdp"/><Relationship Id="rId12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7.png"/><Relationship Id="rId4" Type="http://schemas.openxmlformats.org/officeDocument/2006/relationships/image" Target="../media/image25.png"/><Relationship Id="rId9" Type="http://schemas.microsoft.com/office/2007/relationships/hdphoto" Target="../media/hdphoto1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17.wdp"/><Relationship Id="rId3" Type="http://schemas.openxmlformats.org/officeDocument/2006/relationships/slide" Target="slide2.xml"/><Relationship Id="rId7" Type="http://schemas.microsoft.com/office/2007/relationships/hdphoto" Target="../media/hdphoto2.wdp"/><Relationship Id="rId12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7.png"/><Relationship Id="rId4" Type="http://schemas.openxmlformats.org/officeDocument/2006/relationships/image" Target="../media/image25.png"/><Relationship Id="rId9" Type="http://schemas.microsoft.com/office/2007/relationships/hdphoto" Target="../media/hdphoto1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8.jp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microsoft.com/office/2007/relationships/hdphoto" Target="../media/hdphoto18.wdp"/><Relationship Id="rId10" Type="http://schemas.openxmlformats.org/officeDocument/2006/relationships/image" Target="../media/image36.jpeg"/><Relationship Id="rId4" Type="http://schemas.openxmlformats.org/officeDocument/2006/relationships/image" Target="../media/image31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753534" y="1600200"/>
            <a:ext cx="10261600" cy="2277545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ctr" defTabSz="684848"/>
            <a:r>
              <a:rPr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các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gia </a:t>
            </a:r>
          </a:p>
          <a:p>
            <a:pPr algn="ctr" defTabSz="684848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4848"/>
            <a:endParaRPr lang="en-US" sz="5400" b="1" dirty="0">
              <a:solidFill>
                <a:srgbClr val="FF0000"/>
              </a:solidFill>
              <a:latin typeface="Toaato"/>
            </a:endParaRPr>
          </a:p>
        </p:txBody>
      </p:sp>
    </p:spTree>
    <p:extLst>
      <p:ext uri="{BB962C8B-B14F-4D97-AF65-F5344CB8AC3E}">
        <p14:creationId xmlns:p14="http://schemas.microsoft.com/office/powerpoint/2010/main" val="5581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>
            <a:extLst>
              <a:ext uri="{FF2B5EF4-FFF2-40B4-BE49-F238E27FC236}">
                <a16:creationId xmlns="" xmlns:a16="http://schemas.microsoft.com/office/drawing/2014/main" id="{4ADBA0FC-820E-4986-909F-CA3E36EF96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4" r="57916"/>
          <a:stretch/>
        </p:blipFill>
        <p:spPr>
          <a:xfrm>
            <a:off x="-482097" y="5223188"/>
            <a:ext cx="6101359" cy="1866276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905000" y="2646363"/>
            <a:ext cx="807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>
              <a:latin typeface="Arial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657600" y="2654300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charset="0"/>
              <a:cs typeface="Times New Roman" pitchFamily="18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143000" y="5757863"/>
            <a:ext cx="5181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 bạn đang quan sát cây hoa 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951133" y="5794377"/>
            <a:ext cx="5181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2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endParaRPr lang="en-US" altLang="en-US" sz="2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411691" y="717550"/>
            <a:ext cx="5379509" cy="5438776"/>
            <a:chOff x="-134216" y="241598"/>
            <a:chExt cx="4401416" cy="5438447"/>
          </a:xfrm>
        </p:grpSpPr>
        <p:pic>
          <p:nvPicPr>
            <p:cNvPr id="13" name="Picture 5" descr="Anh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1598"/>
              <a:ext cx="4267200" cy="4940002"/>
            </a:xfrm>
            <a:prstGeom prst="rect">
              <a:avLst/>
            </a:prstGeom>
            <a:noFill/>
            <a:ln w="63500">
              <a:solidFill>
                <a:srgbClr val="66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-134216" y="5313355"/>
              <a:ext cx="931863" cy="36669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err="1">
                  <a:solidFill>
                    <a:srgbClr val="FF0000"/>
                  </a:solidFill>
                  <a:latin typeface="+mn-lt"/>
                </a:rPr>
                <a:t>Hình</a:t>
              </a:r>
              <a:r>
                <a:rPr lang="en-US" b="1" dirty="0">
                  <a:solidFill>
                    <a:srgbClr val="FF0000"/>
                  </a:solidFill>
                  <a:latin typeface="+mn-lt"/>
                </a:rPr>
                <a:t> 1</a:t>
              </a:r>
            </a:p>
          </p:txBody>
        </p:sp>
      </p:grp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5943606" y="723900"/>
            <a:ext cx="5596472" cy="5463381"/>
            <a:chOff x="4419600" y="228600"/>
            <a:chExt cx="4724400" cy="5463381"/>
          </a:xfrm>
        </p:grpSpPr>
        <p:pic>
          <p:nvPicPr>
            <p:cNvPr id="16" name="Picture 4" descr="Anh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5"/>
            <a:stretch>
              <a:fillRect/>
            </a:stretch>
          </p:blipFill>
          <p:spPr bwMode="auto">
            <a:xfrm>
              <a:off x="4419600" y="228600"/>
              <a:ext cx="4724400" cy="4953000"/>
            </a:xfrm>
            <a:prstGeom prst="rect">
              <a:avLst/>
            </a:prstGeom>
            <a:noFill/>
            <a:ln w="63500">
              <a:solidFill>
                <a:srgbClr val="66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4502672" y="5325269"/>
              <a:ext cx="931863" cy="366712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err="1">
                  <a:solidFill>
                    <a:srgbClr val="FF0000"/>
                  </a:solidFill>
                  <a:latin typeface="+mn-lt"/>
                </a:rPr>
                <a:t>Hình</a:t>
              </a:r>
              <a:r>
                <a:rPr lang="en-US" b="1" dirty="0">
                  <a:solidFill>
                    <a:srgbClr val="FF0000"/>
                  </a:solidFill>
                  <a:latin typeface="+mn-lt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8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="" xmlns:a16="http://schemas.microsoft.com/office/drawing/2014/main" id="{8A33A4A7-0735-416B-B791-962AFFFCE0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618" y="76200"/>
            <a:ext cx="1542291" cy="3919736"/>
          </a:xfrm>
          <a:prstGeom prst="rect">
            <a:avLst/>
          </a:prstGeom>
        </p:spPr>
      </p:pic>
      <p:sp>
        <p:nvSpPr>
          <p:cNvPr id="27" name="圆角矩形 3">
            <a:extLst>
              <a:ext uri="{FF2B5EF4-FFF2-40B4-BE49-F238E27FC236}">
                <a16:creationId xmlns="" xmlns:a16="http://schemas.microsoft.com/office/drawing/2014/main" id="{23243E51-1200-48F6-8208-76CF40929B1A}"/>
              </a:ext>
            </a:extLst>
          </p:cNvPr>
          <p:cNvSpPr/>
          <p:nvPr/>
        </p:nvSpPr>
        <p:spPr>
          <a:xfrm>
            <a:off x="1" y="-1"/>
            <a:ext cx="11895666" cy="6858001"/>
          </a:xfrm>
          <a:prstGeom prst="roundRect">
            <a:avLst>
              <a:gd name="adj" fmla="val 12591"/>
            </a:avLst>
          </a:prstGeom>
          <a:solidFill>
            <a:schemeClr val="accent1">
              <a:lumMod val="40000"/>
              <a:lumOff val="60000"/>
              <a:alpha val="81961"/>
            </a:schemeClr>
          </a:solidFill>
          <a:ln w="381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Malgun Gothic Semilight" panose="020B0502040204020203" pitchFamily="34" charset="-122"/>
              <a:ea typeface="Malgun Gothic Semilight" panose="020B0502040204020203" pitchFamily="34" charset="-122"/>
            </a:endParaRPr>
          </a:p>
        </p:txBody>
      </p:sp>
      <p:pic>
        <p:nvPicPr>
          <p:cNvPr id="29" name="图片 4">
            <a:extLst>
              <a:ext uri="{FF2B5EF4-FFF2-40B4-BE49-F238E27FC236}">
                <a16:creationId xmlns="" xmlns:a16="http://schemas.microsoft.com/office/drawing/2014/main" id="{8A33A4A7-0735-416B-B791-962AFFFCE0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4018" y="228600"/>
            <a:ext cx="1542291" cy="3919736"/>
          </a:xfrm>
          <a:prstGeom prst="rect">
            <a:avLst/>
          </a:prstGeom>
        </p:spPr>
      </p:pic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574802" y="2759076"/>
            <a:ext cx="985581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>
              <a:latin typeface="Arial" charset="0"/>
              <a:cs typeface="Times New Roman" pitchFamily="18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2864342" y="2767013"/>
            <a:ext cx="6880476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charset="0"/>
              <a:cs typeface="Times New Roman" pitchFamily="18" charset="0"/>
            </a:endParaRPr>
          </a:p>
        </p:txBody>
      </p:sp>
      <p:pic>
        <p:nvPicPr>
          <p:cNvPr id="32" name="Picture 4" descr="Anh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" b="2028"/>
          <a:stretch>
            <a:fillRect/>
          </a:stretch>
        </p:blipFill>
        <p:spPr bwMode="auto">
          <a:xfrm>
            <a:off x="1125751" y="646113"/>
            <a:ext cx="5113867" cy="4953000"/>
          </a:xfrm>
          <a:prstGeom prst="rect">
            <a:avLst/>
          </a:prstGeom>
          <a:noFill/>
          <a:ln w="6350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Anh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"/>
          <a:stretch>
            <a:fillRect/>
          </a:stretch>
        </p:blipFill>
        <p:spPr bwMode="auto">
          <a:xfrm>
            <a:off x="5536960" y="646113"/>
            <a:ext cx="5485785" cy="4953000"/>
          </a:xfrm>
          <a:prstGeom prst="rect">
            <a:avLst/>
          </a:prstGeom>
          <a:noFill/>
          <a:ln w="6350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10"/>
          <p:cNvSpPr txBox="1">
            <a:spLocks noChangeArrowheads="1"/>
          </p:cNvSpPr>
          <p:nvPr/>
        </p:nvSpPr>
        <p:spPr bwMode="auto">
          <a:xfrm>
            <a:off x="795089" y="5711826"/>
            <a:ext cx="4834929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Thảo luận nhóm</a:t>
            </a:r>
          </a:p>
        </p:txBody>
      </p:sp>
      <p:sp>
        <p:nvSpPr>
          <p:cNvPr id="35" name="TextBox 12"/>
          <p:cNvSpPr txBox="1">
            <a:spLocks noChangeArrowheads="1"/>
          </p:cNvSpPr>
          <p:nvPr/>
        </p:nvSpPr>
        <p:spPr bwMode="auto">
          <a:xfrm>
            <a:off x="5862389" y="5788026"/>
            <a:ext cx="4834929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 bày sản phẩm</a:t>
            </a: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1179160" y="5773739"/>
            <a:ext cx="1137061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  <a:latin typeface="+mn-lt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3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5736049" y="5711826"/>
            <a:ext cx="1137061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  <a:latin typeface="+mn-lt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363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="" xmlns:a16="http://schemas.microsoft.com/office/drawing/2014/main" id="{8A33A4A7-0735-416B-B791-962AFFFCE0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618" y="76200"/>
            <a:ext cx="1542291" cy="3919736"/>
          </a:xfrm>
          <a:prstGeom prst="rect">
            <a:avLst/>
          </a:prstGeom>
        </p:spPr>
      </p:pic>
      <p:sp>
        <p:nvSpPr>
          <p:cNvPr id="27" name="圆角矩形 3">
            <a:extLst>
              <a:ext uri="{FF2B5EF4-FFF2-40B4-BE49-F238E27FC236}">
                <a16:creationId xmlns="" xmlns:a16="http://schemas.microsoft.com/office/drawing/2014/main" id="{23243E51-1200-48F6-8208-76CF40929B1A}"/>
              </a:ext>
            </a:extLst>
          </p:cNvPr>
          <p:cNvSpPr/>
          <p:nvPr/>
        </p:nvSpPr>
        <p:spPr>
          <a:xfrm>
            <a:off x="1" y="0"/>
            <a:ext cx="11895666" cy="6858000"/>
          </a:xfrm>
          <a:prstGeom prst="roundRect">
            <a:avLst>
              <a:gd name="adj" fmla="val 12591"/>
            </a:avLst>
          </a:prstGeom>
          <a:solidFill>
            <a:schemeClr val="accent1">
              <a:lumMod val="40000"/>
              <a:lumOff val="60000"/>
              <a:alpha val="81961"/>
            </a:schemeClr>
          </a:solidFill>
          <a:ln w="381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Malgun Gothic Semilight" panose="020B0502040204020203" pitchFamily="34" charset="-122"/>
              <a:ea typeface="Malgun Gothic Semilight" panose="020B0502040204020203" pitchFamily="34" charset="-122"/>
            </a:endParaRPr>
          </a:p>
        </p:txBody>
      </p:sp>
      <p:pic>
        <p:nvPicPr>
          <p:cNvPr id="29" name="图片 4">
            <a:extLst>
              <a:ext uri="{FF2B5EF4-FFF2-40B4-BE49-F238E27FC236}">
                <a16:creationId xmlns="" xmlns:a16="http://schemas.microsoft.com/office/drawing/2014/main" id="{8A33A4A7-0735-416B-B791-962AFFFCE0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4018" y="228600"/>
            <a:ext cx="1542291" cy="3919736"/>
          </a:xfrm>
          <a:prstGeom prst="rect">
            <a:avLst/>
          </a:prstGeom>
        </p:spPr>
      </p:pic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574802" y="2759076"/>
            <a:ext cx="985581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>
              <a:latin typeface="Arial" charset="0"/>
              <a:cs typeface="Times New Roman" pitchFamily="18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2864342" y="2767013"/>
            <a:ext cx="6880476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charset="0"/>
              <a:cs typeface="Times New Roman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0322" y="241520"/>
            <a:ext cx="10494357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smtClean="0"/>
              <a:t>            </a:t>
            </a:r>
            <a:endParaRPr lang="en-US" altLang="en-US" sz="2800" u="sng" smtClean="0">
              <a:solidFill>
                <a:srgbClr val="0066FF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58168" y="2613245"/>
            <a:ext cx="975791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>
              <a:latin typeface="Arial" charset="0"/>
              <a:cs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918152" y="2621182"/>
            <a:ext cx="681212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charset="0"/>
              <a:cs typeface="Times New Roman" pitchFamily="18" charset="0"/>
            </a:endParaRPr>
          </a:p>
        </p:txBody>
      </p:sp>
      <p:pic>
        <p:nvPicPr>
          <p:cNvPr id="16" name="Picture 5" descr="Anh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8" y="957482"/>
            <a:ext cx="5643111" cy="4572000"/>
          </a:xfrm>
          <a:prstGeom prst="rect">
            <a:avLst/>
          </a:prstGeom>
          <a:noFill/>
          <a:ln w="6350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Anh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957482"/>
            <a:ext cx="5583767" cy="4572000"/>
          </a:xfrm>
          <a:prstGeom prst="rect">
            <a:avLst/>
          </a:prstGeom>
          <a:noFill/>
          <a:ln w="6350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1273079" y="5686645"/>
            <a:ext cx="47869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đang làm việc </a:t>
            </a:r>
          </a:p>
          <a:p>
            <a:pPr algn="ctr" eaLnBrk="1" hangingPunct="1"/>
            <a:r>
              <a:rPr lang="en-US" alt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 nhân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5935611" y="5681882"/>
            <a:ext cx="561540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vi-VN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thể dục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900377" y="5681882"/>
            <a:ext cx="1125766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  <a:latin typeface="+mn-lt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5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5626100" y="5744588"/>
            <a:ext cx="1125766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  <a:latin typeface="+mn-lt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296988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="" xmlns:a16="http://schemas.microsoft.com/office/drawing/2014/main" id="{8A33A4A7-0735-416B-B791-962AFFFCE0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618" y="76200"/>
            <a:ext cx="1542291" cy="3919736"/>
          </a:xfrm>
          <a:prstGeom prst="rect">
            <a:avLst/>
          </a:prstGeom>
        </p:spPr>
      </p:pic>
      <p:sp>
        <p:nvSpPr>
          <p:cNvPr id="27" name="圆角矩形 3">
            <a:extLst>
              <a:ext uri="{FF2B5EF4-FFF2-40B4-BE49-F238E27FC236}">
                <a16:creationId xmlns="" xmlns:a16="http://schemas.microsoft.com/office/drawing/2014/main" id="{23243E51-1200-48F6-8208-76CF40929B1A}"/>
              </a:ext>
            </a:extLst>
          </p:cNvPr>
          <p:cNvSpPr/>
          <p:nvPr/>
        </p:nvSpPr>
        <p:spPr>
          <a:xfrm>
            <a:off x="67733" y="1"/>
            <a:ext cx="12124267" cy="6917266"/>
          </a:xfrm>
          <a:prstGeom prst="roundRect">
            <a:avLst>
              <a:gd name="adj" fmla="val 12591"/>
            </a:avLst>
          </a:prstGeom>
          <a:solidFill>
            <a:schemeClr val="accent1">
              <a:lumMod val="20000"/>
              <a:lumOff val="80000"/>
              <a:alpha val="81961"/>
            </a:schemeClr>
          </a:solidFill>
          <a:ln w="38100" cap="rnd">
            <a:solidFill>
              <a:schemeClr val="accent1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Malgun Gothic Semilight" panose="020B0502040204020203" pitchFamily="34" charset="-122"/>
              <a:ea typeface="Malgun Gothic Semilight" panose="020B0502040204020203" pitchFamily="34" charset="-122"/>
            </a:endParaRPr>
          </a:p>
        </p:txBody>
      </p:sp>
      <p:pic>
        <p:nvPicPr>
          <p:cNvPr id="29" name="图片 4">
            <a:extLst>
              <a:ext uri="{FF2B5EF4-FFF2-40B4-BE49-F238E27FC236}">
                <a16:creationId xmlns="" xmlns:a16="http://schemas.microsoft.com/office/drawing/2014/main" id="{8A33A4A7-0735-416B-B791-962AFFFCE0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4018" y="228600"/>
            <a:ext cx="1542291" cy="3919736"/>
          </a:xfrm>
          <a:prstGeom prst="rect">
            <a:avLst/>
          </a:prstGeom>
        </p:spPr>
      </p:pic>
      <p:pic>
        <p:nvPicPr>
          <p:cNvPr id="22" name="Picture 3" descr="Mot so hoat dong o truong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2" t="-385" r="19472" b="65184"/>
          <a:stretch>
            <a:fillRect/>
          </a:stretch>
        </p:blipFill>
        <p:spPr bwMode="auto">
          <a:xfrm>
            <a:off x="1524000" y="194741"/>
            <a:ext cx="2971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Mot so hoat dong o truong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7" r="50879" b="21216"/>
          <a:stretch>
            <a:fillRect/>
          </a:stretch>
        </p:blipFill>
        <p:spPr bwMode="auto">
          <a:xfrm>
            <a:off x="4648200" y="167222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Mot so hoat dong o truong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7" t="69984"/>
          <a:stretch>
            <a:fillRect/>
          </a:stretch>
        </p:blipFill>
        <p:spPr bwMode="auto">
          <a:xfrm>
            <a:off x="7696200" y="177807"/>
            <a:ext cx="294005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Mot so hoat dong o truong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9" b="66817"/>
          <a:stretch>
            <a:fillRect/>
          </a:stretch>
        </p:blipFill>
        <p:spPr bwMode="auto">
          <a:xfrm>
            <a:off x="1524000" y="3429000"/>
            <a:ext cx="2971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8" descr="Mot so hoat dong o truong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8" r="41872"/>
          <a:stretch>
            <a:fillRect/>
          </a:stretch>
        </p:blipFill>
        <p:spPr bwMode="auto">
          <a:xfrm>
            <a:off x="7620000" y="3429000"/>
            <a:ext cx="3048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14"/>
          <p:cNvSpPr txBox="1">
            <a:spLocks noChangeArrowheads="1"/>
          </p:cNvSpPr>
          <p:nvPr/>
        </p:nvSpPr>
        <p:spPr bwMode="auto">
          <a:xfrm>
            <a:off x="1524000" y="25146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</a:t>
            </a:r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4495800" y="25908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Kể chuyện</a:t>
            </a: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7391400" y="251460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latin typeface=".VnTime" pitchFamily="34" charset="0"/>
                <a:cs typeface="Times New Roman" pitchFamily="18" charset="0"/>
              </a:rPr>
              <a:t>          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 luận</a:t>
            </a:r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>
            <a:off x="4648200" y="6080125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 việc cá nhân</a:t>
            </a:r>
          </a:p>
        </p:txBody>
      </p: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7924800" y="61722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</a:p>
        </p:txBody>
      </p:sp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1524000" y="17526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1</a:t>
            </a:r>
          </a:p>
        </p:txBody>
      </p:sp>
      <p:sp>
        <p:nvSpPr>
          <p:cNvPr id="37" name="Rectangle 27"/>
          <p:cNvSpPr>
            <a:spLocks noChangeArrowheads="1"/>
          </p:cNvSpPr>
          <p:nvPr/>
        </p:nvSpPr>
        <p:spPr bwMode="auto">
          <a:xfrm>
            <a:off x="4648200" y="17526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2</a:t>
            </a:r>
          </a:p>
        </p:txBody>
      </p:sp>
      <p:sp>
        <p:nvSpPr>
          <p:cNvPr id="38" name="Rectangle 28"/>
          <p:cNvSpPr>
            <a:spLocks noChangeArrowheads="1"/>
          </p:cNvSpPr>
          <p:nvPr/>
        </p:nvSpPr>
        <p:spPr bwMode="auto">
          <a:xfrm>
            <a:off x="7772400" y="17526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3</a:t>
            </a:r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1524000" y="53340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4</a:t>
            </a:r>
          </a:p>
        </p:txBody>
      </p:sp>
      <p:sp>
        <p:nvSpPr>
          <p:cNvPr id="40" name="Rectangle 31"/>
          <p:cNvSpPr>
            <a:spLocks noChangeArrowheads="1"/>
          </p:cNvSpPr>
          <p:nvPr/>
        </p:nvSpPr>
        <p:spPr bwMode="auto">
          <a:xfrm>
            <a:off x="7620000" y="53340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6</a:t>
            </a:r>
          </a:p>
        </p:txBody>
      </p:sp>
      <p:pic>
        <p:nvPicPr>
          <p:cNvPr id="41" name="Picture 10" descr="IMG0205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29241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572000" y="53340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5</a:t>
            </a:r>
          </a:p>
        </p:txBody>
      </p:sp>
      <p:sp>
        <p:nvSpPr>
          <p:cNvPr id="43" name="TextBox 12"/>
          <p:cNvSpPr txBox="1">
            <a:spLocks noChangeArrowheads="1"/>
          </p:cNvSpPr>
          <p:nvPr/>
        </p:nvSpPr>
        <p:spPr bwMode="auto">
          <a:xfrm>
            <a:off x="1752600" y="6156325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 bày</a:t>
            </a:r>
          </a:p>
        </p:txBody>
      </p:sp>
    </p:spTree>
    <p:extLst>
      <p:ext uri="{BB962C8B-B14F-4D97-AF65-F5344CB8AC3E}">
        <p14:creationId xmlns:p14="http://schemas.microsoft.com/office/powerpoint/2010/main" val="222510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4114800" y="1447800"/>
            <a:ext cx="4038600" cy="3810000"/>
          </a:xfrm>
          <a:prstGeom prst="sun">
            <a:avLst>
              <a:gd name="adj" fmla="val 20625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</a:p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GIỜ</a:t>
            </a:r>
          </a:p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alt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8229600" y="2438400"/>
            <a:ext cx="1828800" cy="1905000"/>
          </a:xfrm>
          <a:prstGeom prst="star16">
            <a:avLst>
              <a:gd name="adj" fmla="val 50000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THẢO</a:t>
            </a:r>
          </a:p>
          <a:p>
            <a:pPr algn="ctr"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LUẬN</a:t>
            </a:r>
          </a:p>
          <a:p>
            <a:pPr algn="ctr"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NHÓM</a:t>
            </a:r>
            <a:endParaRPr lang="vi-VN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7467600" y="762000"/>
            <a:ext cx="1752600" cy="1600200"/>
          </a:xfrm>
          <a:prstGeom prst="star16">
            <a:avLst>
              <a:gd name="adj" fmla="val 50000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LÀM</a:t>
            </a:r>
          </a:p>
          <a:p>
            <a:pPr algn="ctr"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VIỆC CÁ</a:t>
            </a:r>
          </a:p>
          <a:p>
            <a:pPr algn="ctr"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NHÂN</a:t>
            </a:r>
            <a:endParaRPr lang="vi-VN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5105400" y="0"/>
            <a:ext cx="2133600" cy="1371600"/>
          </a:xfrm>
          <a:prstGeom prst="star16">
            <a:avLst>
              <a:gd name="adj" fmla="val 50000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THỰC</a:t>
            </a:r>
          </a:p>
          <a:p>
            <a:pPr algn="ctr"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HÀNH</a:t>
            </a:r>
            <a:endParaRPr lang="vi-VN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7315200" y="4495800"/>
            <a:ext cx="1981200" cy="1905000"/>
          </a:xfrm>
          <a:prstGeom prst="star16">
            <a:avLst>
              <a:gd name="adj" fmla="val 50000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QUAN</a:t>
            </a:r>
          </a:p>
          <a:p>
            <a:pPr algn="ctr"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SÁT</a:t>
            </a:r>
            <a:endParaRPr lang="vi-VN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5029200" y="5181600"/>
            <a:ext cx="1981200" cy="1676400"/>
          </a:xfrm>
          <a:prstGeom prst="star16">
            <a:avLst>
              <a:gd name="adj" fmla="val 50000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TRÌNH BÀY </a:t>
            </a:r>
          </a:p>
          <a:p>
            <a:pPr algn="ctr"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SẢN PHẨM</a:t>
            </a:r>
            <a:endParaRPr lang="vi-VN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>
            <a:off x="2819400" y="4191000"/>
            <a:ext cx="1981200" cy="1828800"/>
          </a:xfrm>
          <a:prstGeom prst="star16">
            <a:avLst>
              <a:gd name="adj" fmla="val 50000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KỂ CHUYỆN</a:t>
            </a:r>
            <a:endParaRPr lang="vi-VN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auto">
          <a:xfrm>
            <a:off x="2209800" y="2286000"/>
            <a:ext cx="1828800" cy="1676400"/>
          </a:xfrm>
          <a:prstGeom prst="star16">
            <a:avLst>
              <a:gd name="adj" fmla="val 50000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NHẬN XÉT</a:t>
            </a:r>
            <a:endParaRPr lang="vi-VN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>
            <a:off x="3124200" y="533400"/>
            <a:ext cx="1828800" cy="1676400"/>
          </a:xfrm>
          <a:prstGeom prst="star16">
            <a:avLst>
              <a:gd name="adj" fmla="val 50000"/>
            </a:avLst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THAM GIA</a:t>
            </a:r>
          </a:p>
          <a:p>
            <a:pPr algn="ctr"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ĐÓNG VAI</a:t>
            </a:r>
            <a:endParaRPr lang="vi-VN" alt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25877" y="88776"/>
            <a:ext cx="9770534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590236" y="858343"/>
            <a:ext cx="8915400" cy="5575300"/>
            <a:chOff x="192" y="-48"/>
            <a:chExt cx="5616" cy="3512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960" y="-48"/>
              <a:ext cx="4848" cy="3512"/>
              <a:chOff x="576" y="0"/>
              <a:chExt cx="4848" cy="3512"/>
            </a:xfrm>
          </p:grpSpPr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 rot="962513">
                <a:off x="1804" y="0"/>
                <a:ext cx="816" cy="96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altLang="en-US" sz="2800">
                  <a:latin typeface="Arial" charset="0"/>
                  <a:cs typeface="Times New Roman" pitchFamily="18" charset="0"/>
                </a:endParaRPr>
              </a:p>
            </p:txBody>
          </p:sp>
          <p:grpSp>
            <p:nvGrpSpPr>
              <p:cNvPr id="15" name="Group 330"/>
              <p:cNvGrpSpPr>
                <a:grpSpLocks/>
              </p:cNvGrpSpPr>
              <p:nvPr/>
            </p:nvGrpSpPr>
            <p:grpSpPr bwMode="auto">
              <a:xfrm>
                <a:off x="576" y="192"/>
                <a:ext cx="4848" cy="3320"/>
                <a:chOff x="528" y="856"/>
                <a:chExt cx="4848" cy="3320"/>
              </a:xfrm>
            </p:grpSpPr>
            <p:sp>
              <p:nvSpPr>
                <p:cNvPr id="16" name="AutoShape 4"/>
                <p:cNvSpPr>
                  <a:spLocks noChangeArrowheads="1"/>
                </p:cNvSpPr>
                <p:nvPr/>
              </p:nvSpPr>
              <p:spPr bwMode="auto">
                <a:xfrm rot="1196543">
                  <a:off x="1966" y="1577"/>
                  <a:ext cx="146" cy="8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0 w 21600"/>
                    <a:gd name="T13" fmla="*/ 2371 h 21600"/>
                    <a:gd name="T14" fmla="*/ 16570 w 21600"/>
                    <a:gd name="T15" fmla="*/ 1369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Freeform 5"/>
                <p:cNvSpPr>
                  <a:spLocks/>
                </p:cNvSpPr>
                <p:nvPr/>
              </p:nvSpPr>
              <p:spPr bwMode="auto">
                <a:xfrm>
                  <a:off x="1296" y="1800"/>
                  <a:ext cx="576" cy="2328"/>
                </a:xfrm>
                <a:custGeom>
                  <a:avLst/>
                  <a:gdLst>
                    <a:gd name="T0" fmla="*/ 15 w 656"/>
                    <a:gd name="T1" fmla="*/ 0 h 2336"/>
                    <a:gd name="T2" fmla="*/ 4 w 656"/>
                    <a:gd name="T3" fmla="*/ 96 h 2336"/>
                    <a:gd name="T4" fmla="*/ 28 w 656"/>
                    <a:gd name="T5" fmla="*/ 144 h 2336"/>
                    <a:gd name="T6" fmla="*/ 41 w 656"/>
                    <a:gd name="T7" fmla="*/ 230 h 2336"/>
                    <a:gd name="T8" fmla="*/ 80 w 656"/>
                    <a:gd name="T9" fmla="*/ 326 h 2336"/>
                    <a:gd name="T10" fmla="*/ 80 w 656"/>
                    <a:gd name="T11" fmla="*/ 422 h 2336"/>
                    <a:gd name="T12" fmla="*/ 119 w 656"/>
                    <a:gd name="T13" fmla="*/ 508 h 2336"/>
                    <a:gd name="T14" fmla="*/ 133 w 656"/>
                    <a:gd name="T15" fmla="*/ 786 h 2336"/>
                    <a:gd name="T16" fmla="*/ 133 w 656"/>
                    <a:gd name="T17" fmla="*/ 1256 h 2336"/>
                    <a:gd name="T18" fmla="*/ 173 w 656"/>
                    <a:gd name="T19" fmla="*/ 1486 h 2336"/>
                    <a:gd name="T20" fmla="*/ 173 w 656"/>
                    <a:gd name="T21" fmla="*/ 1764 h 2336"/>
                    <a:gd name="T22" fmla="*/ 159 w 656"/>
                    <a:gd name="T23" fmla="*/ 2177 h 2336"/>
                    <a:gd name="T24" fmla="*/ 148 w 656"/>
                    <a:gd name="T25" fmla="*/ 2224 h 23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56"/>
                    <a:gd name="T40" fmla="*/ 0 h 2336"/>
                    <a:gd name="T41" fmla="*/ 656 w 656"/>
                    <a:gd name="T42" fmla="*/ 2336 h 23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56" h="2336">
                      <a:moveTo>
                        <a:pt x="56" y="0"/>
                      </a:moveTo>
                      <a:cubicBezTo>
                        <a:pt x="28" y="36"/>
                        <a:pt x="0" y="72"/>
                        <a:pt x="8" y="96"/>
                      </a:cubicBezTo>
                      <a:cubicBezTo>
                        <a:pt x="16" y="120"/>
                        <a:pt x="80" y="120"/>
                        <a:pt x="104" y="144"/>
                      </a:cubicBezTo>
                      <a:cubicBezTo>
                        <a:pt x="128" y="168"/>
                        <a:pt x="120" y="208"/>
                        <a:pt x="152" y="240"/>
                      </a:cubicBezTo>
                      <a:cubicBezTo>
                        <a:pt x="184" y="272"/>
                        <a:pt x="272" y="304"/>
                        <a:pt x="296" y="336"/>
                      </a:cubicBezTo>
                      <a:cubicBezTo>
                        <a:pt x="320" y="368"/>
                        <a:pt x="272" y="400"/>
                        <a:pt x="296" y="432"/>
                      </a:cubicBezTo>
                      <a:cubicBezTo>
                        <a:pt x="320" y="464"/>
                        <a:pt x="408" y="464"/>
                        <a:pt x="440" y="528"/>
                      </a:cubicBezTo>
                      <a:cubicBezTo>
                        <a:pt x="472" y="592"/>
                        <a:pt x="480" y="688"/>
                        <a:pt x="488" y="816"/>
                      </a:cubicBezTo>
                      <a:cubicBezTo>
                        <a:pt x="496" y="944"/>
                        <a:pt x="464" y="1176"/>
                        <a:pt x="488" y="1296"/>
                      </a:cubicBezTo>
                      <a:cubicBezTo>
                        <a:pt x="512" y="1416"/>
                        <a:pt x="608" y="1448"/>
                        <a:pt x="632" y="1536"/>
                      </a:cubicBezTo>
                      <a:cubicBezTo>
                        <a:pt x="656" y="1624"/>
                        <a:pt x="640" y="1704"/>
                        <a:pt x="632" y="1824"/>
                      </a:cubicBezTo>
                      <a:cubicBezTo>
                        <a:pt x="624" y="1944"/>
                        <a:pt x="600" y="2176"/>
                        <a:pt x="584" y="2256"/>
                      </a:cubicBezTo>
                      <a:cubicBezTo>
                        <a:pt x="568" y="2336"/>
                        <a:pt x="552" y="2320"/>
                        <a:pt x="536" y="230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Oval 6"/>
                <p:cNvSpPr>
                  <a:spLocks noChangeArrowheads="1"/>
                </p:cNvSpPr>
                <p:nvPr/>
              </p:nvSpPr>
              <p:spPr bwMode="auto">
                <a:xfrm rot="-577682">
                  <a:off x="848" y="856"/>
                  <a:ext cx="816" cy="9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lang="en-US" altLang="en-US" sz="2800">
                    <a:latin typeface="Arial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AutoShape 7"/>
                <p:cNvSpPr>
                  <a:spLocks noChangeArrowheads="1"/>
                </p:cNvSpPr>
                <p:nvPr/>
              </p:nvSpPr>
              <p:spPr bwMode="auto">
                <a:xfrm>
                  <a:off x="1216" y="1780"/>
                  <a:ext cx="184" cy="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48 w 21600"/>
                    <a:gd name="T13" fmla="*/ 2348 h 21600"/>
                    <a:gd name="T14" fmla="*/ 16552 w 21600"/>
                    <a:gd name="T15" fmla="*/ 1361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Freeform 10"/>
                <p:cNvSpPr>
                  <a:spLocks/>
                </p:cNvSpPr>
                <p:nvPr/>
              </p:nvSpPr>
              <p:spPr bwMode="auto">
                <a:xfrm>
                  <a:off x="1992" y="1616"/>
                  <a:ext cx="56" cy="432"/>
                </a:xfrm>
                <a:custGeom>
                  <a:avLst/>
                  <a:gdLst>
                    <a:gd name="T0" fmla="*/ 48 w 56"/>
                    <a:gd name="T1" fmla="*/ 0 h 432"/>
                    <a:gd name="T2" fmla="*/ 0 w 56"/>
                    <a:gd name="T3" fmla="*/ 96 h 432"/>
                    <a:gd name="T4" fmla="*/ 48 w 56"/>
                    <a:gd name="T5" fmla="*/ 192 h 432"/>
                    <a:gd name="T6" fmla="*/ 0 w 56"/>
                    <a:gd name="T7" fmla="*/ 288 h 432"/>
                    <a:gd name="T8" fmla="*/ 48 w 56"/>
                    <a:gd name="T9" fmla="*/ 384 h 432"/>
                    <a:gd name="T10" fmla="*/ 48 w 56"/>
                    <a:gd name="T11" fmla="*/ 432 h 4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"/>
                    <a:gd name="T19" fmla="*/ 0 h 432"/>
                    <a:gd name="T20" fmla="*/ 56 w 56"/>
                    <a:gd name="T21" fmla="*/ 432 h 4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" h="432">
                      <a:moveTo>
                        <a:pt x="48" y="0"/>
                      </a:moveTo>
                      <a:cubicBezTo>
                        <a:pt x="24" y="32"/>
                        <a:pt x="0" y="64"/>
                        <a:pt x="0" y="96"/>
                      </a:cubicBezTo>
                      <a:cubicBezTo>
                        <a:pt x="0" y="128"/>
                        <a:pt x="48" y="160"/>
                        <a:pt x="48" y="192"/>
                      </a:cubicBezTo>
                      <a:cubicBezTo>
                        <a:pt x="48" y="224"/>
                        <a:pt x="0" y="256"/>
                        <a:pt x="0" y="288"/>
                      </a:cubicBezTo>
                      <a:cubicBezTo>
                        <a:pt x="0" y="320"/>
                        <a:pt x="40" y="360"/>
                        <a:pt x="48" y="384"/>
                      </a:cubicBezTo>
                      <a:cubicBezTo>
                        <a:pt x="56" y="408"/>
                        <a:pt x="52" y="420"/>
                        <a:pt x="48" y="432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 rot="892951">
                  <a:off x="2640" y="1056"/>
                  <a:ext cx="816" cy="960"/>
                </a:xfrm>
                <a:prstGeom prst="ellipse">
                  <a:avLst/>
                </a:prstGeom>
                <a:solidFill>
                  <a:srgbClr val="99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 sz="2800">
                    <a:latin typeface="Arial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Freeform 13"/>
                <p:cNvSpPr>
                  <a:spLocks/>
                </p:cNvSpPr>
                <p:nvPr/>
              </p:nvSpPr>
              <p:spPr bwMode="auto">
                <a:xfrm>
                  <a:off x="1736" y="1984"/>
                  <a:ext cx="1248" cy="2048"/>
                </a:xfrm>
                <a:custGeom>
                  <a:avLst/>
                  <a:gdLst>
                    <a:gd name="T0" fmla="*/ 737 w 1312"/>
                    <a:gd name="T1" fmla="*/ 0 h 2304"/>
                    <a:gd name="T2" fmla="*/ 767 w 1312"/>
                    <a:gd name="T3" fmla="*/ 60 h 2304"/>
                    <a:gd name="T4" fmla="*/ 563 w 1312"/>
                    <a:gd name="T5" fmla="*/ 73 h 2304"/>
                    <a:gd name="T6" fmla="*/ 503 w 1312"/>
                    <a:gd name="T7" fmla="*/ 148 h 2304"/>
                    <a:gd name="T8" fmla="*/ 503 w 1312"/>
                    <a:gd name="T9" fmla="*/ 222 h 2304"/>
                    <a:gd name="T10" fmla="*/ 447 w 1312"/>
                    <a:gd name="T11" fmla="*/ 310 h 2304"/>
                    <a:gd name="T12" fmla="*/ 418 w 1312"/>
                    <a:gd name="T13" fmla="*/ 428 h 2304"/>
                    <a:gd name="T14" fmla="*/ 418 w 1312"/>
                    <a:gd name="T15" fmla="*/ 502 h 2304"/>
                    <a:gd name="T16" fmla="*/ 242 w 1312"/>
                    <a:gd name="T17" fmla="*/ 606 h 2304"/>
                    <a:gd name="T18" fmla="*/ 39 w 1312"/>
                    <a:gd name="T19" fmla="*/ 680 h 2304"/>
                    <a:gd name="T20" fmla="*/ 10 w 1312"/>
                    <a:gd name="T21" fmla="*/ 709 h 23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12"/>
                    <a:gd name="T34" fmla="*/ 0 h 2304"/>
                    <a:gd name="T35" fmla="*/ 1312 w 1312"/>
                    <a:gd name="T36" fmla="*/ 2304 h 230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12" h="2304">
                      <a:moveTo>
                        <a:pt x="1216" y="0"/>
                      </a:moveTo>
                      <a:cubicBezTo>
                        <a:pt x="1264" y="76"/>
                        <a:pt x="1312" y="152"/>
                        <a:pt x="1264" y="192"/>
                      </a:cubicBezTo>
                      <a:cubicBezTo>
                        <a:pt x="1216" y="232"/>
                        <a:pt x="1000" y="192"/>
                        <a:pt x="928" y="240"/>
                      </a:cubicBezTo>
                      <a:cubicBezTo>
                        <a:pt x="856" y="288"/>
                        <a:pt x="848" y="400"/>
                        <a:pt x="832" y="480"/>
                      </a:cubicBezTo>
                      <a:cubicBezTo>
                        <a:pt x="816" y="560"/>
                        <a:pt x="848" y="632"/>
                        <a:pt x="832" y="720"/>
                      </a:cubicBezTo>
                      <a:cubicBezTo>
                        <a:pt x="816" y="808"/>
                        <a:pt x="760" y="896"/>
                        <a:pt x="736" y="1008"/>
                      </a:cubicBezTo>
                      <a:cubicBezTo>
                        <a:pt x="712" y="1120"/>
                        <a:pt x="696" y="1288"/>
                        <a:pt x="688" y="1392"/>
                      </a:cubicBezTo>
                      <a:cubicBezTo>
                        <a:pt x="680" y="1496"/>
                        <a:pt x="736" y="1536"/>
                        <a:pt x="688" y="1632"/>
                      </a:cubicBezTo>
                      <a:cubicBezTo>
                        <a:pt x="640" y="1728"/>
                        <a:pt x="504" y="1872"/>
                        <a:pt x="400" y="1968"/>
                      </a:cubicBezTo>
                      <a:cubicBezTo>
                        <a:pt x="296" y="2064"/>
                        <a:pt x="128" y="2152"/>
                        <a:pt x="64" y="2208"/>
                      </a:cubicBezTo>
                      <a:cubicBezTo>
                        <a:pt x="0" y="2264"/>
                        <a:pt x="8" y="2284"/>
                        <a:pt x="16" y="230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AutoShape 14"/>
                <p:cNvSpPr>
                  <a:spLocks noChangeArrowheads="1"/>
                </p:cNvSpPr>
                <p:nvPr/>
              </p:nvSpPr>
              <p:spPr bwMode="auto">
                <a:xfrm rot="1196543">
                  <a:off x="2848" y="1952"/>
                  <a:ext cx="146" cy="8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0 w 21600"/>
                    <a:gd name="T13" fmla="*/ 2371 h 21600"/>
                    <a:gd name="T14" fmla="*/ 16570 w 21600"/>
                    <a:gd name="T15" fmla="*/ 1369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99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736" y="1250"/>
                  <a:ext cx="672" cy="6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457200"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defTabSz="457200"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defTabSz="4572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defTabSz="4572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vi-VN" altLang="en-US" b="1" dirty="0" smtClean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Âm nhạc</a:t>
                  </a:r>
                  <a:endParaRPr lang="en-US" altLang="en-US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Freeform 16"/>
                <p:cNvSpPr>
                  <a:spLocks/>
                </p:cNvSpPr>
                <p:nvPr/>
              </p:nvSpPr>
              <p:spPr bwMode="auto">
                <a:xfrm>
                  <a:off x="1776" y="3112"/>
                  <a:ext cx="1000" cy="920"/>
                </a:xfrm>
                <a:custGeom>
                  <a:avLst/>
                  <a:gdLst>
                    <a:gd name="T0" fmla="*/ 960 w 1000"/>
                    <a:gd name="T1" fmla="*/ 8 h 920"/>
                    <a:gd name="T2" fmla="*/ 960 w 1000"/>
                    <a:gd name="T3" fmla="*/ 56 h 920"/>
                    <a:gd name="T4" fmla="*/ 720 w 1000"/>
                    <a:gd name="T5" fmla="*/ 344 h 920"/>
                    <a:gd name="T6" fmla="*/ 576 w 1000"/>
                    <a:gd name="T7" fmla="*/ 536 h 920"/>
                    <a:gd name="T8" fmla="*/ 0 w 1000"/>
                    <a:gd name="T9" fmla="*/ 920 h 9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00"/>
                    <a:gd name="T16" fmla="*/ 0 h 920"/>
                    <a:gd name="T17" fmla="*/ 1000 w 1000"/>
                    <a:gd name="T18" fmla="*/ 920 h 9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00" h="920">
                      <a:moveTo>
                        <a:pt x="960" y="8"/>
                      </a:moveTo>
                      <a:cubicBezTo>
                        <a:pt x="980" y="4"/>
                        <a:pt x="1000" y="0"/>
                        <a:pt x="960" y="56"/>
                      </a:cubicBezTo>
                      <a:cubicBezTo>
                        <a:pt x="920" y="112"/>
                        <a:pt x="784" y="264"/>
                        <a:pt x="720" y="344"/>
                      </a:cubicBezTo>
                      <a:cubicBezTo>
                        <a:pt x="656" y="424"/>
                        <a:pt x="696" y="440"/>
                        <a:pt x="576" y="536"/>
                      </a:cubicBezTo>
                      <a:cubicBezTo>
                        <a:pt x="456" y="632"/>
                        <a:pt x="104" y="856"/>
                        <a:pt x="0" y="92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Oval 17"/>
                <p:cNvSpPr>
                  <a:spLocks noChangeArrowheads="1"/>
                </p:cNvSpPr>
                <p:nvPr/>
              </p:nvSpPr>
              <p:spPr bwMode="auto">
                <a:xfrm rot="2534116">
                  <a:off x="3608" y="1056"/>
                  <a:ext cx="816" cy="960"/>
                </a:xfrm>
                <a:prstGeom prst="ellipse">
                  <a:avLst/>
                </a:prstGeom>
                <a:solidFill>
                  <a:srgbClr val="6600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 sz="2800">
                    <a:latin typeface="Arial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Freeform 18"/>
                <p:cNvSpPr>
                  <a:spLocks/>
                </p:cNvSpPr>
                <p:nvPr/>
              </p:nvSpPr>
              <p:spPr bwMode="auto">
                <a:xfrm>
                  <a:off x="3168" y="1920"/>
                  <a:ext cx="624" cy="384"/>
                </a:xfrm>
                <a:custGeom>
                  <a:avLst/>
                  <a:gdLst>
                    <a:gd name="T0" fmla="*/ 624 w 624"/>
                    <a:gd name="T1" fmla="*/ 0 h 384"/>
                    <a:gd name="T2" fmla="*/ 192 w 624"/>
                    <a:gd name="T3" fmla="*/ 96 h 384"/>
                    <a:gd name="T4" fmla="*/ 48 w 624"/>
                    <a:gd name="T5" fmla="*/ 336 h 384"/>
                    <a:gd name="T6" fmla="*/ 0 w 624"/>
                    <a:gd name="T7" fmla="*/ 384 h 3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4"/>
                    <a:gd name="T13" fmla="*/ 0 h 384"/>
                    <a:gd name="T14" fmla="*/ 624 w 624"/>
                    <a:gd name="T15" fmla="*/ 384 h 3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4" h="384">
                      <a:moveTo>
                        <a:pt x="624" y="0"/>
                      </a:moveTo>
                      <a:cubicBezTo>
                        <a:pt x="456" y="20"/>
                        <a:pt x="288" y="40"/>
                        <a:pt x="192" y="96"/>
                      </a:cubicBezTo>
                      <a:cubicBezTo>
                        <a:pt x="96" y="152"/>
                        <a:pt x="80" y="288"/>
                        <a:pt x="48" y="336"/>
                      </a:cubicBezTo>
                      <a:cubicBezTo>
                        <a:pt x="16" y="384"/>
                        <a:pt x="8" y="384"/>
                        <a:pt x="0" y="38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AutoShape 19"/>
                <p:cNvSpPr>
                  <a:spLocks noChangeArrowheads="1"/>
                </p:cNvSpPr>
                <p:nvPr/>
              </p:nvSpPr>
              <p:spPr bwMode="auto">
                <a:xfrm rot="3014045">
                  <a:off x="3655" y="1847"/>
                  <a:ext cx="170" cy="11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82 w 21600"/>
                    <a:gd name="T13" fmla="*/ 2294 h 21600"/>
                    <a:gd name="T14" fmla="*/ 16518 w 21600"/>
                    <a:gd name="T15" fmla="*/ 1376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660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736" y="1258"/>
                  <a:ext cx="680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457200"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defTabSz="457200"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defTabSz="4572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defTabSz="4572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b="1">
                      <a:solidFill>
                        <a:srgbClr val="00FF00"/>
                      </a:solidFill>
                      <a:latin typeface="Times New Roman" pitchFamily="18" charset="0"/>
                      <a:cs typeface="Arial" charset="0"/>
                    </a:rPr>
                    <a:t>Mĩ thuật</a:t>
                  </a:r>
                </a:p>
              </p:txBody>
            </p:sp>
            <p:sp>
              <p:nvSpPr>
                <p:cNvPr id="30" name="Freeform 21"/>
                <p:cNvSpPr>
                  <a:spLocks/>
                </p:cNvSpPr>
                <p:nvPr/>
              </p:nvSpPr>
              <p:spPr bwMode="auto">
                <a:xfrm>
                  <a:off x="1720" y="2976"/>
                  <a:ext cx="360" cy="1056"/>
                </a:xfrm>
                <a:custGeom>
                  <a:avLst/>
                  <a:gdLst>
                    <a:gd name="T0" fmla="*/ 344 w 360"/>
                    <a:gd name="T1" fmla="*/ 0 h 1056"/>
                    <a:gd name="T2" fmla="*/ 296 w 360"/>
                    <a:gd name="T3" fmla="*/ 96 h 1056"/>
                    <a:gd name="T4" fmla="*/ 344 w 360"/>
                    <a:gd name="T5" fmla="*/ 240 h 1056"/>
                    <a:gd name="T6" fmla="*/ 200 w 360"/>
                    <a:gd name="T7" fmla="*/ 480 h 1056"/>
                    <a:gd name="T8" fmla="*/ 152 w 360"/>
                    <a:gd name="T9" fmla="*/ 720 h 1056"/>
                    <a:gd name="T10" fmla="*/ 56 w 360"/>
                    <a:gd name="T11" fmla="*/ 816 h 1056"/>
                    <a:gd name="T12" fmla="*/ 8 w 360"/>
                    <a:gd name="T13" fmla="*/ 1008 h 1056"/>
                    <a:gd name="T14" fmla="*/ 8 w 360"/>
                    <a:gd name="T15" fmla="*/ 1056 h 10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60"/>
                    <a:gd name="T25" fmla="*/ 0 h 1056"/>
                    <a:gd name="T26" fmla="*/ 360 w 360"/>
                    <a:gd name="T27" fmla="*/ 1056 h 10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60" h="1056">
                      <a:moveTo>
                        <a:pt x="344" y="0"/>
                      </a:moveTo>
                      <a:cubicBezTo>
                        <a:pt x="320" y="28"/>
                        <a:pt x="296" y="56"/>
                        <a:pt x="296" y="96"/>
                      </a:cubicBezTo>
                      <a:cubicBezTo>
                        <a:pt x="296" y="136"/>
                        <a:pt x="360" y="176"/>
                        <a:pt x="344" y="240"/>
                      </a:cubicBezTo>
                      <a:cubicBezTo>
                        <a:pt x="328" y="304"/>
                        <a:pt x="232" y="400"/>
                        <a:pt x="200" y="480"/>
                      </a:cubicBezTo>
                      <a:cubicBezTo>
                        <a:pt x="168" y="560"/>
                        <a:pt x="176" y="664"/>
                        <a:pt x="152" y="720"/>
                      </a:cubicBezTo>
                      <a:cubicBezTo>
                        <a:pt x="128" y="776"/>
                        <a:pt x="80" y="768"/>
                        <a:pt x="56" y="816"/>
                      </a:cubicBezTo>
                      <a:cubicBezTo>
                        <a:pt x="32" y="864"/>
                        <a:pt x="16" y="968"/>
                        <a:pt x="8" y="1008"/>
                      </a:cubicBezTo>
                      <a:cubicBezTo>
                        <a:pt x="0" y="1048"/>
                        <a:pt x="4" y="1052"/>
                        <a:pt x="8" y="105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Oval 22"/>
                <p:cNvSpPr>
                  <a:spLocks noChangeArrowheads="1"/>
                </p:cNvSpPr>
                <p:nvPr/>
              </p:nvSpPr>
              <p:spPr bwMode="auto">
                <a:xfrm rot="546548">
                  <a:off x="1680" y="2040"/>
                  <a:ext cx="816" cy="960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 sz="2800">
                    <a:latin typeface="Arial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AutoShape 23"/>
                <p:cNvSpPr>
                  <a:spLocks noChangeArrowheads="1"/>
                </p:cNvSpPr>
                <p:nvPr/>
              </p:nvSpPr>
              <p:spPr bwMode="auto">
                <a:xfrm rot="184424">
                  <a:off x="1969" y="2952"/>
                  <a:ext cx="103" cy="9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3 w 21600"/>
                    <a:gd name="T13" fmla="*/ 2182 h 21600"/>
                    <a:gd name="T14" fmla="*/ 16567 w 21600"/>
                    <a:gd name="T15" fmla="*/ 1374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AutoShape 25"/>
                <p:cNvSpPr>
                  <a:spLocks noChangeArrowheads="1"/>
                </p:cNvSpPr>
                <p:nvPr/>
              </p:nvSpPr>
              <p:spPr bwMode="auto">
                <a:xfrm rot="1196543">
                  <a:off x="2848" y="3184"/>
                  <a:ext cx="146" cy="8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0 w 21600"/>
                    <a:gd name="T13" fmla="*/ 2371 h 21600"/>
                    <a:gd name="T14" fmla="*/ 16570 w 21600"/>
                    <a:gd name="T15" fmla="*/ 13698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Freeform 26"/>
                <p:cNvSpPr>
                  <a:spLocks/>
                </p:cNvSpPr>
                <p:nvPr/>
              </p:nvSpPr>
              <p:spPr bwMode="auto">
                <a:xfrm>
                  <a:off x="1824" y="3216"/>
                  <a:ext cx="1216" cy="864"/>
                </a:xfrm>
                <a:custGeom>
                  <a:avLst/>
                  <a:gdLst>
                    <a:gd name="T0" fmla="*/ 1104 w 1216"/>
                    <a:gd name="T1" fmla="*/ 0 h 864"/>
                    <a:gd name="T2" fmla="*/ 1056 w 1216"/>
                    <a:gd name="T3" fmla="*/ 192 h 864"/>
                    <a:gd name="T4" fmla="*/ 1152 w 1216"/>
                    <a:gd name="T5" fmla="*/ 336 h 864"/>
                    <a:gd name="T6" fmla="*/ 672 w 1216"/>
                    <a:gd name="T7" fmla="*/ 432 h 864"/>
                    <a:gd name="T8" fmla="*/ 432 w 1216"/>
                    <a:gd name="T9" fmla="*/ 576 h 864"/>
                    <a:gd name="T10" fmla="*/ 0 w 1216"/>
                    <a:gd name="T11" fmla="*/ 864 h 8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16"/>
                    <a:gd name="T19" fmla="*/ 0 h 864"/>
                    <a:gd name="T20" fmla="*/ 1216 w 1216"/>
                    <a:gd name="T21" fmla="*/ 864 h 86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16" h="864">
                      <a:moveTo>
                        <a:pt x="1104" y="0"/>
                      </a:moveTo>
                      <a:cubicBezTo>
                        <a:pt x="1076" y="68"/>
                        <a:pt x="1048" y="136"/>
                        <a:pt x="1056" y="192"/>
                      </a:cubicBezTo>
                      <a:cubicBezTo>
                        <a:pt x="1064" y="248"/>
                        <a:pt x="1216" y="296"/>
                        <a:pt x="1152" y="336"/>
                      </a:cubicBezTo>
                      <a:cubicBezTo>
                        <a:pt x="1088" y="376"/>
                        <a:pt x="792" y="392"/>
                        <a:pt x="672" y="432"/>
                      </a:cubicBezTo>
                      <a:cubicBezTo>
                        <a:pt x="552" y="472"/>
                        <a:pt x="544" y="504"/>
                        <a:pt x="432" y="576"/>
                      </a:cubicBezTo>
                      <a:cubicBezTo>
                        <a:pt x="320" y="648"/>
                        <a:pt x="160" y="756"/>
                        <a:pt x="0" y="86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Oval 27"/>
                <p:cNvSpPr>
                  <a:spLocks noChangeArrowheads="1"/>
                </p:cNvSpPr>
                <p:nvPr/>
              </p:nvSpPr>
              <p:spPr bwMode="auto">
                <a:xfrm rot="892951">
                  <a:off x="2640" y="2280"/>
                  <a:ext cx="816" cy="960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 sz="2800">
                    <a:latin typeface="Arial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Oval 29"/>
                <p:cNvSpPr>
                  <a:spLocks noChangeArrowheads="1"/>
                </p:cNvSpPr>
                <p:nvPr/>
              </p:nvSpPr>
              <p:spPr bwMode="auto">
                <a:xfrm rot="3030025">
                  <a:off x="3480" y="2616"/>
                  <a:ext cx="816" cy="960"/>
                </a:xfrm>
                <a:prstGeom prst="ellipse">
                  <a:avLst/>
                </a:prstGeom>
                <a:solidFill>
                  <a:srgbClr val="FF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 sz="2800">
                    <a:latin typeface="Arial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Freeform 30"/>
                <p:cNvSpPr>
                  <a:spLocks/>
                </p:cNvSpPr>
                <p:nvPr/>
              </p:nvSpPr>
              <p:spPr bwMode="auto">
                <a:xfrm>
                  <a:off x="1688" y="3352"/>
                  <a:ext cx="1912" cy="792"/>
                </a:xfrm>
                <a:custGeom>
                  <a:avLst/>
                  <a:gdLst>
                    <a:gd name="T0" fmla="*/ 1912 w 1912"/>
                    <a:gd name="T1" fmla="*/ 8 h 792"/>
                    <a:gd name="T2" fmla="*/ 1528 w 1912"/>
                    <a:gd name="T3" fmla="*/ 56 h 792"/>
                    <a:gd name="T4" fmla="*/ 904 w 1912"/>
                    <a:gd name="T5" fmla="*/ 344 h 792"/>
                    <a:gd name="T6" fmla="*/ 136 w 1912"/>
                    <a:gd name="T7" fmla="*/ 728 h 792"/>
                    <a:gd name="T8" fmla="*/ 88 w 1912"/>
                    <a:gd name="T9" fmla="*/ 728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12"/>
                    <a:gd name="T16" fmla="*/ 0 h 792"/>
                    <a:gd name="T17" fmla="*/ 1912 w 1912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12" h="792">
                      <a:moveTo>
                        <a:pt x="1912" y="8"/>
                      </a:moveTo>
                      <a:cubicBezTo>
                        <a:pt x="1804" y="4"/>
                        <a:pt x="1696" y="0"/>
                        <a:pt x="1528" y="56"/>
                      </a:cubicBezTo>
                      <a:cubicBezTo>
                        <a:pt x="1360" y="112"/>
                        <a:pt x="1136" y="232"/>
                        <a:pt x="904" y="344"/>
                      </a:cubicBezTo>
                      <a:cubicBezTo>
                        <a:pt x="672" y="456"/>
                        <a:pt x="272" y="664"/>
                        <a:pt x="136" y="728"/>
                      </a:cubicBezTo>
                      <a:cubicBezTo>
                        <a:pt x="0" y="792"/>
                        <a:pt x="96" y="728"/>
                        <a:pt x="88" y="728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AutoShape 31"/>
                <p:cNvSpPr>
                  <a:spLocks noChangeArrowheads="1"/>
                </p:cNvSpPr>
                <p:nvPr/>
              </p:nvSpPr>
              <p:spPr bwMode="auto">
                <a:xfrm rot="3616093">
                  <a:off x="3525" y="3302"/>
                  <a:ext cx="120" cy="9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40 w 21600"/>
                    <a:gd name="T13" fmla="*/ 2298 h 21600"/>
                    <a:gd name="T14" fmla="*/ 16560 w 21600"/>
                    <a:gd name="T15" fmla="*/ 1378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9" name="Oval 33"/>
                <p:cNvSpPr>
                  <a:spLocks noChangeArrowheads="1"/>
                </p:cNvSpPr>
                <p:nvPr/>
              </p:nvSpPr>
              <p:spPr bwMode="auto">
                <a:xfrm rot="-2163384">
                  <a:off x="544" y="2128"/>
                  <a:ext cx="816" cy="960"/>
                </a:xfrm>
                <a:prstGeom prst="ellipse">
                  <a:avLst/>
                </a:prstGeom>
                <a:solidFill>
                  <a:srgbClr val="8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altLang="en-US" sz="2800">
                    <a:latin typeface="Arial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Freeform 34"/>
                <p:cNvSpPr>
                  <a:spLocks/>
                </p:cNvSpPr>
                <p:nvPr/>
              </p:nvSpPr>
              <p:spPr bwMode="auto">
                <a:xfrm>
                  <a:off x="1296" y="3024"/>
                  <a:ext cx="480" cy="1104"/>
                </a:xfrm>
                <a:custGeom>
                  <a:avLst/>
                  <a:gdLst>
                    <a:gd name="T0" fmla="*/ 0 w 480"/>
                    <a:gd name="T1" fmla="*/ 0 h 1104"/>
                    <a:gd name="T2" fmla="*/ 288 w 480"/>
                    <a:gd name="T3" fmla="*/ 96 h 1104"/>
                    <a:gd name="T4" fmla="*/ 288 w 480"/>
                    <a:gd name="T5" fmla="*/ 384 h 1104"/>
                    <a:gd name="T6" fmla="*/ 432 w 480"/>
                    <a:gd name="T7" fmla="*/ 816 h 1104"/>
                    <a:gd name="T8" fmla="*/ 480 w 480"/>
                    <a:gd name="T9" fmla="*/ 1104 h 1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0"/>
                    <a:gd name="T16" fmla="*/ 0 h 1104"/>
                    <a:gd name="T17" fmla="*/ 480 w 480"/>
                    <a:gd name="T18" fmla="*/ 1104 h 1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0" h="1104">
                      <a:moveTo>
                        <a:pt x="0" y="0"/>
                      </a:moveTo>
                      <a:cubicBezTo>
                        <a:pt x="120" y="16"/>
                        <a:pt x="240" y="32"/>
                        <a:pt x="288" y="96"/>
                      </a:cubicBezTo>
                      <a:cubicBezTo>
                        <a:pt x="336" y="160"/>
                        <a:pt x="264" y="264"/>
                        <a:pt x="288" y="384"/>
                      </a:cubicBezTo>
                      <a:cubicBezTo>
                        <a:pt x="312" y="504"/>
                        <a:pt x="400" y="696"/>
                        <a:pt x="432" y="816"/>
                      </a:cubicBezTo>
                      <a:cubicBezTo>
                        <a:pt x="464" y="936"/>
                        <a:pt x="472" y="1020"/>
                        <a:pt x="480" y="110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AutoShape 35"/>
                <p:cNvSpPr>
                  <a:spLocks noChangeArrowheads="1"/>
                </p:cNvSpPr>
                <p:nvPr/>
              </p:nvSpPr>
              <p:spPr bwMode="auto">
                <a:xfrm rot="-3550325">
                  <a:off x="1185" y="2947"/>
                  <a:ext cx="126" cy="11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4971 w 21600"/>
                    <a:gd name="T13" fmla="*/ 2360 h 21600"/>
                    <a:gd name="T14" fmla="*/ 16629 w 21600"/>
                    <a:gd name="T15" fmla="*/ 136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42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528" y="3648"/>
                  <a:ext cx="484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457200"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defTabSz="457200"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defTabSz="4572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defTabSz="4572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altLang="en-US" sz="1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" name="Text Box 321"/>
                <p:cNvSpPr txBox="1">
                  <a:spLocks noChangeArrowheads="1"/>
                </p:cNvSpPr>
                <p:nvPr/>
              </p:nvSpPr>
              <p:spPr bwMode="auto">
                <a:xfrm>
                  <a:off x="864" y="1152"/>
                  <a:ext cx="672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457200"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defTabSz="457200"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defTabSz="4572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defTabSz="4572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  <p:sp>
              <p:nvSpPr>
                <p:cNvPr id="44" name="Text Box 322"/>
                <p:cNvSpPr txBox="1">
                  <a:spLocks noChangeArrowheads="1"/>
                </p:cNvSpPr>
                <p:nvPr/>
              </p:nvSpPr>
              <p:spPr bwMode="auto">
                <a:xfrm>
                  <a:off x="1872" y="912"/>
                  <a:ext cx="720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457200"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defTabSz="457200"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defTabSz="4572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defTabSz="4572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b="1" dirty="0" err="1">
                      <a:latin typeface="Times New Roman" pitchFamily="18" charset="0"/>
                      <a:cs typeface="Times New Roman" pitchFamily="18" charset="0"/>
                    </a:rPr>
                    <a:t>Tiếng</a:t>
                  </a:r>
                  <a:r>
                    <a:rPr lang="en-US" altLang="en-US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b="1" dirty="0" err="1">
                      <a:latin typeface="Times New Roman" pitchFamily="18" charset="0"/>
                      <a:cs typeface="Times New Roman" pitchFamily="18" charset="0"/>
                    </a:rPr>
                    <a:t>Việt</a:t>
                  </a:r>
                  <a:endParaRPr lang="en-US" altLang="en-US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Text Box 323"/>
                <p:cNvSpPr txBox="1">
                  <a:spLocks noChangeArrowheads="1"/>
                </p:cNvSpPr>
                <p:nvPr/>
              </p:nvSpPr>
              <p:spPr bwMode="auto">
                <a:xfrm rot="-978831">
                  <a:off x="682" y="2302"/>
                  <a:ext cx="576" cy="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457200"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defTabSz="457200"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defTabSz="4572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defTabSz="4572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200" b="1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Thể dục</a:t>
                  </a:r>
                </a:p>
              </p:txBody>
            </p:sp>
            <p:sp>
              <p:nvSpPr>
                <p:cNvPr id="46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1728" y="2160"/>
                  <a:ext cx="86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457200"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defTabSz="457200"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defTabSz="4572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defTabSz="4572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b="1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Thủ công</a:t>
                  </a:r>
                </a:p>
              </p:txBody>
            </p:sp>
            <p:sp>
              <p:nvSpPr>
                <p:cNvPr id="47" name="Text Box 325"/>
                <p:cNvSpPr txBox="1">
                  <a:spLocks noChangeArrowheads="1"/>
                </p:cNvSpPr>
                <p:nvPr/>
              </p:nvSpPr>
              <p:spPr bwMode="auto">
                <a:xfrm>
                  <a:off x="2784" y="2448"/>
                  <a:ext cx="624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457200"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defTabSz="457200"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defTabSz="4572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defTabSz="4572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b="1" dirty="0" err="1">
                      <a:latin typeface="Times New Roman" pitchFamily="18" charset="0"/>
                      <a:cs typeface="Times New Roman" pitchFamily="18" charset="0"/>
                    </a:rPr>
                    <a:t>Đạo</a:t>
                  </a:r>
                  <a:r>
                    <a:rPr lang="en-US" altLang="en-US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b="1" dirty="0" err="1">
                      <a:latin typeface="Times New Roman" pitchFamily="18" charset="0"/>
                      <a:cs typeface="Times New Roman" pitchFamily="18" charset="0"/>
                    </a:rPr>
                    <a:t>đức</a:t>
                  </a:r>
                  <a:endParaRPr lang="en-US" altLang="en-US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Text Box 326"/>
                <p:cNvSpPr txBox="1">
                  <a:spLocks noChangeArrowheads="1"/>
                </p:cNvSpPr>
                <p:nvPr/>
              </p:nvSpPr>
              <p:spPr bwMode="auto">
                <a:xfrm rot="10345897" flipV="1">
                  <a:off x="3553" y="2830"/>
                  <a:ext cx="1201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defTabSz="457200"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defTabSz="457200"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defTabSz="4572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defTabSz="4572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defTabSz="457200" eaLnBrk="0" fontAlgn="base" hangingPunct="0"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b="1">
                      <a:solidFill>
                        <a:srgbClr val="00FFCC"/>
                      </a:solidFill>
                      <a:latin typeface="Times New Roman" pitchFamily="18" charset="0"/>
                      <a:cs typeface="Times New Roman" pitchFamily="18" charset="0"/>
                    </a:rPr>
                    <a:t>TN-XH</a:t>
                  </a:r>
                </a:p>
              </p:txBody>
            </p:sp>
            <p:sp>
              <p:nvSpPr>
                <p:cNvPr id="49" name="Rectangle 328"/>
                <p:cNvSpPr>
                  <a:spLocks noChangeArrowheads="1"/>
                </p:cNvSpPr>
                <p:nvPr/>
              </p:nvSpPr>
              <p:spPr bwMode="auto">
                <a:xfrm>
                  <a:off x="906" y="3648"/>
                  <a:ext cx="2688" cy="52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>
                    <a:spcBef>
                      <a:spcPct val="50000"/>
                    </a:spcBef>
                  </a:pPr>
                  <a:endParaRPr lang="en-US" altLang="en-US" sz="2800" dirty="0">
                    <a:latin typeface="Arial" charset="0"/>
                    <a:cs typeface="Times New Roman" pitchFamily="18" charset="0"/>
                  </a:endParaRPr>
                </a:p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3200" b="1" dirty="0" err="1"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alt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b="1" dirty="0" err="1">
                      <a:latin typeface="Times New Roman" pitchFamily="18" charset="0"/>
                      <a:cs typeface="Times New Roman" pitchFamily="18" charset="0"/>
                    </a:rPr>
                    <a:t>môn</a:t>
                  </a:r>
                  <a:r>
                    <a:rPr lang="en-US" altLang="en-US" sz="32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b="1" dirty="0" err="1">
                      <a:latin typeface="Times New Roman" pitchFamily="18" charset="0"/>
                      <a:cs typeface="Times New Roman" pitchFamily="18" charset="0"/>
                    </a:rPr>
                    <a:t>học</a:t>
                  </a:r>
                  <a:r>
                    <a:rPr lang="en-US" altLang="en-US" sz="3200" b="1" dirty="0">
                      <a:latin typeface="Times New Roman" pitchFamily="18" charset="0"/>
                      <a:cs typeface="Times New Roman" pitchFamily="18" charset="0"/>
                    </a:rPr>
                    <a:t> ở </a:t>
                  </a:r>
                  <a:r>
                    <a:rPr lang="en-US" altLang="en-US" sz="3200" b="1" dirty="0" err="1">
                      <a:latin typeface="Times New Roman" pitchFamily="18" charset="0"/>
                      <a:cs typeface="Times New Roman" pitchFamily="18" charset="0"/>
                    </a:rPr>
                    <a:t>trường</a:t>
                  </a:r>
                  <a:endParaRPr lang="en-US" altLang="en-US" sz="32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1" hangingPunct="1"/>
                  <a:endParaRPr lang="en-US" altLang="en-US" sz="3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8" name="Group 40"/>
            <p:cNvGrpSpPr>
              <a:grpSpLocks/>
            </p:cNvGrpSpPr>
            <p:nvPr/>
          </p:nvGrpSpPr>
          <p:grpSpPr bwMode="auto">
            <a:xfrm>
              <a:off x="192" y="336"/>
              <a:ext cx="2160" cy="2604"/>
              <a:chOff x="192" y="336"/>
              <a:chExt cx="2160" cy="2604"/>
            </a:xfrm>
          </p:grpSpPr>
          <p:sp>
            <p:nvSpPr>
              <p:cNvPr id="12" name="Oval 41"/>
              <p:cNvSpPr>
                <a:spLocks noChangeArrowheads="1"/>
              </p:cNvSpPr>
              <p:nvPr/>
            </p:nvSpPr>
            <p:spPr bwMode="auto">
              <a:xfrm rot="-1811909">
                <a:off x="192" y="336"/>
                <a:ext cx="864" cy="1008"/>
              </a:xfrm>
              <a:prstGeom prst="ellipse">
                <a:avLst/>
              </a:prstGeom>
              <a:solidFill>
                <a:srgbClr val="00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2800" b="1">
                    <a:latin typeface="Times New Roman" pitchFamily="18" charset="0"/>
                    <a:cs typeface="Times New Roman" pitchFamily="18" charset="0"/>
                  </a:rPr>
                  <a:t>Tin học</a:t>
                </a:r>
              </a:p>
            </p:txBody>
          </p:sp>
          <p:sp>
            <p:nvSpPr>
              <p:cNvPr id="13" name="Freeform 42"/>
              <p:cNvSpPr>
                <a:spLocks/>
              </p:cNvSpPr>
              <p:nvPr/>
            </p:nvSpPr>
            <p:spPr bwMode="auto">
              <a:xfrm>
                <a:off x="996" y="1149"/>
                <a:ext cx="1356" cy="1791"/>
              </a:xfrm>
              <a:custGeom>
                <a:avLst/>
                <a:gdLst>
                  <a:gd name="T0" fmla="*/ 0 w 1356"/>
                  <a:gd name="T1" fmla="*/ 39 h 1791"/>
                  <a:gd name="T2" fmla="*/ 36 w 1356"/>
                  <a:gd name="T3" fmla="*/ 27 h 1791"/>
                  <a:gd name="T4" fmla="*/ 72 w 1356"/>
                  <a:gd name="T5" fmla="*/ 3 h 1791"/>
                  <a:gd name="T6" fmla="*/ 156 w 1356"/>
                  <a:gd name="T7" fmla="*/ 15 h 1791"/>
                  <a:gd name="T8" fmla="*/ 228 w 1356"/>
                  <a:gd name="T9" fmla="*/ 63 h 1791"/>
                  <a:gd name="T10" fmla="*/ 468 w 1356"/>
                  <a:gd name="T11" fmla="*/ 183 h 1791"/>
                  <a:gd name="T12" fmla="*/ 720 w 1356"/>
                  <a:gd name="T13" fmla="*/ 339 h 1791"/>
                  <a:gd name="T14" fmla="*/ 792 w 1356"/>
                  <a:gd name="T15" fmla="*/ 411 h 1791"/>
                  <a:gd name="T16" fmla="*/ 900 w 1356"/>
                  <a:gd name="T17" fmla="*/ 543 h 1791"/>
                  <a:gd name="T18" fmla="*/ 1020 w 1356"/>
                  <a:gd name="T19" fmla="*/ 711 h 1791"/>
                  <a:gd name="T20" fmla="*/ 1056 w 1356"/>
                  <a:gd name="T21" fmla="*/ 831 h 1791"/>
                  <a:gd name="T22" fmla="*/ 1164 w 1356"/>
                  <a:gd name="T23" fmla="*/ 1395 h 1791"/>
                  <a:gd name="T24" fmla="*/ 1224 w 1356"/>
                  <a:gd name="T25" fmla="*/ 1503 h 1791"/>
                  <a:gd name="T26" fmla="*/ 1236 w 1356"/>
                  <a:gd name="T27" fmla="*/ 1539 h 1791"/>
                  <a:gd name="T28" fmla="*/ 1308 w 1356"/>
                  <a:gd name="T29" fmla="*/ 1683 h 1791"/>
                  <a:gd name="T30" fmla="*/ 1356 w 1356"/>
                  <a:gd name="T31" fmla="*/ 1791 h 179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356" h="1791">
                    <a:moveTo>
                      <a:pt x="0" y="39"/>
                    </a:moveTo>
                    <a:cubicBezTo>
                      <a:pt x="12" y="35"/>
                      <a:pt x="25" y="33"/>
                      <a:pt x="36" y="27"/>
                    </a:cubicBezTo>
                    <a:cubicBezTo>
                      <a:pt x="49" y="21"/>
                      <a:pt x="58" y="4"/>
                      <a:pt x="72" y="3"/>
                    </a:cubicBezTo>
                    <a:cubicBezTo>
                      <a:pt x="100" y="0"/>
                      <a:pt x="128" y="11"/>
                      <a:pt x="156" y="15"/>
                    </a:cubicBezTo>
                    <a:cubicBezTo>
                      <a:pt x="236" y="95"/>
                      <a:pt x="150" y="20"/>
                      <a:pt x="228" y="63"/>
                    </a:cubicBezTo>
                    <a:cubicBezTo>
                      <a:pt x="308" y="107"/>
                      <a:pt x="379" y="161"/>
                      <a:pt x="468" y="183"/>
                    </a:cubicBezTo>
                    <a:cubicBezTo>
                      <a:pt x="544" y="234"/>
                      <a:pt x="654" y="273"/>
                      <a:pt x="720" y="339"/>
                    </a:cubicBezTo>
                    <a:cubicBezTo>
                      <a:pt x="744" y="363"/>
                      <a:pt x="768" y="387"/>
                      <a:pt x="792" y="411"/>
                    </a:cubicBezTo>
                    <a:cubicBezTo>
                      <a:pt x="842" y="461"/>
                      <a:pt x="844" y="506"/>
                      <a:pt x="900" y="543"/>
                    </a:cubicBezTo>
                    <a:cubicBezTo>
                      <a:pt x="923" y="611"/>
                      <a:pt x="961" y="672"/>
                      <a:pt x="1020" y="711"/>
                    </a:cubicBezTo>
                    <a:cubicBezTo>
                      <a:pt x="1033" y="751"/>
                      <a:pt x="1043" y="791"/>
                      <a:pt x="1056" y="831"/>
                    </a:cubicBezTo>
                    <a:cubicBezTo>
                      <a:pt x="1062" y="1010"/>
                      <a:pt x="1021" y="1252"/>
                      <a:pt x="1164" y="1395"/>
                    </a:cubicBezTo>
                    <a:cubicBezTo>
                      <a:pt x="1185" y="1458"/>
                      <a:pt x="1169" y="1420"/>
                      <a:pt x="1224" y="1503"/>
                    </a:cubicBezTo>
                    <a:cubicBezTo>
                      <a:pt x="1231" y="1514"/>
                      <a:pt x="1230" y="1528"/>
                      <a:pt x="1236" y="1539"/>
                    </a:cubicBezTo>
                    <a:cubicBezTo>
                      <a:pt x="1314" y="1679"/>
                      <a:pt x="1261" y="1543"/>
                      <a:pt x="1308" y="1683"/>
                    </a:cubicBezTo>
                    <a:cubicBezTo>
                      <a:pt x="1316" y="1708"/>
                      <a:pt x="1330" y="1791"/>
                      <a:pt x="1356" y="1791"/>
                    </a:cubicBezTo>
                  </a:path>
                </a:pathLst>
              </a:custGeom>
              <a:noFill/>
              <a:ln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2976" y="1056"/>
              <a:ext cx="2640" cy="2004"/>
              <a:chOff x="2976" y="1056"/>
              <a:chExt cx="2640" cy="2004"/>
            </a:xfrm>
          </p:grpSpPr>
          <p:sp>
            <p:nvSpPr>
              <p:cNvPr id="10" name="Oval 44"/>
              <p:cNvSpPr>
                <a:spLocks noChangeArrowheads="1"/>
              </p:cNvSpPr>
              <p:nvPr/>
            </p:nvSpPr>
            <p:spPr bwMode="auto">
              <a:xfrm rot="842046">
                <a:off x="4752" y="1056"/>
                <a:ext cx="864" cy="912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vi-VN" altLang="en-US" sz="2400" b="1" dirty="0" smtClean="0">
                    <a:latin typeface="Times New Roman" pitchFamily="18" charset="0"/>
                    <a:cs typeface="Times New Roman" pitchFamily="18" charset="0"/>
                  </a:rPr>
                  <a:t>Tiếng Anh</a:t>
                </a:r>
                <a:endParaRPr lang="en-US" alt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Freeform 45"/>
              <p:cNvSpPr>
                <a:spLocks/>
              </p:cNvSpPr>
              <p:nvPr/>
            </p:nvSpPr>
            <p:spPr bwMode="auto">
              <a:xfrm>
                <a:off x="2976" y="1824"/>
                <a:ext cx="1992" cy="1236"/>
              </a:xfrm>
              <a:custGeom>
                <a:avLst/>
                <a:gdLst>
                  <a:gd name="T0" fmla="*/ 1992 w 1992"/>
                  <a:gd name="T1" fmla="*/ 0 h 1236"/>
                  <a:gd name="T2" fmla="*/ 1956 w 1992"/>
                  <a:gd name="T3" fmla="*/ 36 h 1236"/>
                  <a:gd name="T4" fmla="*/ 1884 w 1992"/>
                  <a:gd name="T5" fmla="*/ 60 h 1236"/>
                  <a:gd name="T6" fmla="*/ 1824 w 1992"/>
                  <a:gd name="T7" fmla="*/ 96 h 1236"/>
                  <a:gd name="T8" fmla="*/ 1728 w 1992"/>
                  <a:gd name="T9" fmla="*/ 120 h 1236"/>
                  <a:gd name="T10" fmla="*/ 1296 w 1992"/>
                  <a:gd name="T11" fmla="*/ 72 h 1236"/>
                  <a:gd name="T12" fmla="*/ 1152 w 1992"/>
                  <a:gd name="T13" fmla="*/ 96 h 1236"/>
                  <a:gd name="T14" fmla="*/ 1128 w 1992"/>
                  <a:gd name="T15" fmla="*/ 132 h 1236"/>
                  <a:gd name="T16" fmla="*/ 1056 w 1992"/>
                  <a:gd name="T17" fmla="*/ 168 h 1236"/>
                  <a:gd name="T18" fmla="*/ 1020 w 1992"/>
                  <a:gd name="T19" fmla="*/ 204 h 1236"/>
                  <a:gd name="T20" fmla="*/ 948 w 1992"/>
                  <a:gd name="T21" fmla="*/ 252 h 1236"/>
                  <a:gd name="T22" fmla="*/ 924 w 1992"/>
                  <a:gd name="T23" fmla="*/ 396 h 1236"/>
                  <a:gd name="T24" fmla="*/ 864 w 1992"/>
                  <a:gd name="T25" fmla="*/ 516 h 1236"/>
                  <a:gd name="T26" fmla="*/ 780 w 1992"/>
                  <a:gd name="T27" fmla="*/ 636 h 1236"/>
                  <a:gd name="T28" fmla="*/ 636 w 1992"/>
                  <a:gd name="T29" fmla="*/ 840 h 1236"/>
                  <a:gd name="T30" fmla="*/ 492 w 1992"/>
                  <a:gd name="T31" fmla="*/ 936 h 1236"/>
                  <a:gd name="T32" fmla="*/ 240 w 1992"/>
                  <a:gd name="T33" fmla="*/ 1068 h 1236"/>
                  <a:gd name="T34" fmla="*/ 156 w 1992"/>
                  <a:gd name="T35" fmla="*/ 1092 h 1236"/>
                  <a:gd name="T36" fmla="*/ 0 w 1992"/>
                  <a:gd name="T37" fmla="*/ 1164 h 1236"/>
                  <a:gd name="T38" fmla="*/ 12 w 1992"/>
                  <a:gd name="T39" fmla="*/ 1236 h 12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992" h="1236">
                    <a:moveTo>
                      <a:pt x="1992" y="0"/>
                    </a:moveTo>
                    <a:cubicBezTo>
                      <a:pt x="1980" y="12"/>
                      <a:pt x="1971" y="28"/>
                      <a:pt x="1956" y="36"/>
                    </a:cubicBezTo>
                    <a:cubicBezTo>
                      <a:pt x="1934" y="48"/>
                      <a:pt x="1906" y="47"/>
                      <a:pt x="1884" y="60"/>
                    </a:cubicBezTo>
                    <a:cubicBezTo>
                      <a:pt x="1864" y="72"/>
                      <a:pt x="1846" y="88"/>
                      <a:pt x="1824" y="96"/>
                    </a:cubicBezTo>
                    <a:cubicBezTo>
                      <a:pt x="1793" y="108"/>
                      <a:pt x="1728" y="120"/>
                      <a:pt x="1728" y="120"/>
                    </a:cubicBezTo>
                    <a:cubicBezTo>
                      <a:pt x="1557" y="113"/>
                      <a:pt x="1449" y="110"/>
                      <a:pt x="1296" y="72"/>
                    </a:cubicBezTo>
                    <a:cubicBezTo>
                      <a:pt x="1248" y="77"/>
                      <a:pt x="1190" y="66"/>
                      <a:pt x="1152" y="96"/>
                    </a:cubicBezTo>
                    <a:cubicBezTo>
                      <a:pt x="1141" y="105"/>
                      <a:pt x="1138" y="122"/>
                      <a:pt x="1128" y="132"/>
                    </a:cubicBezTo>
                    <a:cubicBezTo>
                      <a:pt x="1105" y="155"/>
                      <a:pt x="1085" y="158"/>
                      <a:pt x="1056" y="168"/>
                    </a:cubicBezTo>
                    <a:cubicBezTo>
                      <a:pt x="1044" y="180"/>
                      <a:pt x="1033" y="194"/>
                      <a:pt x="1020" y="204"/>
                    </a:cubicBezTo>
                    <a:cubicBezTo>
                      <a:pt x="997" y="222"/>
                      <a:pt x="948" y="252"/>
                      <a:pt x="948" y="252"/>
                    </a:cubicBezTo>
                    <a:cubicBezTo>
                      <a:pt x="921" y="332"/>
                      <a:pt x="947" y="247"/>
                      <a:pt x="924" y="396"/>
                    </a:cubicBezTo>
                    <a:cubicBezTo>
                      <a:pt x="912" y="474"/>
                      <a:pt x="909" y="426"/>
                      <a:pt x="864" y="516"/>
                    </a:cubicBezTo>
                    <a:cubicBezTo>
                      <a:pt x="810" y="625"/>
                      <a:pt x="846" y="592"/>
                      <a:pt x="780" y="636"/>
                    </a:cubicBezTo>
                    <a:cubicBezTo>
                      <a:pt x="756" y="709"/>
                      <a:pt x="702" y="796"/>
                      <a:pt x="636" y="840"/>
                    </a:cubicBezTo>
                    <a:cubicBezTo>
                      <a:pt x="600" y="894"/>
                      <a:pt x="553" y="916"/>
                      <a:pt x="492" y="936"/>
                    </a:cubicBezTo>
                    <a:cubicBezTo>
                      <a:pt x="439" y="1016"/>
                      <a:pt x="329" y="1043"/>
                      <a:pt x="240" y="1068"/>
                    </a:cubicBezTo>
                    <a:cubicBezTo>
                      <a:pt x="227" y="1072"/>
                      <a:pt x="171" y="1084"/>
                      <a:pt x="156" y="1092"/>
                    </a:cubicBezTo>
                    <a:cubicBezTo>
                      <a:pt x="85" y="1132"/>
                      <a:pt x="76" y="1145"/>
                      <a:pt x="0" y="1164"/>
                    </a:cubicBezTo>
                    <a:cubicBezTo>
                      <a:pt x="13" y="1228"/>
                      <a:pt x="12" y="1204"/>
                      <a:pt x="12" y="1236"/>
                    </a:cubicBezTo>
                  </a:path>
                </a:pathLst>
              </a:custGeom>
              <a:noFill/>
              <a:ln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617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13952" y="88776"/>
            <a:ext cx="10766211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600" b="1" dirty="0" smtClean="0">
                <a:latin typeface="Times New Roman" pitchFamily="18" charset="0"/>
                <a:cs typeface="Times New Roman" pitchFamily="18" charset="0"/>
              </a:rPr>
              <a:t>Kể tên những hoạt động ngoài giờ lên lớp dưới đây</a:t>
            </a:r>
            <a:r>
              <a:rPr lang="en-US" altLang="en-US" sz="36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4"/>
          <p:cNvPicPr>
            <a:picLocks noChangeAspect="1" noChangeArrowheads="1"/>
          </p:cNvPicPr>
          <p:nvPr/>
        </p:nvPicPr>
        <p:blipFill>
          <a:blip r:embed="rId3" cstate="print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5107"/>
            <a:ext cx="2819400" cy="22987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5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35107"/>
            <a:ext cx="2971800" cy="22987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35107"/>
            <a:ext cx="3048000" cy="22987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1" y="3506882"/>
            <a:ext cx="2819400" cy="25146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1" y="3506882"/>
            <a:ext cx="3048000" cy="25146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3506882"/>
            <a:ext cx="3048000" cy="25146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524000" y="747807"/>
            <a:ext cx="381000" cy="320675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495800" y="755745"/>
            <a:ext cx="457200" cy="373062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543800" y="747807"/>
            <a:ext cx="457200" cy="320675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433511" y="3532282"/>
            <a:ext cx="533400" cy="320675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405311" y="3519582"/>
            <a:ext cx="533400" cy="320675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453311" y="3532282"/>
            <a:ext cx="533400" cy="320675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150482" y="3019967"/>
            <a:ext cx="31242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dục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343400" y="2995707"/>
            <a:ext cx="28956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chơiTrung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thu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7402285" y="3009062"/>
            <a:ext cx="333102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iểu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nghệ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957943" y="6027832"/>
            <a:ext cx="314256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tàng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4100511" y="6008782"/>
            <a:ext cx="32766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sĩ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7239000" y="5983382"/>
            <a:ext cx="483325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sĩ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3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1409700" y="762000"/>
            <a:ext cx="9372600" cy="49530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4166" y="1254527"/>
            <a:ext cx="96901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altLang="en-US" sz="3200" b="1" u="sng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3200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45117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547D228-E1EA-43F7-B852-C6480265CB21}"/>
              </a:ext>
            </a:extLst>
          </p:cNvPr>
          <p:cNvSpPr/>
          <p:nvPr/>
        </p:nvSpPr>
        <p:spPr>
          <a:xfrm flipH="1"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59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13706" y="2542116"/>
            <a:ext cx="941149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Arial" charset="0"/>
                <a:cs typeface="Arial" charset="0"/>
              </a:rPr>
              <a:t>  </a:t>
            </a:r>
            <a:r>
              <a:rPr lang="en-US" altLang="en-US" sz="4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Hãy</a:t>
            </a:r>
            <a:r>
              <a:rPr lang="en-US" altLang="en-US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một</a:t>
            </a:r>
            <a:r>
              <a:rPr lang="en-US" altLang="en-US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những</a:t>
            </a:r>
            <a:r>
              <a:rPr lang="en-US" altLang="en-US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hoạt</a:t>
            </a:r>
            <a:r>
              <a:rPr lang="en-US" altLang="en-US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động</a:t>
            </a:r>
            <a:r>
              <a:rPr lang="en-US" altLang="en-US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ngoài</a:t>
            </a:r>
            <a:r>
              <a:rPr lang="en-US" altLang="en-US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giờ</a:t>
            </a:r>
            <a:r>
              <a:rPr lang="en-US" altLang="en-US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lên</a:t>
            </a:r>
            <a:r>
              <a:rPr lang="en-US" altLang="en-US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lớp</a:t>
            </a:r>
            <a:r>
              <a:rPr lang="en-US" altLang="en-US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 ở </a:t>
            </a:r>
            <a:r>
              <a:rPr lang="en-US" altLang="en-US" sz="4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trường</a:t>
            </a:r>
            <a:r>
              <a:rPr lang="en-US" altLang="en-US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em</a:t>
            </a:r>
            <a:r>
              <a:rPr lang="en-US" altLang="en-US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56466" y="1487583"/>
            <a:ext cx="575733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4400" dirty="0">
                <a:solidFill>
                  <a:srgbClr val="00B050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254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34762" y="3499848"/>
            <a:ext cx="2964989" cy="38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801" y="198217"/>
            <a:ext cx="5612191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7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92" y="4547141"/>
            <a:ext cx="2934896" cy="283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192" y="2314074"/>
            <a:ext cx="4595363" cy="54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950823"/>
            <a:ext cx="3556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67457" y="628807"/>
            <a:ext cx="2776828" cy="110799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2621052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34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1" y="278976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531684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1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8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1" y="4319135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6999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" name="Picture 13" descr="C:\Users\ADMIN\Desktop\Picture1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97175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18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1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38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9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1361" y="4050936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0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6" y="2813141"/>
            <a:ext cx="1546967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2" y="3208496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75243 0.03612 " pathEditMode="relative" rAng="0" ptsTypes="AA">
                                      <p:cBhvr>
                                        <p:cTn id="8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22" y="179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66" y="3632201"/>
            <a:ext cx="9287933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1018515"/>
            <a:ext cx="4572000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532824" y="4343315"/>
            <a:ext cx="69934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Do con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87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33" y="3632201"/>
            <a:ext cx="916940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939531"/>
            <a:ext cx="4572000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altLang="en-US" sz="3200" b="1" dirty="0" err="1" smtClean="0">
                <a:latin typeface="Times New Roman" pitchFamily="18" charset="0"/>
              </a:rPr>
              <a:t>C</a:t>
            </a:r>
            <a:r>
              <a:rPr lang="en-US" altLang="en-US" sz="3200" b="1" dirty="0" err="1" smtClean="0">
                <a:latin typeface="Times New Roman" pitchFamily="18" charset="0"/>
              </a:rPr>
              <a:t>ác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vụ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cháy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sẽ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gây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ra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những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hậu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quả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gì</a:t>
            </a:r>
            <a:r>
              <a:rPr lang="en-US" altLang="en-US" sz="3200" b="1" dirty="0">
                <a:latin typeface="Times New Roman" pitchFamily="18" charset="0"/>
              </a:rPr>
              <a:t>?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6026" y="4400363"/>
            <a:ext cx="7136748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indent="265113"/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23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534043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99" y="3055409"/>
            <a:ext cx="10879667" cy="404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566119"/>
            <a:ext cx="4572000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6939" y="3788830"/>
            <a:ext cx="8932986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1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4133" y="1035448"/>
            <a:ext cx="5808134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altLang="en-US" sz="3200" b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hi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vi-VN" altLang="en-US" sz="3200" b="1" dirty="0" smtClean="0">
                <a:latin typeface="Times New Roman" pitchFamily="18" charset="0"/>
                <a:cs typeface="Times New Roman" pitchFamily="18" charset="0"/>
              </a:rPr>
              <a:t> gọi đến số điện thoại nào ?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0800" y="4894417"/>
            <a:ext cx="4572000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114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33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>
            <a:extLst>
              <a:ext uri="{FF2B5EF4-FFF2-40B4-BE49-F238E27FC236}">
                <a16:creationId xmlns=""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3" name="图片 20">
            <a:extLst>
              <a:ext uri="{FF2B5EF4-FFF2-40B4-BE49-F238E27FC236}">
                <a16:creationId xmlns=""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4" name="图片 21">
            <a:extLst>
              <a:ext uri="{FF2B5EF4-FFF2-40B4-BE49-F238E27FC236}">
                <a16:creationId xmlns=""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1008" y="4167712"/>
            <a:ext cx="8941824" cy="2690288"/>
          </a:xfrm>
          <a:prstGeom prst="rect">
            <a:avLst/>
          </a:prstGeom>
        </p:spPr>
      </p:pic>
      <p:pic>
        <p:nvPicPr>
          <p:cNvPr id="5" name="图片 18">
            <a:extLst>
              <a:ext uri="{FF2B5EF4-FFF2-40B4-BE49-F238E27FC236}">
                <a16:creationId xmlns=""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155275" y="889000"/>
            <a:ext cx="11867391" cy="4026760"/>
          </a:xfrm>
          <a:prstGeom prst="rect">
            <a:avLst/>
          </a:prstGeom>
        </p:spPr>
      </p:pic>
      <p:sp>
        <p:nvSpPr>
          <p:cNvPr id="7" name="文本框 25">
            <a:extLst>
              <a:ext uri="{FF2B5EF4-FFF2-40B4-BE49-F238E27FC236}">
                <a16:creationId xmlns="" xmlns:a16="http://schemas.microsoft.com/office/drawing/2014/main" id="{7F6BE3D3-5A37-42F0-BC6D-9FF884E4AB72}"/>
              </a:ext>
            </a:extLst>
          </p:cNvPr>
          <p:cNvSpPr txBox="1"/>
          <p:nvPr/>
        </p:nvSpPr>
        <p:spPr>
          <a:xfrm>
            <a:off x="2983700" y="2220113"/>
            <a:ext cx="664957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站酷快乐体 " panose="02010600030101010101" pitchFamily="2" charset="-122"/>
                <a:cs typeface="Times New Roman" panose="02020603050405020304" pitchFamily="18" charset="0"/>
              </a:rPr>
              <a:t>Tự nhiên và xã hội</a:t>
            </a:r>
          </a:p>
          <a:p>
            <a:pPr algn="ctr">
              <a:lnSpc>
                <a:spcPct val="150000"/>
              </a:lnSpc>
            </a:pPr>
            <a:r>
              <a:rPr lang="vi-VN" altLang="zh-CN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站酷快乐体 " panose="02010600030101010101" pitchFamily="2" charset="-122"/>
                <a:cs typeface="Times New Roman" panose="02020603050405020304" pitchFamily="18" charset="0"/>
              </a:rPr>
              <a:t>Một số hoạt động ở trường</a:t>
            </a:r>
            <a:endParaRPr lang="en-US" altLang="zh-CN" sz="4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站酷快乐体 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4144" y="1696892"/>
            <a:ext cx="7726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Thứ năm ngày  tháng 11 năm 2021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0948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3">
            <a:extLst>
              <a:ext uri="{FF2B5EF4-FFF2-40B4-BE49-F238E27FC236}">
                <a16:creationId xmlns="" xmlns:a16="http://schemas.microsoft.com/office/drawing/2014/main" id="{23243E51-1200-48F6-8208-76CF40929B1A}"/>
              </a:ext>
            </a:extLst>
          </p:cNvPr>
          <p:cNvSpPr/>
          <p:nvPr/>
        </p:nvSpPr>
        <p:spPr>
          <a:xfrm>
            <a:off x="285749" y="241520"/>
            <a:ext cx="11609917" cy="6216430"/>
          </a:xfrm>
          <a:prstGeom prst="roundRect">
            <a:avLst>
              <a:gd name="adj" fmla="val 12591"/>
            </a:avLst>
          </a:prstGeom>
          <a:solidFill>
            <a:srgbClr val="FFFFFF">
              <a:alpha val="81961"/>
            </a:srgbClr>
          </a:solidFill>
          <a:ln w="381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Malgun Gothic Semilight" panose="020B0502040204020203" pitchFamily="34" charset="-122"/>
              <a:ea typeface="Malgun Gothic Semilight" panose="020B0502040204020203" pitchFamily="34" charset="-122"/>
            </a:endParaRPr>
          </a:p>
        </p:txBody>
      </p:sp>
      <p:pic>
        <p:nvPicPr>
          <p:cNvPr id="7" name="图片 4">
            <a:extLst>
              <a:ext uri="{FF2B5EF4-FFF2-40B4-BE49-F238E27FC236}">
                <a16:creationId xmlns="" xmlns:a16="http://schemas.microsoft.com/office/drawing/2014/main" id="{8A33A4A7-0735-416B-B791-962AFFFCE0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618" y="76200"/>
            <a:ext cx="1542291" cy="3919736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05000" y="2646363"/>
            <a:ext cx="807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>
              <a:latin typeface="Arial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657600" y="2654300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charset="0"/>
              <a:cs typeface="Times New Roman" pitchFamily="18" charset="0"/>
            </a:endParaRPr>
          </a:p>
        </p:txBody>
      </p:sp>
      <p:pic>
        <p:nvPicPr>
          <p:cNvPr id="10" name="Picture 5" descr="Anh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3925226"/>
            <a:ext cx="3162300" cy="2157413"/>
          </a:xfrm>
          <a:prstGeom prst="rect">
            <a:avLst/>
          </a:prstGeom>
          <a:noFill/>
          <a:ln w="6350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nh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3949039"/>
            <a:ext cx="2857500" cy="2133600"/>
          </a:xfrm>
          <a:prstGeom prst="rect">
            <a:avLst/>
          </a:prstGeom>
          <a:noFill/>
          <a:ln w="6350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403725" y="3964865"/>
            <a:ext cx="1009650" cy="307975"/>
          </a:xfrm>
          <a:prstGeom prst="rect">
            <a:avLst/>
          </a:prstGeom>
          <a:solidFill>
            <a:srgbClr val="FF0000"/>
          </a:solidFill>
          <a:ln w="25400">
            <a:solidFill>
              <a:srgbClr val="66FF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Arial" charset="0"/>
                <a:cs typeface="Arial" charset="0"/>
              </a:rPr>
              <a:t>Hình 5</a:t>
            </a:r>
          </a:p>
        </p:txBody>
      </p:sp>
      <p:pic>
        <p:nvPicPr>
          <p:cNvPr id="16" name="Picture 8" descr="Anh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"/>
          <a:stretch>
            <a:fillRect/>
          </a:stretch>
        </p:blipFill>
        <p:spPr bwMode="auto">
          <a:xfrm>
            <a:off x="1456267" y="3995936"/>
            <a:ext cx="2819400" cy="2209800"/>
          </a:xfrm>
          <a:prstGeom prst="rect">
            <a:avLst/>
          </a:prstGeom>
          <a:noFill/>
          <a:ln w="6350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456267" y="3995936"/>
            <a:ext cx="1025525" cy="307975"/>
          </a:xfrm>
          <a:prstGeom prst="rect">
            <a:avLst/>
          </a:prstGeom>
          <a:solidFill>
            <a:srgbClr val="FF0000"/>
          </a:solidFill>
          <a:ln w="25400">
            <a:solidFill>
              <a:srgbClr val="66FF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Arial" charset="0"/>
                <a:cs typeface="Arial" charset="0"/>
              </a:rPr>
              <a:t>Hình  4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7404100" y="3925226"/>
            <a:ext cx="898525" cy="307975"/>
          </a:xfrm>
          <a:prstGeom prst="rect">
            <a:avLst/>
          </a:prstGeom>
          <a:solidFill>
            <a:srgbClr val="FF0000"/>
          </a:solidFill>
          <a:ln w="25400">
            <a:solidFill>
              <a:srgbClr val="66FF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Arial" charset="0"/>
                <a:cs typeface="Arial" charset="0"/>
              </a:rPr>
              <a:t>Hình  6</a:t>
            </a:r>
          </a:p>
        </p:txBody>
      </p:sp>
      <p:pic>
        <p:nvPicPr>
          <p:cNvPr id="19" name="Picture 11" descr="Anh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" b="2028"/>
          <a:stretch>
            <a:fillRect/>
          </a:stretch>
        </p:blipFill>
        <p:spPr bwMode="auto">
          <a:xfrm>
            <a:off x="7696200" y="1452563"/>
            <a:ext cx="2870200" cy="2127250"/>
          </a:xfrm>
          <a:prstGeom prst="rect">
            <a:avLst/>
          </a:prstGeom>
          <a:noFill/>
          <a:ln w="6350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7693025" y="1474788"/>
            <a:ext cx="917575" cy="307975"/>
          </a:xfrm>
          <a:prstGeom prst="rect">
            <a:avLst/>
          </a:prstGeom>
          <a:solidFill>
            <a:srgbClr val="FF0000"/>
          </a:solidFill>
          <a:ln w="25400">
            <a:solidFill>
              <a:srgbClr val="66FF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Arial" charset="0"/>
                <a:cs typeface="Arial" charset="0"/>
              </a:rPr>
              <a:t>Hình 3</a:t>
            </a:r>
          </a:p>
        </p:txBody>
      </p:sp>
      <p:pic>
        <p:nvPicPr>
          <p:cNvPr id="21" name="Picture 13" descr="Anh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"/>
          <a:stretch>
            <a:fillRect/>
          </a:stretch>
        </p:blipFill>
        <p:spPr bwMode="auto">
          <a:xfrm>
            <a:off x="4572000" y="1452563"/>
            <a:ext cx="2973388" cy="2128837"/>
          </a:xfrm>
          <a:prstGeom prst="rect">
            <a:avLst/>
          </a:prstGeom>
          <a:noFill/>
          <a:ln w="6350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662488" y="1466850"/>
            <a:ext cx="1049337" cy="307975"/>
          </a:xfrm>
          <a:prstGeom prst="rect">
            <a:avLst/>
          </a:prstGeom>
          <a:solidFill>
            <a:srgbClr val="FF0000"/>
          </a:solidFill>
          <a:ln w="25400">
            <a:solidFill>
              <a:srgbClr val="66FF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Arial" charset="0"/>
                <a:cs typeface="Arial" charset="0"/>
              </a:rPr>
              <a:t>Hình 2</a:t>
            </a:r>
          </a:p>
        </p:txBody>
      </p:sp>
      <p:pic>
        <p:nvPicPr>
          <p:cNvPr id="23" name="Picture 15" descr="Anh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2879725" cy="2128838"/>
          </a:xfrm>
          <a:prstGeom prst="rect">
            <a:avLst/>
          </a:prstGeom>
          <a:noFill/>
          <a:ln w="6350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1597025" y="1447800"/>
            <a:ext cx="917575" cy="307975"/>
          </a:xfrm>
          <a:prstGeom prst="rect">
            <a:avLst/>
          </a:prstGeom>
          <a:solidFill>
            <a:srgbClr val="FF0000"/>
          </a:solidFill>
          <a:ln w="25400">
            <a:solidFill>
              <a:srgbClr val="66FF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Arial" charset="0"/>
                <a:cs typeface="Arial" charset="0"/>
              </a:rPr>
              <a:t>Hình 1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904999" y="304800"/>
            <a:ext cx="8974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altLang="en-US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Kể tên c</a:t>
            </a:r>
            <a:r>
              <a:rPr lang="en-US" altLang="en-US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 học sinh trong hình dưới đây</a:t>
            </a:r>
            <a:endParaRPr lang="en-US" altLang="en-US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2133600" y="838200"/>
            <a:ext cx="2133600" cy="533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>
                <a:latin typeface="+mn-lt"/>
              </a:rPr>
              <a:t>SGK/46-47</a:t>
            </a:r>
          </a:p>
        </p:txBody>
      </p:sp>
    </p:spTree>
    <p:extLst>
      <p:ext uri="{BB962C8B-B14F-4D97-AF65-F5344CB8AC3E}">
        <p14:creationId xmlns:p14="http://schemas.microsoft.com/office/powerpoint/2010/main" val="376656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</TotalTime>
  <Words>738</Words>
  <Application>Microsoft Office PowerPoint</Application>
  <PresentationFormat>Custom</PresentationFormat>
  <Paragraphs>128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站酷快乐体 </vt:lpstr>
      <vt:lpstr>Times New Roman</vt:lpstr>
      <vt:lpstr>等线</vt:lpstr>
      <vt:lpstr>Calibri Light</vt:lpstr>
      <vt:lpstr>Toaato</vt:lpstr>
      <vt:lpstr>Comic Sans MS</vt:lpstr>
      <vt:lpstr>Malgun Gothic Semilight</vt:lpstr>
      <vt:lpstr>.VnTime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102</cp:revision>
  <dcterms:created xsi:type="dcterms:W3CDTF">2018-07-11T14:54:56Z</dcterms:created>
  <dcterms:modified xsi:type="dcterms:W3CDTF">2021-11-20T02:56:42Z</dcterms:modified>
</cp:coreProperties>
</file>