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sldIdLst>
    <p:sldId id="260" r:id="rId2"/>
    <p:sldId id="373" r:id="rId3"/>
    <p:sldId id="336" r:id="rId4"/>
    <p:sldId id="363" r:id="rId5"/>
    <p:sldId id="364" r:id="rId6"/>
    <p:sldId id="366" r:id="rId7"/>
    <p:sldId id="367" r:id="rId8"/>
    <p:sldId id="369" r:id="rId9"/>
    <p:sldId id="262" r:id="rId10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D1E7E5"/>
    <a:srgbClr val="FFFFFF"/>
    <a:srgbClr val="F2F2F2"/>
    <a:srgbClr val="239071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1244" autoAdjust="0"/>
  </p:normalViewPr>
  <p:slideViewPr>
    <p:cSldViewPr snapToGrid="0">
      <p:cViewPr varScale="1">
        <p:scale>
          <a:sx n="63" d="100"/>
          <a:sy n="63" d="100"/>
        </p:scale>
        <p:origin x="724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677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+mn-lt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85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295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CN">
                <a:solidFill>
                  <a:schemeClr val="tx1"/>
                </a:solidFill>
              </a:rPr>
              <a:t>1</a:t>
            </a:r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57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12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t>2021/11/26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2019/5/29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‹#›</a:t>
            </a:r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5"/>
          <p:cNvSpPr>
            <a:spLocks noGrp="1"/>
          </p:cNvSpPr>
          <p:nvPr>
            <p:ph type="ctrTitle"/>
          </p:nvPr>
        </p:nvSpPr>
        <p:spPr>
          <a:xfrm>
            <a:off x="1225275" y="2108094"/>
            <a:ext cx="8307101" cy="26045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 LỚP HỌC TRỰC TUYẾN</a:t>
            </a:r>
            <a:endParaRPr lang="zh-CN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251" y="486397"/>
            <a:ext cx="11573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4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0522" y="1225061"/>
            <a:ext cx="4924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78854" y="2174952"/>
            <a:ext cx="426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1"/>
          <p:cNvSpPr txBox="1">
            <a:spLocks noChangeArrowheads="1"/>
          </p:cNvSpPr>
          <p:nvPr/>
        </p:nvSpPr>
        <p:spPr bwMode="auto">
          <a:xfrm>
            <a:off x="74608" y="96032"/>
            <a:ext cx="60340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</a:rPr>
              <a:t> </a:t>
            </a:r>
            <a:r>
              <a:rPr lang="en-US" altLang="en-US" sz="3600" b="1" u="sng" dirty="0" smtClean="0">
                <a:solidFill>
                  <a:srgbClr val="FF0000"/>
                </a:solidFill>
              </a:rPr>
              <a:t>1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nhẩm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Text Box 82"/>
          <p:cNvSpPr txBox="1">
            <a:spLocks noChangeArrowheads="1"/>
          </p:cNvSpPr>
          <p:nvPr/>
        </p:nvSpPr>
        <p:spPr bwMode="auto">
          <a:xfrm>
            <a:off x="469888" y="1319998"/>
            <a:ext cx="2438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3600" b="1" dirty="0" smtClean="0">
                <a:solidFill>
                  <a:srgbClr val="080808"/>
                </a:solidFill>
              </a:rPr>
              <a:t>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8 </a:t>
            </a:r>
            <a:r>
              <a:rPr lang="en-US" altLang="en-US" sz="4000" b="1" dirty="0">
                <a:solidFill>
                  <a:srgbClr val="080808"/>
                </a:solidFill>
              </a:rPr>
              <a:t>x 6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48 </a:t>
            </a:r>
            <a:r>
              <a:rPr lang="en-US" altLang="en-US" sz="4000" b="1" dirty="0">
                <a:solidFill>
                  <a:srgbClr val="080808"/>
                </a:solidFill>
              </a:rPr>
              <a:t>: 8 = </a:t>
            </a:r>
          </a:p>
        </p:txBody>
      </p:sp>
      <p:sp>
        <p:nvSpPr>
          <p:cNvPr id="35" name="Text Box 83"/>
          <p:cNvSpPr txBox="1">
            <a:spLocks noChangeArrowheads="1"/>
          </p:cNvSpPr>
          <p:nvPr/>
        </p:nvSpPr>
        <p:spPr bwMode="auto">
          <a:xfrm>
            <a:off x="4403720" y="1346978"/>
            <a:ext cx="213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80808"/>
                </a:solidFill>
              </a:rPr>
              <a:t>8 </a:t>
            </a:r>
            <a:r>
              <a:rPr lang="en-US" altLang="en-US" sz="4000" b="1">
                <a:solidFill>
                  <a:srgbClr val="080808"/>
                </a:solidFill>
              </a:rPr>
              <a:t>x 7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56 : 8 = </a:t>
            </a:r>
          </a:p>
        </p:txBody>
      </p:sp>
      <p:sp>
        <p:nvSpPr>
          <p:cNvPr id="36" name="Text Box 84"/>
          <p:cNvSpPr txBox="1">
            <a:spLocks noChangeArrowheads="1"/>
          </p:cNvSpPr>
          <p:nvPr/>
        </p:nvSpPr>
        <p:spPr bwMode="auto">
          <a:xfrm>
            <a:off x="7756533" y="1329526"/>
            <a:ext cx="2286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8 x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64 : 8 = </a:t>
            </a:r>
          </a:p>
        </p:txBody>
      </p:sp>
      <p:sp>
        <p:nvSpPr>
          <p:cNvPr id="37" name="Text Box 85"/>
          <p:cNvSpPr txBox="1">
            <a:spLocks noChangeArrowheads="1"/>
          </p:cNvSpPr>
          <p:nvPr/>
        </p:nvSpPr>
        <p:spPr bwMode="auto">
          <a:xfrm>
            <a:off x="469888" y="3301204"/>
            <a:ext cx="266700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b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) </a:t>
            </a:r>
            <a:r>
              <a:rPr lang="en-US" altLang="en-US" sz="4000" b="1" dirty="0">
                <a:solidFill>
                  <a:srgbClr val="080808"/>
                </a:solidFill>
              </a:rPr>
              <a:t>16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  16 : 2 = </a:t>
            </a:r>
          </a:p>
        </p:txBody>
      </p:sp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4456120" y="3296434"/>
            <a:ext cx="1981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3 =</a:t>
            </a: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7742232" y="3296436"/>
            <a:ext cx="24161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4 =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2711446" y="1326346"/>
            <a:ext cx="977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41" name="Text Box 89"/>
          <p:cNvSpPr txBox="1">
            <a:spLocks noChangeArrowheads="1"/>
          </p:cNvSpPr>
          <p:nvPr/>
        </p:nvSpPr>
        <p:spPr bwMode="auto">
          <a:xfrm>
            <a:off x="6106314" y="1343787"/>
            <a:ext cx="99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42" name="Text Box 90"/>
          <p:cNvSpPr txBox="1">
            <a:spLocks noChangeArrowheads="1"/>
          </p:cNvSpPr>
          <p:nvPr/>
        </p:nvSpPr>
        <p:spPr bwMode="auto">
          <a:xfrm>
            <a:off x="9342446" y="1327934"/>
            <a:ext cx="108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3" name="Text Box 91"/>
          <p:cNvSpPr txBox="1">
            <a:spLocks noChangeArrowheads="1"/>
          </p:cNvSpPr>
          <p:nvPr/>
        </p:nvSpPr>
        <p:spPr bwMode="auto">
          <a:xfrm>
            <a:off x="6189659" y="2270917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4" name="Text Box 92"/>
          <p:cNvSpPr txBox="1">
            <a:spLocks noChangeArrowheads="1"/>
          </p:cNvSpPr>
          <p:nvPr/>
        </p:nvSpPr>
        <p:spPr bwMode="auto">
          <a:xfrm>
            <a:off x="2822570" y="223598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FF0000"/>
                </a:solidFill>
              </a:rPr>
              <a:t> 6</a:t>
            </a:r>
            <a:endParaRPr lang="en-US" altLang="en-US" sz="4000" b="1">
              <a:solidFill>
                <a:srgbClr val="FF0000"/>
              </a:solidFill>
            </a:endParaRPr>
          </a:p>
        </p:txBody>
      </p:sp>
      <p:sp>
        <p:nvSpPr>
          <p:cNvPr id="45" name="Text Box 93"/>
          <p:cNvSpPr txBox="1">
            <a:spLocks noChangeArrowheads="1"/>
          </p:cNvSpPr>
          <p:nvPr/>
        </p:nvSpPr>
        <p:spPr bwMode="auto">
          <a:xfrm>
            <a:off x="9615492" y="2245517"/>
            <a:ext cx="6318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6" name="Text Box 94"/>
          <p:cNvSpPr txBox="1">
            <a:spLocks noChangeArrowheads="1"/>
          </p:cNvSpPr>
          <p:nvPr/>
        </p:nvSpPr>
        <p:spPr bwMode="auto">
          <a:xfrm>
            <a:off x="3008303" y="3339298"/>
            <a:ext cx="45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 Box 96"/>
          <p:cNvSpPr txBox="1">
            <a:spLocks noChangeArrowheads="1"/>
          </p:cNvSpPr>
          <p:nvPr/>
        </p:nvSpPr>
        <p:spPr bwMode="auto">
          <a:xfrm>
            <a:off x="6337307" y="330278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Text Box 97"/>
          <p:cNvSpPr txBox="1">
            <a:spLocks noChangeArrowheads="1"/>
          </p:cNvSpPr>
          <p:nvPr/>
        </p:nvSpPr>
        <p:spPr bwMode="auto">
          <a:xfrm>
            <a:off x="9613902" y="328214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3046408" y="420289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 Box 99"/>
          <p:cNvSpPr txBox="1">
            <a:spLocks noChangeArrowheads="1"/>
          </p:cNvSpPr>
          <p:nvPr/>
        </p:nvSpPr>
        <p:spPr bwMode="auto">
          <a:xfrm>
            <a:off x="9599618" y="421559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" name="Text Box 100"/>
          <p:cNvSpPr txBox="1">
            <a:spLocks noChangeArrowheads="1"/>
          </p:cNvSpPr>
          <p:nvPr/>
        </p:nvSpPr>
        <p:spPr bwMode="auto">
          <a:xfrm>
            <a:off x="6337305" y="421242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4495800" y="5801518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600" b="1">
              <a:solidFill>
                <a:srgbClr val="08080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1511" y="5122917"/>
            <a:ext cx="10444163" cy="12493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phép nhân, khi ta lấy tích chia cho thừa số này thì được thừa số kia.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2"/>
          <p:cNvSpPr txBox="1">
            <a:spLocks noChangeArrowheads="1"/>
          </p:cNvSpPr>
          <p:nvPr/>
        </p:nvSpPr>
        <p:spPr bwMode="auto">
          <a:xfrm>
            <a:off x="28570" y="439731"/>
            <a:ext cx="7215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</a:rPr>
              <a:t>2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nhẩm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 Box 83"/>
          <p:cNvSpPr txBox="1">
            <a:spLocks noChangeArrowheads="1"/>
          </p:cNvSpPr>
          <p:nvPr/>
        </p:nvSpPr>
        <p:spPr bwMode="auto">
          <a:xfrm>
            <a:off x="761999" y="2071691"/>
            <a:ext cx="23669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42 : 7 =</a:t>
            </a:r>
            <a:endParaRPr lang="en-US" altLang="en-US" sz="4800" b="1">
              <a:solidFill>
                <a:srgbClr val="080808"/>
              </a:solidFill>
            </a:endParaRPr>
          </a:p>
        </p:txBody>
      </p:sp>
      <p:sp>
        <p:nvSpPr>
          <p:cNvPr id="5" name="Text Box 84"/>
          <p:cNvSpPr txBox="1">
            <a:spLocks noChangeArrowheads="1"/>
          </p:cNvSpPr>
          <p:nvPr/>
        </p:nvSpPr>
        <p:spPr bwMode="auto">
          <a:xfrm>
            <a:off x="4457704" y="2100260"/>
            <a:ext cx="318610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24 : 8 </a:t>
            </a:r>
            <a:r>
              <a:rPr lang="en-US" altLang="en-US" sz="4800" b="1" smtClean="0">
                <a:solidFill>
                  <a:srgbClr val="080808"/>
                </a:solidFill>
              </a:rPr>
              <a:t>=   </a:t>
            </a:r>
            <a:endParaRPr lang="en-US" altLang="en-US" sz="4800" b="1">
              <a:solidFill>
                <a:srgbClr val="080808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36 : 6 =</a:t>
            </a:r>
          </a:p>
        </p:txBody>
      </p:sp>
      <p:sp>
        <p:nvSpPr>
          <p:cNvPr id="6" name="Text Box 85"/>
          <p:cNvSpPr txBox="1">
            <a:spLocks noChangeArrowheads="1"/>
          </p:cNvSpPr>
          <p:nvPr/>
        </p:nvSpPr>
        <p:spPr bwMode="auto">
          <a:xfrm>
            <a:off x="8329614" y="2100256"/>
            <a:ext cx="230028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40 : 5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48 : 8 =</a:t>
            </a:r>
          </a:p>
        </p:txBody>
      </p:sp>
      <p:sp>
        <p:nvSpPr>
          <p:cNvPr id="7" name="Text Box 86"/>
          <p:cNvSpPr txBox="1">
            <a:spLocks noChangeArrowheads="1"/>
          </p:cNvSpPr>
          <p:nvPr/>
        </p:nvSpPr>
        <p:spPr bwMode="auto">
          <a:xfrm>
            <a:off x="2994030" y="2085971"/>
            <a:ext cx="45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88"/>
          <p:cNvSpPr>
            <a:spLocks noChangeArrowheads="1"/>
          </p:cNvSpPr>
          <p:nvPr/>
        </p:nvSpPr>
        <p:spPr bwMode="auto">
          <a:xfrm>
            <a:off x="2979742" y="3173412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Rectangle 89"/>
          <p:cNvSpPr>
            <a:spLocks noChangeArrowheads="1"/>
          </p:cNvSpPr>
          <p:nvPr/>
        </p:nvSpPr>
        <p:spPr bwMode="auto">
          <a:xfrm>
            <a:off x="6604007" y="318769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Rectangle 90"/>
          <p:cNvSpPr>
            <a:spLocks noChangeArrowheads="1"/>
          </p:cNvSpPr>
          <p:nvPr/>
        </p:nvSpPr>
        <p:spPr bwMode="auto">
          <a:xfrm>
            <a:off x="6589723" y="208596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Rectangle 91"/>
          <p:cNvSpPr>
            <a:spLocks noChangeArrowheads="1"/>
          </p:cNvSpPr>
          <p:nvPr/>
        </p:nvSpPr>
        <p:spPr bwMode="auto">
          <a:xfrm>
            <a:off x="10580697" y="208596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Rectangle 92"/>
          <p:cNvSpPr>
            <a:spLocks noChangeArrowheads="1"/>
          </p:cNvSpPr>
          <p:nvPr/>
        </p:nvSpPr>
        <p:spPr bwMode="auto">
          <a:xfrm>
            <a:off x="10535067" y="322041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2117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2"/>
          <p:cNvSpPr txBox="1">
            <a:spLocks noChangeArrowheads="1"/>
          </p:cNvSpPr>
          <p:nvPr/>
        </p:nvSpPr>
        <p:spPr bwMode="auto">
          <a:xfrm>
            <a:off x="71647" y="276299"/>
            <a:ext cx="1047999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4000" b="1" i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i="1" u="sng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40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4000" b="1" i="1" dirty="0" smtClean="0">
                <a:cs typeface="Times New Roman" panose="02020603050405020304" pitchFamily="18" charset="0"/>
              </a:rPr>
              <a:t> 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người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nuôi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42 con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thỏ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khi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đã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bán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10 con,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người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nhốt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đều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còn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chuồng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Hỏi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chuồng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đó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nhốt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mấy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con </a:t>
            </a:r>
            <a:r>
              <a:rPr lang="en-US" altLang="en-US" sz="40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thỏ</a:t>
            </a:r>
            <a:r>
              <a:rPr lang="en-US" altLang="en-US" sz="4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?</a:t>
            </a:r>
            <a:endParaRPr lang="en-US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altLang="en-US" sz="4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321294" y="2695721"/>
            <a:ext cx="7063665" cy="3727208"/>
            <a:chOff x="3743325" y="2400300"/>
            <a:chExt cx="7063665" cy="3727208"/>
          </a:xfrm>
        </p:grpSpPr>
        <p:sp>
          <p:nvSpPr>
            <p:cNvPr id="4" name="TextBox 3"/>
            <p:cNvSpPr txBox="1"/>
            <p:nvPr/>
          </p:nvSpPr>
          <p:spPr>
            <a:xfrm>
              <a:off x="3743325" y="2400300"/>
              <a:ext cx="35718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u="sng" dirty="0" err="1" smtClean="0">
                  <a:solidFill>
                    <a:srgbClr val="FF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Tóm</a:t>
              </a:r>
              <a:r>
                <a:rPr lang="en-US" sz="4000" b="1" u="sng" dirty="0" smtClean="0">
                  <a:solidFill>
                    <a:srgbClr val="FF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u="sng" dirty="0" err="1" smtClean="0">
                  <a:solidFill>
                    <a:srgbClr val="FF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tắt</a:t>
              </a:r>
              <a:endParaRPr lang="en-US" sz="4000" b="1" u="sng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115616" y="3198168"/>
              <a:ext cx="334578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err="1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Nuôi</a:t>
              </a:r>
              <a:r>
                <a:rPr lang="en-US" sz="4000" b="1" dirty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: 42 </a:t>
              </a:r>
              <a:r>
                <a:rPr lang="en-US" sz="4000" b="1" dirty="0" smtClean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con</a:t>
              </a:r>
              <a:endParaRPr lang="en-US" sz="4000" b="1" dirty="0">
                <a:latin typeface="HP001 4 hàng" panose="020B06030503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152155" y="3976185"/>
              <a:ext cx="361509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err="1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Bán</a:t>
              </a:r>
              <a:r>
                <a:rPr lang="en-US" sz="4000" b="1" dirty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smtClean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: </a:t>
              </a:r>
              <a:r>
                <a:rPr lang="en-US" sz="4000" b="1" dirty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10 </a:t>
              </a:r>
              <a:r>
                <a:rPr lang="en-US" sz="4000" b="1" dirty="0" smtClean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con</a:t>
              </a:r>
              <a:endParaRPr lang="en-US" sz="4000" b="1" dirty="0">
                <a:latin typeface="HP001 4 hàng" panose="020B06030503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151001" y="4711736"/>
              <a:ext cx="665598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còn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lại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nhốt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vào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8 </a:t>
              </a:r>
              <a:r>
                <a:rPr lang="en-US" sz="4000" b="1" dirty="0" err="1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chuồng</a:t>
              </a:r>
              <a:r>
                <a:rPr lang="en-US" sz="4000" b="1" dirty="0">
                  <a:solidFill>
                    <a:srgbClr val="080808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151001" y="5419622"/>
              <a:ext cx="588697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 err="1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Mỗi</a:t>
              </a:r>
              <a:r>
                <a:rPr lang="en-US" sz="4000" b="1" dirty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chuồng</a:t>
              </a:r>
              <a:r>
                <a:rPr lang="en-US" sz="4000" b="1" dirty="0">
                  <a:solidFill>
                    <a:srgbClr val="000000"/>
                  </a:solidFill>
                  <a:latin typeface="HP001 4 hàng" panose="020B0603050302020204" pitchFamily="34" charset="0"/>
                  <a:cs typeface="Times New Roman" panose="02020603050405020304" pitchFamily="18" charset="0"/>
                </a:rPr>
                <a:t> : ... con ?</a:t>
              </a:r>
              <a:endParaRPr lang="en-US" sz="4000" b="1" dirty="0">
                <a:latin typeface="HP001 4 hàng" panose="020B06030503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33730" y="2695721"/>
            <a:ext cx="10077458" cy="4065478"/>
            <a:chOff x="1009648" y="1718714"/>
            <a:chExt cx="10077458" cy="4065478"/>
          </a:xfrm>
        </p:grpSpPr>
        <p:sp>
          <p:nvSpPr>
            <p:cNvPr id="17" name="TextBox 16"/>
            <p:cNvSpPr txBox="1"/>
            <p:nvPr/>
          </p:nvSpPr>
          <p:spPr>
            <a:xfrm>
              <a:off x="3671895" y="1718714"/>
              <a:ext cx="37417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u="sng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4000" b="1" u="sng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u="sng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giải</a:t>
              </a:r>
              <a:endPara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57275" y="2414591"/>
              <a:ext cx="935281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thỏ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bán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  <a:endParaRPr lang="en-US" sz="40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43151" y="3071277"/>
              <a:ext cx="74247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 – 10 = 32 (con thỏ)</a:t>
              </a:r>
              <a:endParaRPr lang="en-US" sz="40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09648" y="3728510"/>
              <a:ext cx="92316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con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thỏ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chuồng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nhốt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</a:t>
              </a:r>
              <a:endParaRPr lang="en-US" sz="40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19334" y="4423840"/>
              <a:ext cx="74152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32 : 8 = 4 (con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thỏ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40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1895" y="5076306"/>
              <a:ext cx="74152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u="sng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4000" b="1" u="sng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u="sng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4000" b="1" u="sng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4 (con </a:t>
              </a:r>
              <a:r>
                <a:rPr lang="en-US" sz="4000" b="1" dirty="0" err="1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thỏ</a:t>
              </a:r>
              <a:r>
                <a:rPr lang="en-US" sz="4000" b="1" dirty="0" smtClean="0">
                  <a:solidFill>
                    <a:srgbClr val="08080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).</a:t>
              </a:r>
              <a:endParaRPr lang="en-US" sz="4000" b="1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189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600" b="1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7179" y="258588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1991030" y="2856735"/>
            <a:ext cx="2362200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6205193" y="2777616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</a:p>
        </p:txBody>
      </p: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7136430" y="2798618"/>
            <a:ext cx="3172691" cy="2382982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5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49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6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7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1" name="Line 67"/>
          <p:cNvSpPr>
            <a:spLocks noChangeShapeType="1"/>
          </p:cNvSpPr>
          <p:nvPr/>
        </p:nvSpPr>
        <p:spPr bwMode="auto">
          <a:xfrm>
            <a:off x="5751868" y="2930014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79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85120" y="2138355"/>
            <a:ext cx="2600758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6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8" name="Rectangle 27"/>
          <p:cNvSpPr/>
          <p:nvPr/>
        </p:nvSpPr>
        <p:spPr>
          <a:xfrm>
            <a:off x="1405550" y="2143121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08563" y="192865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29427" y="2138355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16 ô vuông).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1" y="3833829"/>
            <a:ext cx="773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16 : 8 = 2 (ô vuông).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2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24 ô vuông)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2" y="3833829"/>
            <a:ext cx="7464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24 : 8 = 3 (ô vuông)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423224" y="2895600"/>
            <a:ext cx="3124200" cy="2286000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51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8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9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423224" y="2895600"/>
            <a:ext cx="519113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943924" y="2895600"/>
            <a:ext cx="520700" cy="61436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464624" y="2895600"/>
            <a:ext cx="520700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294136" y="1928654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smtClean="0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  <a:endParaRPr lang="en-US" altLang="en-US" sz="4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3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2133712" y="1875683"/>
            <a:ext cx="7162901" cy="2467282"/>
          </a:xfrm>
        </p:spPr>
        <p:txBody>
          <a:bodyPr/>
          <a:lstStyle/>
          <a:p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tạm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biệt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endParaRPr lang="zh-CN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</Words>
  <Application>Microsoft Office PowerPoint</Application>
  <PresentationFormat>Widescreen</PresentationFormat>
  <Paragraphs>73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微软雅黑</vt:lpstr>
      <vt:lpstr>宋体</vt:lpstr>
      <vt:lpstr>Arial</vt:lpstr>
      <vt:lpstr>Calibri</vt:lpstr>
      <vt:lpstr>Cambria Math</vt:lpstr>
      <vt:lpstr>等线</vt:lpstr>
      <vt:lpstr>等线 Light</vt:lpstr>
      <vt:lpstr>HP001 4 hàng</vt:lpstr>
      <vt:lpstr>黑体</vt:lpstr>
      <vt:lpstr>Tempus Sans ITC</vt:lpstr>
      <vt:lpstr>Times New Roman</vt:lpstr>
      <vt:lpstr>Wingdings 2</vt:lpstr>
      <vt:lpstr>幼圆</vt:lpstr>
      <vt:lpstr>A000120141119A01PPBG</vt:lpstr>
      <vt:lpstr>CHÀO MỪNG CÁC CON ĐẾN VỚI LỚP HỌC TRỰC TUYẾN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Chào tạm biệt các em</vt:lpstr>
    </vt:vector>
  </TitlesOfParts>
  <Manager/>
  <Company/>
  <LinksUpToDate>false</LinksUpToDate>
  <SharedDoc>false</SharedDoc>
  <HyperlinkBase>更多资源关注@好教师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更多资源关注@好教师</dc:title>
  <dc:subject>更多资源关注@好教师</dc:subject>
  <dc:creator/>
  <cp:keywords>更多资源关注@好教师</cp:keywords>
  <dc:description>更多资源关注@好教师</dc:description>
  <cp:lastModifiedBy/>
  <cp:revision>2</cp:revision>
  <dcterms:created xsi:type="dcterms:W3CDTF">2017-03-30T13:04:00Z</dcterms:created>
  <dcterms:modified xsi:type="dcterms:W3CDTF">2021-11-26T04:05:11Z</dcterms:modified>
  <cp:category>更多资源关注@好教师</cp:category>
</cp:coreProperties>
</file>