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Lst>
  <p:notesMasterIdLst>
    <p:notesMasterId r:id="rId27"/>
  </p:notesMasterIdLst>
  <p:sldIdLst>
    <p:sldId id="321" r:id="rId3"/>
    <p:sldId id="289" r:id="rId4"/>
    <p:sldId id="290" r:id="rId5"/>
    <p:sldId id="288" r:id="rId6"/>
    <p:sldId id="318" r:id="rId7"/>
    <p:sldId id="319" r:id="rId8"/>
    <p:sldId id="322" r:id="rId9"/>
    <p:sldId id="320" r:id="rId10"/>
    <p:sldId id="317" r:id="rId11"/>
    <p:sldId id="325" r:id="rId12"/>
    <p:sldId id="326" r:id="rId13"/>
    <p:sldId id="327" r:id="rId14"/>
    <p:sldId id="328" r:id="rId15"/>
    <p:sldId id="329" r:id="rId16"/>
    <p:sldId id="330" r:id="rId17"/>
    <p:sldId id="331" r:id="rId18"/>
    <p:sldId id="323" r:id="rId19"/>
    <p:sldId id="324" r:id="rId20"/>
    <p:sldId id="334" r:id="rId21"/>
    <p:sldId id="336" r:id="rId22"/>
    <p:sldId id="332" r:id="rId23"/>
    <p:sldId id="335" r:id="rId24"/>
    <p:sldId id="337" r:id="rId25"/>
    <p:sldId id="338" r:id="rId26"/>
  </p:sldIdLst>
  <p:sldSz cx="9144000" cy="5143500" type="screen16x9"/>
  <p:notesSz cx="6858000" cy="9144000"/>
  <p:embeddedFontLst>
    <p:embeddedFont>
      <p:font typeface="#9Slide03 AllRoundGothic" panose="020B0703020202020104" pitchFamily="34" charset="0"/>
      <p:regular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DengXian" panose="02010600030101010101" pitchFamily="2" charset="-122"/>
      <p:regular r:id="rId35"/>
      <p:bold r:id="rId36"/>
    </p:embeddedFont>
    <p:embeddedFont>
      <p:font typeface="Microsoft YaHei" panose="020B0503020204020204" pitchFamily="34" charset="-122"/>
      <p:regular r:id="rId37"/>
      <p:bold r:id="rId38"/>
    </p:embeddedFont>
    <p:embeddedFont>
      <p:font typeface="UTM Kona KT" panose="02040603050506020204" pitchFamily="18" charset="0"/>
      <p:regular r:id="rId39"/>
    </p:embeddedFont>
    <p:embeddedFont>
      <p:font typeface="UTM Neo Sans Intel" panose="02040603050506020204" pitchFamily="18" charset="0"/>
      <p:regular r:id="rId40"/>
      <p:bold r:id="rId41"/>
      <p:italic r:id="rId42"/>
      <p:boldItalic r:id="rId43"/>
    </p:embeddedFont>
  </p:embeddedFontLst>
  <p:custDataLst>
    <p:tags r:id="rId44"/>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904F"/>
    <a:srgbClr val="BB894A"/>
    <a:srgbClr val="5A8B39"/>
    <a:srgbClr val="D6A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240" y="84"/>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2021/10/22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811252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815372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17</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99672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18</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143925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83330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95793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242409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7</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649017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8</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494414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344042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10</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540868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96565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2021/10/22</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2021/10/22</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2021/10/22</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CBE78-C52A-486C-8394-968E734634CA}"/>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2404FC-A686-4E98-8258-7612DD821AF9}"/>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D67656-E42E-4EAC-A12D-C39D75D6F59C}"/>
              </a:ext>
            </a:extLst>
          </p:cNvPr>
          <p:cNvSpPr>
            <a:spLocks noGrp="1"/>
          </p:cNvSpPr>
          <p:nvPr>
            <p:ph type="dt" sz="half" idx="10"/>
          </p:nvPr>
        </p:nvSpPr>
        <p:spPr/>
        <p:txBody>
          <a:bodyPr/>
          <a:lstStyle/>
          <a:p>
            <a:fld id="{6969EE17-128F-42DF-A632-FDD090F4C473}" type="datetimeFigureOut">
              <a:rPr lang="en-US" smtClean="0"/>
              <a:t>22/10/2021</a:t>
            </a:fld>
            <a:endParaRPr lang="en-US"/>
          </a:p>
        </p:txBody>
      </p:sp>
      <p:sp>
        <p:nvSpPr>
          <p:cNvPr id="5" name="Footer Placeholder 4">
            <a:extLst>
              <a:ext uri="{FF2B5EF4-FFF2-40B4-BE49-F238E27FC236}">
                <a16:creationId xmlns:a16="http://schemas.microsoft.com/office/drawing/2014/main" id="{820524A1-0A16-408E-B322-B534C6C0E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E12DBF-AC27-48E5-ADF4-710DA2E3EAE9}"/>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470067946"/>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F719E-BA6C-4A9B-BB06-99E743EABB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8C1D44-128F-4281-A469-FCDB74F230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5693B-54A6-468A-B608-B8F28B1BCA54}"/>
              </a:ext>
            </a:extLst>
          </p:cNvPr>
          <p:cNvSpPr>
            <a:spLocks noGrp="1"/>
          </p:cNvSpPr>
          <p:nvPr>
            <p:ph type="dt" sz="half" idx="10"/>
          </p:nvPr>
        </p:nvSpPr>
        <p:spPr/>
        <p:txBody>
          <a:bodyPr/>
          <a:lstStyle/>
          <a:p>
            <a:fld id="{6969EE17-128F-42DF-A632-FDD090F4C473}" type="datetimeFigureOut">
              <a:rPr lang="en-US" smtClean="0"/>
              <a:t>22/10/2021</a:t>
            </a:fld>
            <a:endParaRPr lang="en-US"/>
          </a:p>
        </p:txBody>
      </p:sp>
      <p:sp>
        <p:nvSpPr>
          <p:cNvPr id="5" name="Footer Placeholder 4">
            <a:extLst>
              <a:ext uri="{FF2B5EF4-FFF2-40B4-BE49-F238E27FC236}">
                <a16:creationId xmlns:a16="http://schemas.microsoft.com/office/drawing/2014/main" id="{E38CF4D2-E3A2-4F45-ACA1-70CA2B152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48776-43F9-4B73-A2B1-A66E1499203E}"/>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1922480788"/>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E3F81-00EE-458C-A6A8-262178DC217D}"/>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925E97-757D-48E2-9E0F-723E65E2E7AB}"/>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D47B7-A269-4165-A168-12CC3980537F}"/>
              </a:ext>
            </a:extLst>
          </p:cNvPr>
          <p:cNvSpPr>
            <a:spLocks noGrp="1"/>
          </p:cNvSpPr>
          <p:nvPr>
            <p:ph type="dt" sz="half" idx="10"/>
          </p:nvPr>
        </p:nvSpPr>
        <p:spPr/>
        <p:txBody>
          <a:bodyPr/>
          <a:lstStyle/>
          <a:p>
            <a:fld id="{6969EE17-128F-42DF-A632-FDD090F4C473}" type="datetimeFigureOut">
              <a:rPr lang="en-US" smtClean="0"/>
              <a:t>22/10/2021</a:t>
            </a:fld>
            <a:endParaRPr lang="en-US"/>
          </a:p>
        </p:txBody>
      </p:sp>
      <p:sp>
        <p:nvSpPr>
          <p:cNvPr id="5" name="Footer Placeholder 4">
            <a:extLst>
              <a:ext uri="{FF2B5EF4-FFF2-40B4-BE49-F238E27FC236}">
                <a16:creationId xmlns:a16="http://schemas.microsoft.com/office/drawing/2014/main" id="{DF50DF7C-EF12-42B6-B789-549D67D5D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D57834-741C-4CCB-8712-49124633437B}"/>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2523865669"/>
      </p:ext>
    </p:extLst>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57F8A-3396-4E6D-BBDA-0E9B1F9947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BBE6A7-A0D8-47F7-8880-51EEB43782BF}"/>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77726C-B721-4B23-AB49-2A972C64E21A}"/>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0357EF-B02A-46F5-8EE0-1348002B35F2}"/>
              </a:ext>
            </a:extLst>
          </p:cNvPr>
          <p:cNvSpPr>
            <a:spLocks noGrp="1"/>
          </p:cNvSpPr>
          <p:nvPr>
            <p:ph type="dt" sz="half" idx="10"/>
          </p:nvPr>
        </p:nvSpPr>
        <p:spPr/>
        <p:txBody>
          <a:bodyPr/>
          <a:lstStyle/>
          <a:p>
            <a:fld id="{6969EE17-128F-42DF-A632-FDD090F4C473}" type="datetimeFigureOut">
              <a:rPr lang="en-US" smtClean="0"/>
              <a:t>22/10/2021</a:t>
            </a:fld>
            <a:endParaRPr lang="en-US"/>
          </a:p>
        </p:txBody>
      </p:sp>
      <p:sp>
        <p:nvSpPr>
          <p:cNvPr id="6" name="Footer Placeholder 5">
            <a:extLst>
              <a:ext uri="{FF2B5EF4-FFF2-40B4-BE49-F238E27FC236}">
                <a16:creationId xmlns:a16="http://schemas.microsoft.com/office/drawing/2014/main" id="{E3119569-843C-4913-B509-1A58324DB2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555747-43C9-40D4-B4B2-CAFDF14DE529}"/>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300291011"/>
      </p:ext>
    </p:extLst>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795AB-9A84-4553-BEE3-ACA0A204069C}"/>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C01C9-C95E-4D61-B007-75D3D95C06A3}"/>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7908B7-4894-49C1-BE7F-E76067BF2090}"/>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953328-6356-4B48-B9C6-872437D210F5}"/>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C3097C-C34B-4584-BF8C-29EB32274590}"/>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72C493-9A43-40B3-9032-724547F37302}"/>
              </a:ext>
            </a:extLst>
          </p:cNvPr>
          <p:cNvSpPr>
            <a:spLocks noGrp="1"/>
          </p:cNvSpPr>
          <p:nvPr>
            <p:ph type="dt" sz="half" idx="10"/>
          </p:nvPr>
        </p:nvSpPr>
        <p:spPr/>
        <p:txBody>
          <a:bodyPr/>
          <a:lstStyle/>
          <a:p>
            <a:fld id="{6969EE17-128F-42DF-A632-FDD090F4C473}" type="datetimeFigureOut">
              <a:rPr lang="en-US" smtClean="0"/>
              <a:t>22/10/2021</a:t>
            </a:fld>
            <a:endParaRPr lang="en-US"/>
          </a:p>
        </p:txBody>
      </p:sp>
      <p:sp>
        <p:nvSpPr>
          <p:cNvPr id="8" name="Footer Placeholder 7">
            <a:extLst>
              <a:ext uri="{FF2B5EF4-FFF2-40B4-BE49-F238E27FC236}">
                <a16:creationId xmlns:a16="http://schemas.microsoft.com/office/drawing/2014/main" id="{F4E40AD9-25FB-47BE-A720-00259D58B9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7A0DF5-F17F-49C3-A240-1CB896508ADE}"/>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4183104145"/>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2CEA6-3650-4443-8A99-8ADD82105A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0E38B9-EFCB-4345-A49F-A64D978D8130}"/>
              </a:ext>
            </a:extLst>
          </p:cNvPr>
          <p:cNvSpPr>
            <a:spLocks noGrp="1"/>
          </p:cNvSpPr>
          <p:nvPr>
            <p:ph type="dt" sz="half" idx="10"/>
          </p:nvPr>
        </p:nvSpPr>
        <p:spPr/>
        <p:txBody>
          <a:bodyPr/>
          <a:lstStyle/>
          <a:p>
            <a:fld id="{6969EE17-128F-42DF-A632-FDD090F4C473}" type="datetimeFigureOut">
              <a:rPr lang="en-US" smtClean="0"/>
              <a:t>22/10/2021</a:t>
            </a:fld>
            <a:endParaRPr lang="en-US"/>
          </a:p>
        </p:txBody>
      </p:sp>
      <p:sp>
        <p:nvSpPr>
          <p:cNvPr id="4" name="Footer Placeholder 3">
            <a:extLst>
              <a:ext uri="{FF2B5EF4-FFF2-40B4-BE49-F238E27FC236}">
                <a16:creationId xmlns:a16="http://schemas.microsoft.com/office/drawing/2014/main" id="{C937746E-F136-4E81-AA89-B05ABEA336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AC4BD9-207B-44BB-8F26-6E2576B5A714}"/>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1141453871"/>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112C5B-861F-4330-848E-4D229B02D897}"/>
              </a:ext>
            </a:extLst>
          </p:cNvPr>
          <p:cNvSpPr>
            <a:spLocks noGrp="1"/>
          </p:cNvSpPr>
          <p:nvPr>
            <p:ph type="dt" sz="half" idx="10"/>
          </p:nvPr>
        </p:nvSpPr>
        <p:spPr/>
        <p:txBody>
          <a:bodyPr/>
          <a:lstStyle/>
          <a:p>
            <a:fld id="{6969EE17-128F-42DF-A632-FDD090F4C473}" type="datetimeFigureOut">
              <a:rPr lang="en-US" smtClean="0"/>
              <a:t>22/10/2021</a:t>
            </a:fld>
            <a:endParaRPr lang="en-US"/>
          </a:p>
        </p:txBody>
      </p:sp>
      <p:sp>
        <p:nvSpPr>
          <p:cNvPr id="3" name="Footer Placeholder 2">
            <a:extLst>
              <a:ext uri="{FF2B5EF4-FFF2-40B4-BE49-F238E27FC236}">
                <a16:creationId xmlns:a16="http://schemas.microsoft.com/office/drawing/2014/main" id="{367D4AFD-890B-49D8-98AF-F042F49B73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6A79C8-6F2A-4B33-BAF8-EE3B3C8AC51D}"/>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766048895"/>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33206"/>
          </a:xfrm>
          <a:prstGeom prst="rect">
            <a:avLst/>
          </a:prstGeom>
        </p:spPr>
      </p:pic>
      <p:sp>
        <p:nvSpPr>
          <p:cNvPr id="8" name="矩形 7"/>
          <p:cNvSpPr/>
          <p:nvPr userDrawn="1"/>
        </p:nvSpPr>
        <p:spPr>
          <a:xfrm>
            <a:off x="0" y="558800"/>
            <a:ext cx="91440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139700" y="79345"/>
            <a:ext cx="2749471" cy="400110"/>
          </a:xfrm>
          <a:prstGeom prst="rect">
            <a:avLst/>
          </a:prstGeom>
          <a:noFill/>
        </p:spPr>
        <p:txBody>
          <a:bodyPr wrap="non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单击此处添加文字标题</a:t>
            </a:r>
          </a:p>
        </p:txBody>
      </p:sp>
    </p:spTree>
    <p:extLst>
      <p:ext uri="{BB962C8B-B14F-4D97-AF65-F5344CB8AC3E}">
        <p14:creationId xmlns:p14="http://schemas.microsoft.com/office/powerpoint/2010/main" val="2446103537"/>
      </p:ext>
    </p:extLst>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E141-7EE7-4091-B0F5-2FA0F096AAC5}"/>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27D98B-795E-434D-A9E6-92B8CC88FF2A}"/>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54156D-74E4-445D-9981-0BA15814146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8E7DAC-68E0-4613-94F6-1B0062345DC4}"/>
              </a:ext>
            </a:extLst>
          </p:cNvPr>
          <p:cNvSpPr>
            <a:spLocks noGrp="1"/>
          </p:cNvSpPr>
          <p:nvPr>
            <p:ph type="dt" sz="half" idx="10"/>
          </p:nvPr>
        </p:nvSpPr>
        <p:spPr/>
        <p:txBody>
          <a:bodyPr/>
          <a:lstStyle/>
          <a:p>
            <a:fld id="{6969EE17-128F-42DF-A632-FDD090F4C473}" type="datetimeFigureOut">
              <a:rPr lang="en-US" smtClean="0"/>
              <a:t>22/10/2021</a:t>
            </a:fld>
            <a:endParaRPr lang="en-US"/>
          </a:p>
        </p:txBody>
      </p:sp>
      <p:sp>
        <p:nvSpPr>
          <p:cNvPr id="6" name="Footer Placeholder 5">
            <a:extLst>
              <a:ext uri="{FF2B5EF4-FFF2-40B4-BE49-F238E27FC236}">
                <a16:creationId xmlns:a16="http://schemas.microsoft.com/office/drawing/2014/main" id="{6FA3BDC5-DA64-4D17-B06B-D9BCC8D0D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5176C4-2EAF-4FFE-A5F8-A7CB56E55D71}"/>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2291002538"/>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74CA7-7A5B-431B-A3BC-68249B298B47}"/>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3703FD-8106-4573-970D-ED4BDE552B28}"/>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308D28-1C8D-45B7-98CA-DA9F95DD345E}"/>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AECC43-55BD-41B5-A01E-6067499FADB8}"/>
              </a:ext>
            </a:extLst>
          </p:cNvPr>
          <p:cNvSpPr>
            <a:spLocks noGrp="1"/>
          </p:cNvSpPr>
          <p:nvPr>
            <p:ph type="dt" sz="half" idx="10"/>
          </p:nvPr>
        </p:nvSpPr>
        <p:spPr/>
        <p:txBody>
          <a:bodyPr/>
          <a:lstStyle/>
          <a:p>
            <a:fld id="{6969EE17-128F-42DF-A632-FDD090F4C473}" type="datetimeFigureOut">
              <a:rPr lang="en-US" smtClean="0"/>
              <a:t>22/10/2021</a:t>
            </a:fld>
            <a:endParaRPr lang="en-US"/>
          </a:p>
        </p:txBody>
      </p:sp>
      <p:sp>
        <p:nvSpPr>
          <p:cNvPr id="6" name="Footer Placeholder 5">
            <a:extLst>
              <a:ext uri="{FF2B5EF4-FFF2-40B4-BE49-F238E27FC236}">
                <a16:creationId xmlns:a16="http://schemas.microsoft.com/office/drawing/2014/main" id="{00F07571-68E9-44A7-86C1-62567BDF04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D97A02-AABF-4375-A19F-B682E29EACA8}"/>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3075172370"/>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0CC59-58C2-4C8A-943A-A5F2B7D4E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092399-E274-47FB-B869-900980C77D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9744F6-CFCE-439F-B2DF-D89A43B5482C}"/>
              </a:ext>
            </a:extLst>
          </p:cNvPr>
          <p:cNvSpPr>
            <a:spLocks noGrp="1"/>
          </p:cNvSpPr>
          <p:nvPr>
            <p:ph type="dt" sz="half" idx="10"/>
          </p:nvPr>
        </p:nvSpPr>
        <p:spPr/>
        <p:txBody>
          <a:bodyPr/>
          <a:lstStyle/>
          <a:p>
            <a:fld id="{6969EE17-128F-42DF-A632-FDD090F4C473}" type="datetimeFigureOut">
              <a:rPr lang="en-US" smtClean="0"/>
              <a:t>22/10/2021</a:t>
            </a:fld>
            <a:endParaRPr lang="en-US"/>
          </a:p>
        </p:txBody>
      </p:sp>
      <p:sp>
        <p:nvSpPr>
          <p:cNvPr id="5" name="Footer Placeholder 4">
            <a:extLst>
              <a:ext uri="{FF2B5EF4-FFF2-40B4-BE49-F238E27FC236}">
                <a16:creationId xmlns:a16="http://schemas.microsoft.com/office/drawing/2014/main" id="{1298B4DF-A44B-48E5-B655-CB1436874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B69CD-1915-40F1-834E-02DE98565E87}"/>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1242865073"/>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32823B-1C96-49C6-B580-38F7BCBE69BD}"/>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152275-2F81-4044-BD49-7AF1ECA9B4D7}"/>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DE379-BC9E-44E9-84C6-E7F27DD5F8F5}"/>
              </a:ext>
            </a:extLst>
          </p:cNvPr>
          <p:cNvSpPr>
            <a:spLocks noGrp="1"/>
          </p:cNvSpPr>
          <p:nvPr>
            <p:ph type="dt" sz="half" idx="10"/>
          </p:nvPr>
        </p:nvSpPr>
        <p:spPr/>
        <p:txBody>
          <a:bodyPr/>
          <a:lstStyle/>
          <a:p>
            <a:fld id="{6969EE17-128F-42DF-A632-FDD090F4C473}" type="datetimeFigureOut">
              <a:rPr lang="en-US" smtClean="0"/>
              <a:t>22/10/2021</a:t>
            </a:fld>
            <a:endParaRPr lang="en-US"/>
          </a:p>
        </p:txBody>
      </p:sp>
      <p:sp>
        <p:nvSpPr>
          <p:cNvPr id="5" name="Footer Placeholder 4">
            <a:extLst>
              <a:ext uri="{FF2B5EF4-FFF2-40B4-BE49-F238E27FC236}">
                <a16:creationId xmlns:a16="http://schemas.microsoft.com/office/drawing/2014/main" id="{F99FC4CE-664F-4E30-B735-3C3924CBD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97A421-D293-43A6-956C-BD135EC4D79A}"/>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2260553644"/>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2021/10/22</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2021/10/22</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2021/10/22</a:t>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2021/10/22</a:t>
            </a:fld>
            <a:endParaRPr lang="zh-CN" alt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2021/10/22</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2021/10/22</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2021/10/22</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37A46B91-1B83-4C4D-BCF1-B6CBC16C4C5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a:extLst>
              <a:ext uri="{FF2B5EF4-FFF2-40B4-BE49-F238E27FC236}">
                <a16:creationId xmlns:a16="http://schemas.microsoft.com/office/drawing/2014/main" id="{4E85EC5F-3DD0-413E-964D-CB4F0AC6EE65}"/>
              </a:ext>
            </a:extLst>
          </p:cNvPr>
          <p:cNvSpPr txBox="1"/>
          <p:nvPr userDrawn="1"/>
        </p:nvSpPr>
        <p:spPr>
          <a:xfrm>
            <a:off x="0" y="-27414"/>
            <a:ext cx="1028700" cy="369332"/>
          </a:xfrm>
          <a:prstGeom prst="rect">
            <a:avLst/>
          </a:prstGeom>
          <a:noFill/>
        </p:spPr>
        <p:txBody>
          <a:bodyPr wrap="square" rtlCol="0">
            <a:spAutoFit/>
          </a:bodyPr>
          <a:lstStyle/>
          <a:p>
            <a:r>
              <a:rPr lang="en-US" sz="1800" dirty="0">
                <a:solidFill>
                  <a:schemeClr val="accent6">
                    <a:lumMod val="50000"/>
                  </a:schemeClr>
                </a:solidFill>
                <a:latin typeface="#9Slide03 AllRoundGothic" panose="020B0703020202020104" pitchFamily="34" charset="0"/>
              </a:rPr>
              <a:t>KTUTS</a:t>
            </a:r>
          </a:p>
        </p:txBody>
      </p:sp>
      <p:sp>
        <p:nvSpPr>
          <p:cNvPr id="9" name="TextBox 8">
            <a:extLst>
              <a:ext uri="{FF2B5EF4-FFF2-40B4-BE49-F238E27FC236}">
                <a16:creationId xmlns:a16="http://schemas.microsoft.com/office/drawing/2014/main" id="{4DD45A5F-A1B2-4311-A11D-DF1582F22DA8}"/>
              </a:ext>
            </a:extLst>
          </p:cNvPr>
          <p:cNvSpPr txBox="1"/>
          <p:nvPr userDrawn="1"/>
        </p:nvSpPr>
        <p:spPr>
          <a:xfrm>
            <a:off x="8267700" y="4774168"/>
            <a:ext cx="876300" cy="369332"/>
          </a:xfrm>
          <a:prstGeom prst="rect">
            <a:avLst/>
          </a:prstGeom>
          <a:noFill/>
        </p:spPr>
        <p:txBody>
          <a:bodyPr wrap="square" rtlCol="0">
            <a:spAutoFit/>
          </a:bodyPr>
          <a:lstStyle/>
          <a:p>
            <a:r>
              <a:rPr lang="en-US" sz="1800" dirty="0">
                <a:solidFill>
                  <a:schemeClr val="accent6">
                    <a:lumMod val="50000"/>
                  </a:schemeClr>
                </a:solidFill>
                <a:latin typeface="#9Slide03 AllRoundGothic" panose="020B0703020202020104" pitchFamily="34" charset="0"/>
              </a:rPr>
              <a:t>KTUTS</a:t>
            </a:r>
          </a:p>
        </p:txBody>
      </p:sp>
      <p:pic>
        <p:nvPicPr>
          <p:cNvPr id="5" name="Picture 4" descr="A picture containing text&#10;&#10;Description automatically generated">
            <a:extLst>
              <a:ext uri="{FF2B5EF4-FFF2-40B4-BE49-F238E27FC236}">
                <a16:creationId xmlns:a16="http://schemas.microsoft.com/office/drawing/2014/main" id="{EC5E05D3-910C-49CC-AC43-19535549A78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542123" y="6283398"/>
            <a:ext cx="982961" cy="849170"/>
          </a:xfrm>
          <a:prstGeom prst="rect">
            <a:avLst/>
          </a:prstGeom>
        </p:spPr>
      </p:pic>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40D91-E0BD-4E5C-AE58-2E48433B9509}"/>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E6B2D1-DFEA-4DCF-AFA8-DC668AF0B93D}"/>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906C22-EC59-4942-9344-E9CB29922D65}"/>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969EE17-128F-42DF-A632-FDD090F4C473}" type="datetimeFigureOut">
              <a:rPr lang="en-US" smtClean="0"/>
              <a:t>22/10/2021</a:t>
            </a:fld>
            <a:endParaRPr lang="en-US"/>
          </a:p>
        </p:txBody>
      </p:sp>
      <p:sp>
        <p:nvSpPr>
          <p:cNvPr id="5" name="Footer Placeholder 4">
            <a:extLst>
              <a:ext uri="{FF2B5EF4-FFF2-40B4-BE49-F238E27FC236}">
                <a16:creationId xmlns:a16="http://schemas.microsoft.com/office/drawing/2014/main" id="{3C213D30-14F4-4657-A6C0-1759AA88710B}"/>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ACEF81-D17F-4028-8AC2-F273EBCA72E3}"/>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C63A409-C0A0-45EA-847A-E8AACDB747D0}" type="slidenum">
              <a:rPr lang="en-US" smtClean="0"/>
              <a:t>‹#›</a:t>
            </a:fld>
            <a:endParaRPr lang="en-US"/>
          </a:p>
        </p:txBody>
      </p:sp>
      <p:pic>
        <p:nvPicPr>
          <p:cNvPr id="7" name="Picture 6" descr="A picture containing text&#10;&#10;Description automatically generated">
            <a:extLst>
              <a:ext uri="{FF2B5EF4-FFF2-40B4-BE49-F238E27FC236}">
                <a16:creationId xmlns:a16="http://schemas.microsoft.com/office/drawing/2014/main" id="{5E7BA1FD-9F2F-4990-8954-E1E57B07EEF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509736" y="6224404"/>
            <a:ext cx="982961" cy="849170"/>
          </a:xfrm>
          <a:prstGeom prst="rect">
            <a:avLst/>
          </a:prstGeom>
        </p:spPr>
      </p:pic>
    </p:spTree>
    <p:extLst>
      <p:ext uri="{BB962C8B-B14F-4D97-AF65-F5344CB8AC3E}">
        <p14:creationId xmlns:p14="http://schemas.microsoft.com/office/powerpoint/2010/main" val="42154511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45.png"/><Relationship Id="rId12" Type="http://schemas.microsoft.com/office/2007/relationships/hdphoto" Target="../media/hdphoto10.wdp"/><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7.png"/><Relationship Id="rId5" Type="http://schemas.microsoft.com/office/2007/relationships/hdphoto" Target="../media/hdphoto7.wdp"/><Relationship Id="rId10" Type="http://schemas.microsoft.com/office/2007/relationships/hdphoto" Target="../media/hdphoto9.wdp"/><Relationship Id="rId4" Type="http://schemas.openxmlformats.org/officeDocument/2006/relationships/image" Target="../media/image43.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3"/><Relationship Id="rId7" Type="http://schemas.microsoft.com/office/2007/relationships/hdphoto" Target="../media/hdphoto1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8.png"/><Relationship Id="rId5" Type="http://schemas.openxmlformats.org/officeDocument/2006/relationships/slideLayout" Target="../slideLayouts/slideLayout7.xml"/><Relationship Id="rId10" Type="http://schemas.openxmlformats.org/officeDocument/2006/relationships/image" Target="../media/image49.png"/><Relationship Id="rId4" Type="http://schemas.openxmlformats.org/officeDocument/2006/relationships/audio" Target="../media/media2.mp3"/><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6.wdp"/><Relationship Id="rId7" Type="http://schemas.openxmlformats.org/officeDocument/2006/relationships/image" Target="../media/image51.png"/><Relationship Id="rId12" Type="http://schemas.microsoft.com/office/2007/relationships/hdphoto" Target="../media/hdphoto15.wdp"/><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53.png"/><Relationship Id="rId5" Type="http://schemas.microsoft.com/office/2007/relationships/hdphoto" Target="../media/hdphoto12.wdp"/><Relationship Id="rId10" Type="http://schemas.microsoft.com/office/2007/relationships/hdphoto" Target="../media/hdphoto14.wdp"/><Relationship Id="rId4" Type="http://schemas.openxmlformats.org/officeDocument/2006/relationships/image" Target="../media/image50.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microsoft.com/office/2007/relationships/hdphoto" Target="../media/hdphoto1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8.png"/><Relationship Id="rId5" Type="http://schemas.openxmlformats.org/officeDocument/2006/relationships/slideLayout" Target="../slideLayouts/slideLayout7.xml"/><Relationship Id="rId10" Type="http://schemas.openxmlformats.org/officeDocument/2006/relationships/image" Target="../media/image49.png"/><Relationship Id="rId4" Type="http://schemas.openxmlformats.org/officeDocument/2006/relationships/audio" Target="../media/media2.mp3"/><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3" Type="http://schemas.microsoft.com/office/2007/relationships/media" Target="../media/media1.mp3"/><Relationship Id="rId7" Type="http://schemas.openxmlformats.org/officeDocument/2006/relationships/image" Target="../media/image18.png"/><Relationship Id="rId12" Type="http://schemas.openxmlformats.org/officeDocument/2006/relationships/image" Target="../media/image9.png"/><Relationship Id="rId17" Type="http://schemas.microsoft.com/office/2007/relationships/hdphoto" Target="../media/hdphoto5.wdp"/><Relationship Id="rId2" Type="http://schemas.openxmlformats.org/officeDocument/2006/relationships/audio" Target="../media/media2.mp3"/><Relationship Id="rId16" Type="http://schemas.openxmlformats.org/officeDocument/2006/relationships/image" Target="../media/image24.png"/><Relationship Id="rId1" Type="http://schemas.microsoft.com/office/2007/relationships/media" Target="../media/media2.mp3"/><Relationship Id="rId6" Type="http://schemas.openxmlformats.org/officeDocument/2006/relationships/image" Target="../media/image17.jpg"/><Relationship Id="rId11" Type="http://schemas.openxmlformats.org/officeDocument/2006/relationships/image" Target="../media/image7.png"/><Relationship Id="rId5" Type="http://schemas.openxmlformats.org/officeDocument/2006/relationships/slideLayout" Target="../slideLayouts/slideLayout7.xml"/><Relationship Id="rId15" Type="http://schemas.openxmlformats.org/officeDocument/2006/relationships/image" Target="../media/image23.gif"/><Relationship Id="rId10" Type="http://schemas.microsoft.com/office/2007/relationships/hdphoto" Target="../media/hdphoto4.wdp"/><Relationship Id="rId4" Type="http://schemas.openxmlformats.org/officeDocument/2006/relationships/audio" Target="../media/media1.mp3"/><Relationship Id="rId9" Type="http://schemas.openxmlformats.org/officeDocument/2006/relationships/image" Target="../media/image20.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7">
            <a:extLst>
              <a:ext uri="{FF2B5EF4-FFF2-40B4-BE49-F238E27FC236}">
                <a16:creationId xmlns:a16="http://schemas.microsoft.com/office/drawing/2014/main" id="{30376939-DFC8-4AC5-8B5B-BE27D6C44F8C}"/>
              </a:ext>
            </a:extLst>
          </p:cNvPr>
          <p:cNvSpPr txBox="1"/>
          <p:nvPr/>
        </p:nvSpPr>
        <p:spPr>
          <a:xfrm>
            <a:off x="2100810" y="739536"/>
            <a:ext cx="4942379" cy="1015663"/>
          </a:xfrm>
          <a:prstGeom prst="rect">
            <a:avLst/>
          </a:prstGeom>
          <a:noFill/>
        </p:spPr>
        <p:txBody>
          <a:bodyPr wrap="none" rtlCol="0">
            <a:spAutoFit/>
          </a:bodyPr>
          <a:lstStyle/>
          <a:p>
            <a:r>
              <a:rPr lang="en-US" altLang="zh-CN" sz="6000" b="1" dirty="0">
                <a:solidFill>
                  <a:srgbClr val="92D050"/>
                </a:solidFill>
                <a:latin typeface="UTM Kona KT" panose="02040603050506020204" pitchFamily="18" charset="0"/>
                <a:ea typeface="字魂70号-灵悦黑体" panose="00000500000000000000" pitchFamily="2" charset="-122"/>
              </a:rPr>
              <a:t>CHÍNH TẢ</a:t>
            </a:r>
            <a:endParaRPr lang="zh-CN" altLang="en-US" sz="6000" b="1" dirty="0">
              <a:solidFill>
                <a:srgbClr val="92D050"/>
              </a:solidFill>
              <a:latin typeface="UTM Kona KT" panose="02040603050506020204" pitchFamily="18" charset="0"/>
              <a:ea typeface="字魂70号-灵悦黑体" panose="00000500000000000000"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587364"/>
            <a:ext cx="3706677" cy="1453387"/>
            <a:chOff x="1402352" y="2967139"/>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sp>
        <p:nvSpPr>
          <p:cNvPr id="8" name="文本框 7"/>
          <p:cNvSpPr txBox="1"/>
          <p:nvPr/>
        </p:nvSpPr>
        <p:spPr>
          <a:xfrm>
            <a:off x="2100810" y="682107"/>
            <a:ext cx="4942379" cy="1015663"/>
          </a:xfrm>
          <a:prstGeom prst="rect">
            <a:avLst/>
          </a:prstGeom>
          <a:noFill/>
        </p:spPr>
        <p:txBody>
          <a:bodyPr wrap="none" rtlCol="0">
            <a:spAutoFit/>
          </a:bodyPr>
          <a:lstStyle/>
          <a:p>
            <a:r>
              <a:rPr lang="en-US" altLang="zh-CN" sz="6000" b="1" dirty="0">
                <a:solidFill>
                  <a:schemeClr val="bg1"/>
                </a:solidFill>
                <a:latin typeface="UTM Kona KT" panose="02040603050506020204" pitchFamily="18" charset="0"/>
                <a:ea typeface="字魂70号-灵悦黑体" panose="00000500000000000000" pitchFamily="2" charset="-122"/>
              </a:rPr>
              <a:t>CHÍNH TẢ</a:t>
            </a:r>
            <a:endParaRPr lang="zh-CN" altLang="en-US" sz="6000" b="1" dirty="0">
              <a:solidFill>
                <a:schemeClr val="bg1"/>
              </a:solidFill>
              <a:latin typeface="UTM Kona KT" panose="02040603050506020204" pitchFamily="18" charset="0"/>
              <a:ea typeface="字魂70号-灵悦黑体" panose="00000500000000000000" pitchFamily="2" charset="-122"/>
            </a:endParaRPr>
          </a:p>
        </p:txBody>
      </p:sp>
      <p:grpSp>
        <p:nvGrpSpPr>
          <p:cNvPr id="12" name="组合 11"/>
          <p:cNvGrpSpPr/>
          <p:nvPr/>
        </p:nvGrpSpPr>
        <p:grpSpPr>
          <a:xfrm>
            <a:off x="2930684" y="2363158"/>
            <a:ext cx="3326552" cy="353088"/>
            <a:chOff x="3060631" y="2074053"/>
            <a:chExt cx="3326552" cy="353088"/>
          </a:xfrm>
        </p:grpSpPr>
        <p:sp>
          <p:nvSpPr>
            <p:cNvPr id="11" name="圆角矩形 10"/>
            <p:cNvSpPr/>
            <p:nvPr/>
          </p:nvSpPr>
          <p:spPr>
            <a:xfrm>
              <a:off x="3060631" y="2074053"/>
              <a:ext cx="3326552" cy="35308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4">
                    <a:lumMod val="20000"/>
                    <a:lumOff val="80000"/>
                  </a:schemeClr>
                </a:solidFill>
                <a:latin typeface="字魂70号-灵悦黑体" panose="00000500000000000000" pitchFamily="2" charset="-122"/>
                <a:ea typeface="字魂70号-灵悦黑体" panose="00000500000000000000" pitchFamily="2" charset="-122"/>
              </a:endParaRPr>
            </a:p>
          </p:txBody>
        </p:sp>
        <p:sp>
          <p:nvSpPr>
            <p:cNvPr id="10" name="文本框 9"/>
            <p:cNvSpPr txBox="1"/>
            <p:nvPr/>
          </p:nvSpPr>
          <p:spPr>
            <a:xfrm>
              <a:off x="3102540" y="2074053"/>
              <a:ext cx="1165704"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1600" dirty="0" err="1">
                  <a:latin typeface="Arial" panose="020B0604020202020204" pitchFamily="34" charset="0"/>
                  <a:ea typeface="字魂70号-灵悦黑体" panose="00000500000000000000" pitchFamily="2" charset="-122"/>
                  <a:cs typeface="Arial" panose="020B0604020202020204" pitchFamily="34" charset="0"/>
                </a:rPr>
                <a:t>Giáo</a:t>
              </a:r>
              <a:r>
                <a:rPr lang="en-US" altLang="zh-CN" sz="16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1600" dirty="0" err="1">
                  <a:latin typeface="Arial" panose="020B0604020202020204" pitchFamily="34" charset="0"/>
                  <a:ea typeface="字魂70号-灵悦黑体" panose="00000500000000000000" pitchFamily="2" charset="-122"/>
                  <a:cs typeface="Arial" panose="020B0604020202020204" pitchFamily="34" charset="0"/>
                </a:rPr>
                <a:t>viên</a:t>
              </a:r>
              <a:r>
                <a:rPr lang="en-US" altLang="zh-CN" sz="1600" dirty="0">
                  <a:latin typeface="Arial" panose="020B0604020202020204" pitchFamily="34" charset="0"/>
                  <a:ea typeface="字魂70号-灵悦黑体" panose="00000500000000000000" pitchFamily="2" charset="-122"/>
                  <a:cs typeface="Arial" panose="020B0604020202020204" pitchFamily="34" charset="0"/>
                </a:rPr>
                <a:t>: </a:t>
              </a:r>
              <a:endParaRPr lang="zh-CN" altLang="en-US" sz="1600" dirty="0">
                <a:latin typeface="Arial" panose="020B0604020202020204" pitchFamily="34" charset="0"/>
                <a:ea typeface="字魂70号-灵悦黑体" panose="00000500000000000000" pitchFamily="2" charset="-122"/>
                <a:cs typeface="Arial" panose="020B0604020202020204" pitchFamily="34" charset="0"/>
              </a:endParaRPr>
            </a:p>
          </p:txBody>
        </p:sp>
      </p:grpSp>
      <p:sp>
        <p:nvSpPr>
          <p:cNvPr id="13" name="文本框 12"/>
          <p:cNvSpPr txBox="1"/>
          <p:nvPr/>
        </p:nvSpPr>
        <p:spPr>
          <a:xfrm>
            <a:off x="3578688" y="1649137"/>
            <a:ext cx="1871025" cy="630942"/>
          </a:xfrm>
          <a:prstGeom prst="rect">
            <a:avLst/>
          </a:prstGeom>
          <a:noFill/>
        </p:spPr>
        <p:txBody>
          <a:bodyPr wrap="none" rtlCol="0">
            <a:spAutoFit/>
          </a:bodyPr>
          <a:lstStyle/>
          <a:p>
            <a:r>
              <a:rPr lang="en-US" altLang="zh-CN" sz="3500" dirty="0">
                <a:solidFill>
                  <a:schemeClr val="bg1"/>
                </a:solidFill>
                <a:latin typeface="UTM Kona KT" panose="02040603050506020204" pitchFamily="18" charset="0"/>
                <a:ea typeface="字魂70号-灵悦黑体" panose="00000500000000000000" pitchFamily="2" charset="-122"/>
              </a:rPr>
              <a:t>LỚP 4</a:t>
            </a:r>
          </a:p>
        </p:txBody>
      </p:sp>
    </p:spTree>
    <p:extLst>
      <p:ext uri="{BB962C8B-B14F-4D97-AF65-F5344CB8AC3E}">
        <p14:creationId xmlns:p14="http://schemas.microsoft.com/office/powerpoint/2010/main" val="137016248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12" presetClass="entr" presetSubtype="4" fill="hold" grpId="0" nodeType="afterEffect">
                                  <p:stCondLst>
                                    <p:cond delay="0"/>
                                  </p:stCondLst>
                                  <p:iterate type="lt">
                                    <p:tmPct val="14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par>
                                <p:cTn id="21" presetID="12" presetClass="entr" presetSubtype="4" fill="hold" grpId="0" nodeType="withEffect">
                                  <p:stCondLst>
                                    <p:cond delay="0"/>
                                  </p:stCondLst>
                                  <p:iterate type="lt">
                                    <p:tmPct val="14000"/>
                                  </p:iterate>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ppt_h*1.125000"/>
                                          </p:val>
                                        </p:tav>
                                        <p:tav tm="100000">
                                          <p:val>
                                            <p:strVal val="#ppt_y"/>
                                          </p:val>
                                        </p:tav>
                                      </p:tavLst>
                                    </p:anim>
                                    <p:animEffect transition="in" filter="wipe(up)">
                                      <p:cBhvr>
                                        <p:cTn id="24" dur="500"/>
                                        <p:tgtEl>
                                          <p:spTgt spid="15"/>
                                        </p:tgtEl>
                                      </p:cBhvr>
                                    </p:animEffect>
                                  </p:childTnLst>
                                </p:cTn>
                              </p:par>
                            </p:childTnLst>
                          </p:cTn>
                        </p:par>
                        <p:par>
                          <p:cTn id="25" fill="hold">
                            <p:stCondLst>
                              <p:cond delay="2920"/>
                            </p:stCondLst>
                            <p:childTnLst>
                              <p:par>
                                <p:cTn id="26" presetID="16" presetClass="entr" presetSubtype="21"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par>
                          <p:cTn id="29" fill="hold">
                            <p:stCondLst>
                              <p:cond delay="3420"/>
                            </p:stCondLst>
                            <p:childTnLst>
                              <p:par>
                                <p:cTn id="30" presetID="42"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A924F1-107E-41B5-AAFD-C3C2859DBF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868995" y="381374"/>
            <a:ext cx="5346700" cy="5346700"/>
          </a:xfrm>
          <a:prstGeom prst="rect">
            <a:avLst/>
          </a:prstGeom>
        </p:spPr>
      </p:pic>
      <p:pic>
        <p:nvPicPr>
          <p:cNvPr id="16" name="Picture 15">
            <a:extLst>
              <a:ext uri="{FF2B5EF4-FFF2-40B4-BE49-F238E27FC236}">
                <a16:creationId xmlns:a16="http://schemas.microsoft.com/office/drawing/2014/main" id="{2DABBB46-951A-469D-A8F3-4EFDCAE945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553" b="26860"/>
          <a:stretch/>
        </p:blipFill>
        <p:spPr>
          <a:xfrm>
            <a:off x="-638635" y="-2379971"/>
            <a:ext cx="2148122" cy="1108156"/>
          </a:xfrm>
          <a:prstGeom prst="rect">
            <a:avLst/>
          </a:prstGeom>
        </p:spPr>
      </p:pic>
      <p:grpSp>
        <p:nvGrpSpPr>
          <p:cNvPr id="3" name="Group 2">
            <a:extLst>
              <a:ext uri="{FF2B5EF4-FFF2-40B4-BE49-F238E27FC236}">
                <a16:creationId xmlns:a16="http://schemas.microsoft.com/office/drawing/2014/main" id="{5427B4A3-AE4E-4A2E-B0A0-34B937902EC2}"/>
              </a:ext>
            </a:extLst>
          </p:cNvPr>
          <p:cNvGrpSpPr/>
          <p:nvPr/>
        </p:nvGrpSpPr>
        <p:grpSpPr>
          <a:xfrm>
            <a:off x="3226062" y="-127000"/>
            <a:ext cx="5013579" cy="2252582"/>
            <a:chOff x="2739669" y="-2992354"/>
            <a:chExt cx="5013579" cy="2252582"/>
          </a:xfrm>
        </p:grpSpPr>
        <p:sp>
          <p:nvSpPr>
            <p:cNvPr id="14" name="Rectangle: Rounded Corners 13">
              <a:extLst>
                <a:ext uri="{FF2B5EF4-FFF2-40B4-BE49-F238E27FC236}">
                  <a16:creationId xmlns:a16="http://schemas.microsoft.com/office/drawing/2014/main" id="{A21CE6E7-3DD0-4BD9-96E5-2DB0D12D6022}"/>
                </a:ext>
              </a:extLst>
            </p:cNvPr>
            <p:cNvSpPr/>
            <p:nvPr/>
          </p:nvSpPr>
          <p:spPr>
            <a:xfrm>
              <a:off x="2739669" y="-2346476"/>
              <a:ext cx="5013579" cy="1606704"/>
            </a:xfrm>
            <a:prstGeom prst="roundRect">
              <a:avLst/>
            </a:prstGeom>
            <a:ln w="190500">
              <a:solidFill>
                <a:srgbClr val="5A8B39"/>
              </a:solidFill>
            </a:ln>
            <a:effectLst>
              <a:outerShdw blurRad="76200" dir="18900000" sy="23000" kx="-1200000" algn="bl"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sp3d extrusionH="57150">
                <a:bevelT w="38100" h="38100"/>
              </a:sp3d>
            </a:bodyPr>
            <a:lstStyle/>
            <a:p>
              <a:pPr algn="ctr"/>
              <a:endParaRPr lang="en-US" dirty="0"/>
            </a:p>
          </p:txBody>
        </p:sp>
        <p:sp>
          <p:nvSpPr>
            <p:cNvPr id="13" name="Rectangle: Rounded Corners 12">
              <a:extLst>
                <a:ext uri="{FF2B5EF4-FFF2-40B4-BE49-F238E27FC236}">
                  <a16:creationId xmlns:a16="http://schemas.microsoft.com/office/drawing/2014/main" id="{38552969-AD88-4A7C-81F4-A033E03B7195}"/>
                </a:ext>
              </a:extLst>
            </p:cNvPr>
            <p:cNvSpPr/>
            <p:nvPr/>
          </p:nvSpPr>
          <p:spPr>
            <a:xfrm>
              <a:off x="2739669" y="-2357315"/>
              <a:ext cx="5013579" cy="1606704"/>
            </a:xfrm>
            <a:prstGeom prst="roundRect">
              <a:avLst/>
            </a:prstGeom>
            <a:noFill/>
            <a:ln w="57150">
              <a:solidFill>
                <a:schemeClr val="tx1"/>
              </a:solidFill>
              <a:prstDash val="dash"/>
            </a:ln>
            <a:effectLst>
              <a:outerShdw blurRad="76200" dir="18900000" sy="23000" kx="-1200000" algn="bl"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sp3d extrusionH="57150">
                <a:bevelT w="38100" h="38100"/>
              </a:sp3d>
            </a:bodyPr>
            <a:lstStyle/>
            <a:p>
              <a:pPr algn="ctr"/>
              <a:endParaRPr lang="en-US"/>
            </a:p>
          </p:txBody>
        </p:sp>
        <p:pic>
          <p:nvPicPr>
            <p:cNvPr id="18" name="Picture 17">
              <a:extLst>
                <a:ext uri="{FF2B5EF4-FFF2-40B4-BE49-F238E27FC236}">
                  <a16:creationId xmlns:a16="http://schemas.microsoft.com/office/drawing/2014/main" id="{B495E700-70D6-4217-8A1D-04F70CCEE9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535" b="27878"/>
            <a:stretch/>
          </p:blipFill>
          <p:spPr>
            <a:xfrm>
              <a:off x="4234541" y="-2992354"/>
              <a:ext cx="1907342" cy="1048253"/>
            </a:xfrm>
            <a:prstGeom prst="rect">
              <a:avLst/>
            </a:prstGeom>
          </p:spPr>
        </p:pic>
        <p:sp>
          <p:nvSpPr>
            <p:cNvPr id="20" name="TextBox 19">
              <a:extLst>
                <a:ext uri="{FF2B5EF4-FFF2-40B4-BE49-F238E27FC236}">
                  <a16:creationId xmlns:a16="http://schemas.microsoft.com/office/drawing/2014/main" id="{31EEAAE8-18BC-4D69-9DFD-868A4004A418}"/>
                </a:ext>
              </a:extLst>
            </p:cNvPr>
            <p:cNvSpPr txBox="1"/>
            <p:nvPr/>
          </p:nvSpPr>
          <p:spPr>
            <a:xfrm>
              <a:off x="2995489" y="-2111972"/>
              <a:ext cx="4487734" cy="1246495"/>
            </a:xfrm>
            <a:prstGeom prst="rect">
              <a:avLst/>
            </a:prstGeom>
            <a:noFill/>
          </p:spPr>
          <p:txBody>
            <a:bodyPr wrap="square" rtlCol="0">
              <a:spAutoFit/>
            </a:bodyPr>
            <a:lstStyle/>
            <a:p>
              <a:pPr algn="just"/>
              <a:r>
                <a:rPr lang="en-US" sz="2500" b="1" dirty="0">
                  <a:latin typeface="Arial" panose="020B0604020202020204" pitchFamily="34" charset="0"/>
                  <a:cs typeface="Arial" panose="020B0604020202020204" pitchFamily="34" charset="0"/>
                </a:rPr>
                <a:t>Anh </a:t>
              </a:r>
              <a:r>
                <a:rPr lang="en-US" sz="2500" b="1" dirty="0" err="1">
                  <a:latin typeface="Arial" panose="020B0604020202020204" pitchFamily="34" charset="0"/>
                  <a:cs typeface="Arial" panose="020B0604020202020204" pitchFamily="34" charset="0"/>
                </a:rPr>
                <a:t>chiến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sĩ</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mong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ước</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gì</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về</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tương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lai</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đất</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nước</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trong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đêm</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Trung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thu</a:t>
              </a:r>
              <a:r>
                <a:rPr lang="en-US" sz="2500" b="1" dirty="0">
                  <a:latin typeface="Arial" panose="020B0604020202020204" pitchFamily="34" charset="0"/>
                  <a:cs typeface="Arial" panose="020B0604020202020204" pitchFamily="34" charset="0"/>
                </a:rPr>
                <a:t>?</a:t>
              </a:r>
            </a:p>
          </p:txBody>
        </p:sp>
      </p:grpSp>
      <p:grpSp>
        <p:nvGrpSpPr>
          <p:cNvPr id="5" name="Group 4">
            <a:extLst>
              <a:ext uri="{FF2B5EF4-FFF2-40B4-BE49-F238E27FC236}">
                <a16:creationId xmlns:a16="http://schemas.microsoft.com/office/drawing/2014/main" id="{63C69D64-3001-490D-A808-2CBDEDA30278}"/>
              </a:ext>
            </a:extLst>
          </p:cNvPr>
          <p:cNvGrpSpPr/>
          <p:nvPr/>
        </p:nvGrpSpPr>
        <p:grpSpPr>
          <a:xfrm>
            <a:off x="2976850" y="2513008"/>
            <a:ext cx="6092624" cy="2439992"/>
            <a:chOff x="2976850" y="2513008"/>
            <a:chExt cx="6092624" cy="2439992"/>
          </a:xfrm>
        </p:grpSpPr>
        <p:sp>
          <p:nvSpPr>
            <p:cNvPr id="4" name="Freeform: Shape 3">
              <a:extLst>
                <a:ext uri="{FF2B5EF4-FFF2-40B4-BE49-F238E27FC236}">
                  <a16:creationId xmlns:a16="http://schemas.microsoft.com/office/drawing/2014/main" id="{C8526550-D2EC-4588-9DF7-C15B838CD080}"/>
                </a:ext>
              </a:extLst>
            </p:cNvPr>
            <p:cNvSpPr/>
            <p:nvPr/>
          </p:nvSpPr>
          <p:spPr>
            <a:xfrm>
              <a:off x="2976850" y="2513008"/>
              <a:ext cx="6092624" cy="2439992"/>
            </a:xfrm>
            <a:custGeom>
              <a:avLst/>
              <a:gdLst>
                <a:gd name="connsiteX0" fmla="*/ 887800 w 6166323"/>
                <a:gd name="connsiteY0" fmla="*/ 115892 h 2439992"/>
                <a:gd name="connsiteX1" fmla="*/ 1364050 w 6166323"/>
                <a:gd name="connsiteY1" fmla="*/ 192092 h 2439992"/>
                <a:gd name="connsiteX2" fmla="*/ 1916500 w 6166323"/>
                <a:gd name="connsiteY2" fmla="*/ 1592 h 2439992"/>
                <a:gd name="connsiteX3" fmla="*/ 2526100 w 6166323"/>
                <a:gd name="connsiteY3" fmla="*/ 96842 h 2439992"/>
                <a:gd name="connsiteX4" fmla="*/ 3173800 w 6166323"/>
                <a:gd name="connsiteY4" fmla="*/ 20642 h 2439992"/>
                <a:gd name="connsiteX5" fmla="*/ 4373950 w 6166323"/>
                <a:gd name="connsiteY5" fmla="*/ 192092 h 2439992"/>
                <a:gd name="connsiteX6" fmla="*/ 5383600 w 6166323"/>
                <a:gd name="connsiteY6" fmla="*/ 20642 h 2439992"/>
                <a:gd name="connsiteX7" fmla="*/ 5993200 w 6166323"/>
                <a:gd name="connsiteY7" fmla="*/ 230192 h 2439992"/>
                <a:gd name="connsiteX8" fmla="*/ 6050350 w 6166323"/>
                <a:gd name="connsiteY8" fmla="*/ 992192 h 2439992"/>
                <a:gd name="connsiteX9" fmla="*/ 6164650 w 6166323"/>
                <a:gd name="connsiteY9" fmla="*/ 1430342 h 2439992"/>
                <a:gd name="connsiteX10" fmla="*/ 5955100 w 6166323"/>
                <a:gd name="connsiteY10" fmla="*/ 1868492 h 2439992"/>
                <a:gd name="connsiteX11" fmla="*/ 5840800 w 6166323"/>
                <a:gd name="connsiteY11" fmla="*/ 2325692 h 2439992"/>
                <a:gd name="connsiteX12" fmla="*/ 4793050 w 6166323"/>
                <a:gd name="connsiteY12" fmla="*/ 2211392 h 2439992"/>
                <a:gd name="connsiteX13" fmla="*/ 3954850 w 6166323"/>
                <a:gd name="connsiteY13" fmla="*/ 2325692 h 2439992"/>
                <a:gd name="connsiteX14" fmla="*/ 3211900 w 6166323"/>
                <a:gd name="connsiteY14" fmla="*/ 2249492 h 2439992"/>
                <a:gd name="connsiteX15" fmla="*/ 2811850 w 6166323"/>
                <a:gd name="connsiteY15" fmla="*/ 2401892 h 2439992"/>
                <a:gd name="connsiteX16" fmla="*/ 2316550 w 6166323"/>
                <a:gd name="connsiteY16" fmla="*/ 2287592 h 2439992"/>
                <a:gd name="connsiteX17" fmla="*/ 1649800 w 6166323"/>
                <a:gd name="connsiteY17" fmla="*/ 2439992 h 2439992"/>
                <a:gd name="connsiteX18" fmla="*/ 1154500 w 6166323"/>
                <a:gd name="connsiteY18" fmla="*/ 2287592 h 2439992"/>
                <a:gd name="connsiteX19" fmla="*/ 125800 w 6166323"/>
                <a:gd name="connsiteY19" fmla="*/ 2420942 h 2439992"/>
                <a:gd name="connsiteX20" fmla="*/ 49600 w 6166323"/>
                <a:gd name="connsiteY20" fmla="*/ 1830392 h 2439992"/>
                <a:gd name="connsiteX21" fmla="*/ 11500 w 6166323"/>
                <a:gd name="connsiteY21" fmla="*/ 1201742 h 2439992"/>
                <a:gd name="connsiteX22" fmla="*/ 259150 w 6166323"/>
                <a:gd name="connsiteY22" fmla="*/ 954092 h 2439992"/>
                <a:gd name="connsiteX23" fmla="*/ 163900 w 6166323"/>
                <a:gd name="connsiteY23" fmla="*/ 725492 h 2439992"/>
                <a:gd name="connsiteX24" fmla="*/ 335350 w 6166323"/>
                <a:gd name="connsiteY24" fmla="*/ 96842 h 2439992"/>
                <a:gd name="connsiteX25" fmla="*/ 887800 w 6166323"/>
                <a:gd name="connsiteY25" fmla="*/ 115892 h 2439992"/>
                <a:gd name="connsiteX0" fmla="*/ 869642 w 6148165"/>
                <a:gd name="connsiteY0" fmla="*/ 115892 h 2439992"/>
                <a:gd name="connsiteX1" fmla="*/ 1345892 w 6148165"/>
                <a:gd name="connsiteY1" fmla="*/ 192092 h 2439992"/>
                <a:gd name="connsiteX2" fmla="*/ 1898342 w 6148165"/>
                <a:gd name="connsiteY2" fmla="*/ 1592 h 2439992"/>
                <a:gd name="connsiteX3" fmla="*/ 2507942 w 6148165"/>
                <a:gd name="connsiteY3" fmla="*/ 96842 h 2439992"/>
                <a:gd name="connsiteX4" fmla="*/ 3155642 w 6148165"/>
                <a:gd name="connsiteY4" fmla="*/ 20642 h 2439992"/>
                <a:gd name="connsiteX5" fmla="*/ 4355792 w 6148165"/>
                <a:gd name="connsiteY5" fmla="*/ 192092 h 2439992"/>
                <a:gd name="connsiteX6" fmla="*/ 5365442 w 6148165"/>
                <a:gd name="connsiteY6" fmla="*/ 20642 h 2439992"/>
                <a:gd name="connsiteX7" fmla="*/ 5975042 w 6148165"/>
                <a:gd name="connsiteY7" fmla="*/ 230192 h 2439992"/>
                <a:gd name="connsiteX8" fmla="*/ 6032192 w 6148165"/>
                <a:gd name="connsiteY8" fmla="*/ 992192 h 2439992"/>
                <a:gd name="connsiteX9" fmla="*/ 6146492 w 6148165"/>
                <a:gd name="connsiteY9" fmla="*/ 1430342 h 2439992"/>
                <a:gd name="connsiteX10" fmla="*/ 5936942 w 6148165"/>
                <a:gd name="connsiteY10" fmla="*/ 1868492 h 2439992"/>
                <a:gd name="connsiteX11" fmla="*/ 5822642 w 6148165"/>
                <a:gd name="connsiteY11" fmla="*/ 2325692 h 2439992"/>
                <a:gd name="connsiteX12" fmla="*/ 4774892 w 6148165"/>
                <a:gd name="connsiteY12" fmla="*/ 2211392 h 2439992"/>
                <a:gd name="connsiteX13" fmla="*/ 3936692 w 6148165"/>
                <a:gd name="connsiteY13" fmla="*/ 2325692 h 2439992"/>
                <a:gd name="connsiteX14" fmla="*/ 3193742 w 6148165"/>
                <a:gd name="connsiteY14" fmla="*/ 2249492 h 2439992"/>
                <a:gd name="connsiteX15" fmla="*/ 2793692 w 6148165"/>
                <a:gd name="connsiteY15" fmla="*/ 2401892 h 2439992"/>
                <a:gd name="connsiteX16" fmla="*/ 2298392 w 6148165"/>
                <a:gd name="connsiteY16" fmla="*/ 2287592 h 2439992"/>
                <a:gd name="connsiteX17" fmla="*/ 1631642 w 6148165"/>
                <a:gd name="connsiteY17" fmla="*/ 2439992 h 2439992"/>
                <a:gd name="connsiteX18" fmla="*/ 1136342 w 6148165"/>
                <a:gd name="connsiteY18" fmla="*/ 2287592 h 2439992"/>
                <a:gd name="connsiteX19" fmla="*/ 107642 w 6148165"/>
                <a:gd name="connsiteY19" fmla="*/ 2420942 h 2439992"/>
                <a:gd name="connsiteX20" fmla="*/ 31442 w 6148165"/>
                <a:gd name="connsiteY20" fmla="*/ 1830392 h 2439992"/>
                <a:gd name="connsiteX21" fmla="*/ 107642 w 6148165"/>
                <a:gd name="connsiteY21" fmla="*/ 1201742 h 2439992"/>
                <a:gd name="connsiteX22" fmla="*/ 240992 w 6148165"/>
                <a:gd name="connsiteY22" fmla="*/ 954092 h 2439992"/>
                <a:gd name="connsiteX23" fmla="*/ 145742 w 6148165"/>
                <a:gd name="connsiteY23" fmla="*/ 725492 h 2439992"/>
                <a:gd name="connsiteX24" fmla="*/ 317192 w 6148165"/>
                <a:gd name="connsiteY24" fmla="*/ 96842 h 2439992"/>
                <a:gd name="connsiteX25" fmla="*/ 869642 w 6148165"/>
                <a:gd name="connsiteY25" fmla="*/ 115892 h 2439992"/>
                <a:gd name="connsiteX0" fmla="*/ 869642 w 6148165"/>
                <a:gd name="connsiteY0" fmla="*/ 115892 h 2439992"/>
                <a:gd name="connsiteX1" fmla="*/ 1345892 w 6148165"/>
                <a:gd name="connsiteY1" fmla="*/ 192092 h 2439992"/>
                <a:gd name="connsiteX2" fmla="*/ 1898342 w 6148165"/>
                <a:gd name="connsiteY2" fmla="*/ 1592 h 2439992"/>
                <a:gd name="connsiteX3" fmla="*/ 2507942 w 6148165"/>
                <a:gd name="connsiteY3" fmla="*/ 96842 h 2439992"/>
                <a:gd name="connsiteX4" fmla="*/ 3155642 w 6148165"/>
                <a:gd name="connsiteY4" fmla="*/ 20642 h 2439992"/>
                <a:gd name="connsiteX5" fmla="*/ 4355792 w 6148165"/>
                <a:gd name="connsiteY5" fmla="*/ 192092 h 2439992"/>
                <a:gd name="connsiteX6" fmla="*/ 5365442 w 6148165"/>
                <a:gd name="connsiteY6" fmla="*/ 20642 h 2439992"/>
                <a:gd name="connsiteX7" fmla="*/ 5975042 w 6148165"/>
                <a:gd name="connsiteY7" fmla="*/ 230192 h 2439992"/>
                <a:gd name="connsiteX8" fmla="*/ 6032192 w 6148165"/>
                <a:gd name="connsiteY8" fmla="*/ 992192 h 2439992"/>
                <a:gd name="connsiteX9" fmla="*/ 6146492 w 6148165"/>
                <a:gd name="connsiteY9" fmla="*/ 1430342 h 2439992"/>
                <a:gd name="connsiteX10" fmla="*/ 5936942 w 6148165"/>
                <a:gd name="connsiteY10" fmla="*/ 1868492 h 2439992"/>
                <a:gd name="connsiteX11" fmla="*/ 5822642 w 6148165"/>
                <a:gd name="connsiteY11" fmla="*/ 2325692 h 2439992"/>
                <a:gd name="connsiteX12" fmla="*/ 4774892 w 6148165"/>
                <a:gd name="connsiteY12" fmla="*/ 2211392 h 2439992"/>
                <a:gd name="connsiteX13" fmla="*/ 3936692 w 6148165"/>
                <a:gd name="connsiteY13" fmla="*/ 2325692 h 2439992"/>
                <a:gd name="connsiteX14" fmla="*/ 3193742 w 6148165"/>
                <a:gd name="connsiteY14" fmla="*/ 2249492 h 2439992"/>
                <a:gd name="connsiteX15" fmla="*/ 2793692 w 6148165"/>
                <a:gd name="connsiteY15" fmla="*/ 2401892 h 2439992"/>
                <a:gd name="connsiteX16" fmla="*/ 2298392 w 6148165"/>
                <a:gd name="connsiteY16" fmla="*/ 2287592 h 2439992"/>
                <a:gd name="connsiteX17" fmla="*/ 1631642 w 6148165"/>
                <a:gd name="connsiteY17" fmla="*/ 2439992 h 2439992"/>
                <a:gd name="connsiteX18" fmla="*/ 1136342 w 6148165"/>
                <a:gd name="connsiteY18" fmla="*/ 2287592 h 2439992"/>
                <a:gd name="connsiteX19" fmla="*/ 107642 w 6148165"/>
                <a:gd name="connsiteY19" fmla="*/ 2420942 h 2439992"/>
                <a:gd name="connsiteX20" fmla="*/ 31442 w 6148165"/>
                <a:gd name="connsiteY20" fmla="*/ 1830392 h 2439992"/>
                <a:gd name="connsiteX21" fmla="*/ 107642 w 6148165"/>
                <a:gd name="connsiteY21" fmla="*/ 1201742 h 2439992"/>
                <a:gd name="connsiteX22" fmla="*/ 240992 w 6148165"/>
                <a:gd name="connsiteY22" fmla="*/ 954092 h 2439992"/>
                <a:gd name="connsiteX23" fmla="*/ 145742 w 6148165"/>
                <a:gd name="connsiteY23" fmla="*/ 725492 h 2439992"/>
                <a:gd name="connsiteX24" fmla="*/ 317192 w 6148165"/>
                <a:gd name="connsiteY24" fmla="*/ 96842 h 2439992"/>
                <a:gd name="connsiteX25" fmla="*/ 869642 w 6148165"/>
                <a:gd name="connsiteY25" fmla="*/ 115892 h 2439992"/>
                <a:gd name="connsiteX0" fmla="*/ 823265 w 6101788"/>
                <a:gd name="connsiteY0" fmla="*/ 115892 h 2439992"/>
                <a:gd name="connsiteX1" fmla="*/ 1299515 w 6101788"/>
                <a:gd name="connsiteY1" fmla="*/ 192092 h 2439992"/>
                <a:gd name="connsiteX2" fmla="*/ 1851965 w 6101788"/>
                <a:gd name="connsiteY2" fmla="*/ 1592 h 2439992"/>
                <a:gd name="connsiteX3" fmla="*/ 2461565 w 6101788"/>
                <a:gd name="connsiteY3" fmla="*/ 96842 h 2439992"/>
                <a:gd name="connsiteX4" fmla="*/ 3109265 w 6101788"/>
                <a:gd name="connsiteY4" fmla="*/ 20642 h 2439992"/>
                <a:gd name="connsiteX5" fmla="*/ 4309415 w 6101788"/>
                <a:gd name="connsiteY5" fmla="*/ 192092 h 2439992"/>
                <a:gd name="connsiteX6" fmla="*/ 5319065 w 6101788"/>
                <a:gd name="connsiteY6" fmla="*/ 20642 h 2439992"/>
                <a:gd name="connsiteX7" fmla="*/ 5928665 w 6101788"/>
                <a:gd name="connsiteY7" fmla="*/ 230192 h 2439992"/>
                <a:gd name="connsiteX8" fmla="*/ 5985815 w 6101788"/>
                <a:gd name="connsiteY8" fmla="*/ 992192 h 2439992"/>
                <a:gd name="connsiteX9" fmla="*/ 6100115 w 6101788"/>
                <a:gd name="connsiteY9" fmla="*/ 1430342 h 2439992"/>
                <a:gd name="connsiteX10" fmla="*/ 5890565 w 6101788"/>
                <a:gd name="connsiteY10" fmla="*/ 1868492 h 2439992"/>
                <a:gd name="connsiteX11" fmla="*/ 5776265 w 6101788"/>
                <a:gd name="connsiteY11" fmla="*/ 2325692 h 2439992"/>
                <a:gd name="connsiteX12" fmla="*/ 4728515 w 6101788"/>
                <a:gd name="connsiteY12" fmla="*/ 2211392 h 2439992"/>
                <a:gd name="connsiteX13" fmla="*/ 3890315 w 6101788"/>
                <a:gd name="connsiteY13" fmla="*/ 2325692 h 2439992"/>
                <a:gd name="connsiteX14" fmla="*/ 3147365 w 6101788"/>
                <a:gd name="connsiteY14" fmla="*/ 2249492 h 2439992"/>
                <a:gd name="connsiteX15" fmla="*/ 2747315 w 6101788"/>
                <a:gd name="connsiteY15" fmla="*/ 2401892 h 2439992"/>
                <a:gd name="connsiteX16" fmla="*/ 2252015 w 6101788"/>
                <a:gd name="connsiteY16" fmla="*/ 2287592 h 2439992"/>
                <a:gd name="connsiteX17" fmla="*/ 1585265 w 6101788"/>
                <a:gd name="connsiteY17" fmla="*/ 2439992 h 2439992"/>
                <a:gd name="connsiteX18" fmla="*/ 1089965 w 6101788"/>
                <a:gd name="connsiteY18" fmla="*/ 2287592 h 2439992"/>
                <a:gd name="connsiteX19" fmla="*/ 61265 w 6101788"/>
                <a:gd name="connsiteY19" fmla="*/ 2420942 h 2439992"/>
                <a:gd name="connsiteX20" fmla="*/ 112065 w 6101788"/>
                <a:gd name="connsiteY20" fmla="*/ 1843092 h 2439992"/>
                <a:gd name="connsiteX21" fmla="*/ 61265 w 6101788"/>
                <a:gd name="connsiteY21" fmla="*/ 1201742 h 2439992"/>
                <a:gd name="connsiteX22" fmla="*/ 194615 w 6101788"/>
                <a:gd name="connsiteY22" fmla="*/ 954092 h 2439992"/>
                <a:gd name="connsiteX23" fmla="*/ 99365 w 6101788"/>
                <a:gd name="connsiteY23" fmla="*/ 725492 h 2439992"/>
                <a:gd name="connsiteX24" fmla="*/ 270815 w 6101788"/>
                <a:gd name="connsiteY24" fmla="*/ 96842 h 2439992"/>
                <a:gd name="connsiteX25" fmla="*/ 823265 w 6101788"/>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90201 w 6092624"/>
                <a:gd name="connsiteY23" fmla="*/ 7254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15601 w 6092624"/>
                <a:gd name="connsiteY23" fmla="*/ 6111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02901 w 6092624"/>
                <a:gd name="connsiteY23" fmla="*/ 5222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02901 w 6092624"/>
                <a:gd name="connsiteY23" fmla="*/ 5222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28301 w 6092624"/>
                <a:gd name="connsiteY23" fmla="*/ 433392 h 2439992"/>
                <a:gd name="connsiteX24" fmla="*/ 261651 w 6092624"/>
                <a:gd name="connsiteY24" fmla="*/ 96842 h 2439992"/>
                <a:gd name="connsiteX25" fmla="*/ 814101 w 6092624"/>
                <a:gd name="connsiteY25" fmla="*/ 115892 h 243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2624" h="2439992">
                  <a:moveTo>
                    <a:pt x="814101" y="115892"/>
                  </a:moveTo>
                  <a:cubicBezTo>
                    <a:pt x="985551" y="131767"/>
                    <a:pt x="1118901" y="211142"/>
                    <a:pt x="1290351" y="192092"/>
                  </a:cubicBezTo>
                  <a:cubicBezTo>
                    <a:pt x="1461801" y="173042"/>
                    <a:pt x="1649126" y="17467"/>
                    <a:pt x="1842801" y="1592"/>
                  </a:cubicBezTo>
                  <a:cubicBezTo>
                    <a:pt x="2036476" y="-14283"/>
                    <a:pt x="2242851" y="93667"/>
                    <a:pt x="2452401" y="96842"/>
                  </a:cubicBezTo>
                  <a:cubicBezTo>
                    <a:pt x="2661951" y="100017"/>
                    <a:pt x="2792126" y="4767"/>
                    <a:pt x="3100101" y="20642"/>
                  </a:cubicBezTo>
                  <a:cubicBezTo>
                    <a:pt x="3408076" y="36517"/>
                    <a:pt x="3931951" y="192092"/>
                    <a:pt x="4300251" y="192092"/>
                  </a:cubicBezTo>
                  <a:cubicBezTo>
                    <a:pt x="4668551" y="192092"/>
                    <a:pt x="5040026" y="14292"/>
                    <a:pt x="5309901" y="20642"/>
                  </a:cubicBezTo>
                  <a:cubicBezTo>
                    <a:pt x="5579776" y="26992"/>
                    <a:pt x="5808376" y="68267"/>
                    <a:pt x="5919501" y="230192"/>
                  </a:cubicBezTo>
                  <a:cubicBezTo>
                    <a:pt x="6030626" y="392117"/>
                    <a:pt x="5948076" y="792167"/>
                    <a:pt x="5976651" y="992192"/>
                  </a:cubicBezTo>
                  <a:cubicBezTo>
                    <a:pt x="6005226" y="1192217"/>
                    <a:pt x="6106826" y="1284292"/>
                    <a:pt x="6090951" y="1430342"/>
                  </a:cubicBezTo>
                  <a:cubicBezTo>
                    <a:pt x="6075076" y="1576392"/>
                    <a:pt x="5935376" y="1719267"/>
                    <a:pt x="5881401" y="1868492"/>
                  </a:cubicBezTo>
                  <a:cubicBezTo>
                    <a:pt x="5827426" y="2017717"/>
                    <a:pt x="5960776" y="2268542"/>
                    <a:pt x="5767101" y="2325692"/>
                  </a:cubicBezTo>
                  <a:cubicBezTo>
                    <a:pt x="5573426" y="2382842"/>
                    <a:pt x="5033676" y="2211392"/>
                    <a:pt x="4719351" y="2211392"/>
                  </a:cubicBezTo>
                  <a:cubicBezTo>
                    <a:pt x="4405026" y="2211392"/>
                    <a:pt x="4144676" y="2319342"/>
                    <a:pt x="3881151" y="2325692"/>
                  </a:cubicBezTo>
                  <a:cubicBezTo>
                    <a:pt x="3617626" y="2332042"/>
                    <a:pt x="3328701" y="2236792"/>
                    <a:pt x="3138201" y="2249492"/>
                  </a:cubicBezTo>
                  <a:cubicBezTo>
                    <a:pt x="2947701" y="2262192"/>
                    <a:pt x="2887376" y="2395542"/>
                    <a:pt x="2738151" y="2401892"/>
                  </a:cubicBezTo>
                  <a:cubicBezTo>
                    <a:pt x="2588926" y="2408242"/>
                    <a:pt x="2436526" y="2281242"/>
                    <a:pt x="2242851" y="2287592"/>
                  </a:cubicBezTo>
                  <a:cubicBezTo>
                    <a:pt x="2049176" y="2293942"/>
                    <a:pt x="1769776" y="2439992"/>
                    <a:pt x="1576101" y="2439992"/>
                  </a:cubicBezTo>
                  <a:cubicBezTo>
                    <a:pt x="1382426" y="2439992"/>
                    <a:pt x="1334801" y="2290767"/>
                    <a:pt x="1080801" y="2287592"/>
                  </a:cubicBezTo>
                  <a:cubicBezTo>
                    <a:pt x="826801" y="2284417"/>
                    <a:pt x="215084" y="2495025"/>
                    <a:pt x="52101" y="2420942"/>
                  </a:cubicBezTo>
                  <a:cubicBezTo>
                    <a:pt x="-110882" y="2346859"/>
                    <a:pt x="166401" y="2097092"/>
                    <a:pt x="102901" y="1843092"/>
                  </a:cubicBezTo>
                  <a:cubicBezTo>
                    <a:pt x="39401" y="1589092"/>
                    <a:pt x="38343" y="1349909"/>
                    <a:pt x="52101" y="1201742"/>
                  </a:cubicBezTo>
                  <a:cubicBezTo>
                    <a:pt x="65859" y="1053575"/>
                    <a:pt x="172751" y="1082150"/>
                    <a:pt x="185451" y="954092"/>
                  </a:cubicBezTo>
                  <a:cubicBezTo>
                    <a:pt x="198151" y="826034"/>
                    <a:pt x="115601" y="588967"/>
                    <a:pt x="128301" y="433392"/>
                  </a:cubicBezTo>
                  <a:cubicBezTo>
                    <a:pt x="141001" y="290517"/>
                    <a:pt x="147351" y="149759"/>
                    <a:pt x="261651" y="96842"/>
                  </a:cubicBezTo>
                  <a:cubicBezTo>
                    <a:pt x="375951" y="43925"/>
                    <a:pt x="642651" y="100017"/>
                    <a:pt x="814101" y="115892"/>
                  </a:cubicBez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id="{7035164A-90B6-4432-8C2F-7261AC6C85AB}"/>
                </a:ext>
              </a:extLst>
            </p:cNvPr>
            <p:cNvSpPr txBox="1"/>
            <p:nvPr/>
          </p:nvSpPr>
          <p:spPr>
            <a:xfrm>
              <a:off x="3226062" y="2690073"/>
              <a:ext cx="5638800" cy="2015936"/>
            </a:xfrm>
            <a:prstGeom prst="rect">
              <a:avLst/>
            </a:prstGeom>
            <a:noFill/>
          </p:spPr>
          <p:txBody>
            <a:bodyPr wrap="square" rtlCol="0">
              <a:spAutoFit/>
            </a:bodyPr>
            <a:lstStyle/>
            <a:p>
              <a:pPr algn="just"/>
              <a:r>
                <a:rPr lang="en-US" sz="2500" dirty="0">
                  <a:latin typeface="Arial" panose="020B0604020202020204" pitchFamily="34" charset="0"/>
                  <a:cs typeface="Arial" panose="020B0604020202020204" pitchFamily="34" charset="0"/>
                </a:rPr>
                <a:t>Anh </a:t>
              </a:r>
              <a:r>
                <a:rPr lang="en-US" sz="2500" dirty="0" err="1">
                  <a:latin typeface="Arial" panose="020B0604020202020204" pitchFamily="34" charset="0"/>
                  <a:cs typeface="Arial" panose="020B0604020202020204" pitchFamily="34" charset="0"/>
                </a:rPr>
                <a:t>chiến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sĩ</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mơ</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ước</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đến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một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ngày</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mai</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tươi</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đẹp</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nhà</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máy</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thuỷ</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điện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giữa</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biển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cờ</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đỏ</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sao</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vàng</a:t>
              </a:r>
              <a:r>
                <a:rPr lang="en-US" sz="2500" dirty="0">
                  <a:latin typeface="Arial" panose="020B0604020202020204" pitchFamily="34" charset="0"/>
                  <a:cs typeface="Arial" panose="020B0604020202020204" pitchFamily="34" charset="0"/>
                </a:rPr>
                <a:t> bay </a:t>
              </a:r>
              <a:r>
                <a:rPr lang="en-US" sz="2500" dirty="0" err="1">
                  <a:latin typeface="Arial" panose="020B0604020202020204" pitchFamily="34" charset="0"/>
                  <a:cs typeface="Arial" panose="020B0604020202020204" pitchFamily="34" charset="0"/>
                </a:rPr>
                <a:t>phấp</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phới</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trên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những</a:t>
              </a:r>
              <a:r>
                <a:rPr lang="en-US" sz="2500" dirty="0">
                  <a:latin typeface="Arial" panose="020B0604020202020204" pitchFamily="34" charset="0"/>
                  <a:cs typeface="Arial" panose="020B0604020202020204" pitchFamily="34" charset="0"/>
                </a:rPr>
                <a:t> con </a:t>
              </a:r>
              <a:r>
                <a:rPr lang="en-US" sz="2500" dirty="0" err="1">
                  <a:latin typeface="Arial" panose="020B0604020202020204" pitchFamily="34" charset="0"/>
                  <a:cs typeface="Arial" panose="020B0604020202020204" pitchFamily="34" charset="0"/>
                </a:rPr>
                <a:t>tàu</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lớn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các</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nhà</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máy</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các</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đồng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lúa</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bát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ngát</a:t>
              </a:r>
              <a:r>
                <a:rPr lang="en-US" sz="2500" dirty="0">
                  <a:latin typeface="Arial" panose="020B0604020202020204" pitchFamily="34" charset="0"/>
                  <a:cs typeface="Arial" panose="020B0604020202020204" pitchFamily="34" charset="0"/>
                </a:rPr>
                <a:t>…</a:t>
              </a:r>
            </a:p>
          </p:txBody>
        </p:sp>
      </p:grpSp>
      <p:pic>
        <p:nvPicPr>
          <p:cNvPr id="7" name="Picture 6">
            <a:extLst>
              <a:ext uri="{FF2B5EF4-FFF2-40B4-BE49-F238E27FC236}">
                <a16:creationId xmlns:a16="http://schemas.microsoft.com/office/drawing/2014/main" id="{4741A269-B708-40D5-A9E7-4D5C58E3A4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24" y="4191000"/>
            <a:ext cx="1697171" cy="952500"/>
          </a:xfrm>
          <a:prstGeom prst="rect">
            <a:avLst/>
          </a:prstGeom>
        </p:spPr>
      </p:pic>
    </p:spTree>
    <p:extLst>
      <p:ext uri="{BB962C8B-B14F-4D97-AF65-F5344CB8AC3E}">
        <p14:creationId xmlns:p14="http://schemas.microsoft.com/office/powerpoint/2010/main" val="2696895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900" decel="100000" fill="hold"/>
                                        <p:tgtEl>
                                          <p:spTgt spid="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E0B75F-3402-41F0-9A77-E362ED145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4" y="0"/>
            <a:ext cx="9164724" cy="5143500"/>
          </a:xfrm>
          <a:prstGeom prst="rect">
            <a:avLst/>
          </a:prstGeom>
        </p:spPr>
      </p:pic>
      <p:grpSp>
        <p:nvGrpSpPr>
          <p:cNvPr id="7" name="Group 6">
            <a:extLst>
              <a:ext uri="{FF2B5EF4-FFF2-40B4-BE49-F238E27FC236}">
                <a16:creationId xmlns:a16="http://schemas.microsoft.com/office/drawing/2014/main" id="{670C7A6C-2EAB-4034-AE3A-F7B84793AD08}"/>
              </a:ext>
            </a:extLst>
          </p:cNvPr>
          <p:cNvGrpSpPr/>
          <p:nvPr/>
        </p:nvGrpSpPr>
        <p:grpSpPr>
          <a:xfrm>
            <a:off x="-20726" y="4191000"/>
            <a:ext cx="1697169" cy="952499"/>
            <a:chOff x="-20724" y="0"/>
            <a:chExt cx="9164724" cy="5143500"/>
          </a:xfrm>
        </p:grpSpPr>
        <p:pic>
          <p:nvPicPr>
            <p:cNvPr id="6" name="Picture 5">
              <a:extLst>
                <a:ext uri="{FF2B5EF4-FFF2-40B4-BE49-F238E27FC236}">
                  <a16:creationId xmlns:a16="http://schemas.microsoft.com/office/drawing/2014/main" id="{541FFA81-B230-4FFE-973B-8C4769E6CE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24" y="0"/>
              <a:ext cx="9164724" cy="5143500"/>
            </a:xfrm>
            <a:prstGeom prst="rect">
              <a:avLst/>
            </a:prstGeom>
          </p:spPr>
        </p:pic>
        <p:pic>
          <p:nvPicPr>
            <p:cNvPr id="4" name="Picture 3">
              <a:extLst>
                <a:ext uri="{FF2B5EF4-FFF2-40B4-BE49-F238E27FC236}">
                  <a16:creationId xmlns:a16="http://schemas.microsoft.com/office/drawing/2014/main" id="{7ECDF583-AD85-449E-9E03-9780125A4F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605" t="15309" r="21111" b="4691"/>
            <a:stretch/>
          </p:blipFill>
          <p:spPr>
            <a:xfrm>
              <a:off x="1536700" y="889000"/>
              <a:ext cx="1100353" cy="1536700"/>
            </a:xfrm>
            <a:prstGeom prst="rect">
              <a:avLst/>
            </a:prstGeom>
          </p:spPr>
        </p:pic>
      </p:grpSp>
    </p:spTree>
    <p:extLst>
      <p:ext uri="{BB962C8B-B14F-4D97-AF65-F5344CB8AC3E}">
        <p14:creationId xmlns:p14="http://schemas.microsoft.com/office/powerpoint/2010/main" val="1198928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05CE727-9A1E-486E-8903-D073DAA8EAA4}"/>
              </a:ext>
            </a:extLst>
          </p:cNvPr>
          <p:cNvGrpSpPr/>
          <p:nvPr/>
        </p:nvGrpSpPr>
        <p:grpSpPr>
          <a:xfrm>
            <a:off x="-20726" y="0"/>
            <a:ext cx="9164725" cy="5143500"/>
            <a:chOff x="-20724" y="0"/>
            <a:chExt cx="9164724" cy="5143500"/>
          </a:xfrm>
        </p:grpSpPr>
        <p:pic>
          <p:nvPicPr>
            <p:cNvPr id="3" name="Picture 2">
              <a:extLst>
                <a:ext uri="{FF2B5EF4-FFF2-40B4-BE49-F238E27FC236}">
                  <a16:creationId xmlns:a16="http://schemas.microsoft.com/office/drawing/2014/main" id="{155801B9-AA19-4A4C-B10A-54E7262CF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4" y="0"/>
              <a:ext cx="9164724" cy="5143500"/>
            </a:xfrm>
            <a:prstGeom prst="rect">
              <a:avLst/>
            </a:prstGeom>
          </p:spPr>
        </p:pic>
        <p:pic>
          <p:nvPicPr>
            <p:cNvPr id="4" name="Picture 3">
              <a:extLst>
                <a:ext uri="{FF2B5EF4-FFF2-40B4-BE49-F238E27FC236}">
                  <a16:creationId xmlns:a16="http://schemas.microsoft.com/office/drawing/2014/main" id="{4B9DE13B-2A99-4939-8F8C-154BD8F1BD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605" t="15309" r="21111" b="4691"/>
            <a:stretch/>
          </p:blipFill>
          <p:spPr>
            <a:xfrm>
              <a:off x="1536700" y="889000"/>
              <a:ext cx="1100353" cy="1536700"/>
            </a:xfrm>
            <a:prstGeom prst="rect">
              <a:avLst/>
            </a:prstGeom>
          </p:spPr>
        </p:pic>
      </p:grpSp>
      <p:grpSp>
        <p:nvGrpSpPr>
          <p:cNvPr id="5" name="Group 4">
            <a:extLst>
              <a:ext uri="{FF2B5EF4-FFF2-40B4-BE49-F238E27FC236}">
                <a16:creationId xmlns:a16="http://schemas.microsoft.com/office/drawing/2014/main" id="{892A9649-EEA6-427E-AFFD-0952801C997B}"/>
              </a:ext>
            </a:extLst>
          </p:cNvPr>
          <p:cNvGrpSpPr/>
          <p:nvPr/>
        </p:nvGrpSpPr>
        <p:grpSpPr>
          <a:xfrm>
            <a:off x="-161926" y="4140898"/>
            <a:ext cx="1876426" cy="1002360"/>
            <a:chOff x="-161926" y="0"/>
            <a:chExt cx="9628220" cy="5143258"/>
          </a:xfrm>
        </p:grpSpPr>
        <p:pic>
          <p:nvPicPr>
            <p:cNvPr id="6" name="Picture 5">
              <a:extLst>
                <a:ext uri="{FF2B5EF4-FFF2-40B4-BE49-F238E27FC236}">
                  <a16:creationId xmlns:a16="http://schemas.microsoft.com/office/drawing/2014/main" id="{C481DD0C-12AE-4369-8980-A99607BB5E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228" b="22222"/>
            <a:stretch/>
          </p:blipFill>
          <p:spPr>
            <a:xfrm>
              <a:off x="-2" y="0"/>
              <a:ext cx="9144001" cy="5143258"/>
            </a:xfrm>
            <a:prstGeom prst="rect">
              <a:avLst/>
            </a:prstGeom>
          </p:spPr>
        </p:pic>
        <p:pic>
          <p:nvPicPr>
            <p:cNvPr id="7" name="Picture 6">
              <a:extLst>
                <a:ext uri="{FF2B5EF4-FFF2-40B4-BE49-F238E27FC236}">
                  <a16:creationId xmlns:a16="http://schemas.microsoft.com/office/drawing/2014/main" id="{D690E0A3-699D-4BD2-9219-52C17676F5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9753" b="20494"/>
            <a:stretch/>
          </p:blipFill>
          <p:spPr>
            <a:xfrm>
              <a:off x="-161926" y="2571750"/>
              <a:ext cx="9628220" cy="2571508"/>
            </a:xfrm>
            <a:prstGeom prst="rect">
              <a:avLst/>
            </a:prstGeom>
          </p:spPr>
        </p:pic>
      </p:grpSp>
    </p:spTree>
    <p:extLst>
      <p:ext uri="{BB962C8B-B14F-4D97-AF65-F5344CB8AC3E}">
        <p14:creationId xmlns:p14="http://schemas.microsoft.com/office/powerpoint/2010/main" val="3270602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1EAADD9-F3FF-49EE-BACF-7FD2C0854F43}"/>
              </a:ext>
            </a:extLst>
          </p:cNvPr>
          <p:cNvGrpSpPr/>
          <p:nvPr/>
        </p:nvGrpSpPr>
        <p:grpSpPr>
          <a:xfrm>
            <a:off x="-188947" y="0"/>
            <a:ext cx="9628220" cy="5143258"/>
            <a:chOff x="-161926" y="0"/>
            <a:chExt cx="9628220" cy="5143258"/>
          </a:xfrm>
        </p:grpSpPr>
        <p:pic>
          <p:nvPicPr>
            <p:cNvPr id="5" name="Picture 4">
              <a:extLst>
                <a:ext uri="{FF2B5EF4-FFF2-40B4-BE49-F238E27FC236}">
                  <a16:creationId xmlns:a16="http://schemas.microsoft.com/office/drawing/2014/main" id="{BD90BEA9-B1D2-467D-8D41-BA98FBE3BD12}"/>
                </a:ext>
              </a:extLst>
            </p:cNvPr>
            <p:cNvPicPr>
              <a:picLocks noChangeAspect="1"/>
            </p:cNvPicPr>
            <p:nvPr/>
          </p:nvPicPr>
          <p:blipFill rotWithShape="1">
            <a:blip r:embed="rId2">
              <a:extLst>
                <a:ext uri="{28A0092B-C50C-407E-A947-70E740481C1C}">
                  <a14:useLocalDpi xmlns:a14="http://schemas.microsoft.com/office/drawing/2010/main" val="0"/>
                </a:ext>
              </a:extLst>
            </a:blip>
            <a:srcRect t="31228" b="22222"/>
            <a:stretch/>
          </p:blipFill>
          <p:spPr>
            <a:xfrm>
              <a:off x="-2" y="0"/>
              <a:ext cx="9144001" cy="5143258"/>
            </a:xfrm>
            <a:prstGeom prst="rect">
              <a:avLst/>
            </a:prstGeom>
          </p:spPr>
        </p:pic>
        <p:pic>
          <p:nvPicPr>
            <p:cNvPr id="3" name="Picture 2">
              <a:extLst>
                <a:ext uri="{FF2B5EF4-FFF2-40B4-BE49-F238E27FC236}">
                  <a16:creationId xmlns:a16="http://schemas.microsoft.com/office/drawing/2014/main" id="{E9C6822B-A110-43F9-9DC5-B3D66D15E5D1}"/>
                </a:ext>
              </a:extLst>
            </p:cNvPr>
            <p:cNvPicPr>
              <a:picLocks noChangeAspect="1"/>
            </p:cNvPicPr>
            <p:nvPr/>
          </p:nvPicPr>
          <p:blipFill rotWithShape="1">
            <a:blip r:embed="rId3">
              <a:extLst>
                <a:ext uri="{28A0092B-C50C-407E-A947-70E740481C1C}">
                  <a14:useLocalDpi xmlns:a14="http://schemas.microsoft.com/office/drawing/2010/main" val="0"/>
                </a:ext>
              </a:extLst>
            </a:blip>
            <a:srcRect t="39753" b="20494"/>
            <a:stretch/>
          </p:blipFill>
          <p:spPr>
            <a:xfrm>
              <a:off x="-161926" y="2571750"/>
              <a:ext cx="9628220" cy="2571508"/>
            </a:xfrm>
            <a:prstGeom prst="rect">
              <a:avLst/>
            </a:prstGeom>
          </p:spPr>
        </p:pic>
      </p:grpSp>
      <p:pic>
        <p:nvPicPr>
          <p:cNvPr id="2" name="Picture 1">
            <a:extLst>
              <a:ext uri="{FF2B5EF4-FFF2-40B4-BE49-F238E27FC236}">
                <a16:creationId xmlns:a16="http://schemas.microsoft.com/office/drawing/2014/main" id="{9E99A016-6161-47F9-BEDF-0F70D3F773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54742"/>
            <a:ext cx="1580163" cy="888758"/>
          </a:xfrm>
          <a:prstGeom prst="rect">
            <a:avLst/>
          </a:prstGeom>
        </p:spPr>
      </p:pic>
    </p:spTree>
    <p:extLst>
      <p:ext uri="{BB962C8B-B14F-4D97-AF65-F5344CB8AC3E}">
        <p14:creationId xmlns:p14="http://schemas.microsoft.com/office/powerpoint/2010/main" val="965892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701828-1209-49AD-AC3D-1C73A5591B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3"/>
            <a:ext cx="9144000" cy="5143015"/>
          </a:xfrm>
          <a:prstGeom prst="rect">
            <a:avLst/>
          </a:prstGeom>
        </p:spPr>
      </p:pic>
    </p:spTree>
    <p:extLst>
      <p:ext uri="{BB962C8B-B14F-4D97-AF65-F5344CB8AC3E}">
        <p14:creationId xmlns:p14="http://schemas.microsoft.com/office/powerpoint/2010/main" val="2224159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A924F1-107E-41B5-AAFD-C3C2859DBF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820593" y="431800"/>
            <a:ext cx="5282197" cy="5282197"/>
          </a:xfrm>
          <a:prstGeom prst="rect">
            <a:avLst/>
          </a:prstGeom>
        </p:spPr>
      </p:pic>
      <p:pic>
        <p:nvPicPr>
          <p:cNvPr id="16" name="Picture 15">
            <a:extLst>
              <a:ext uri="{FF2B5EF4-FFF2-40B4-BE49-F238E27FC236}">
                <a16:creationId xmlns:a16="http://schemas.microsoft.com/office/drawing/2014/main" id="{2DABBB46-951A-469D-A8F3-4EFDCAE945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553" b="26860"/>
          <a:stretch/>
        </p:blipFill>
        <p:spPr>
          <a:xfrm>
            <a:off x="-638635" y="-2379971"/>
            <a:ext cx="2148122" cy="1108156"/>
          </a:xfrm>
          <a:prstGeom prst="rect">
            <a:avLst/>
          </a:prstGeom>
        </p:spPr>
      </p:pic>
      <p:grpSp>
        <p:nvGrpSpPr>
          <p:cNvPr id="2" name="Group 1">
            <a:extLst>
              <a:ext uri="{FF2B5EF4-FFF2-40B4-BE49-F238E27FC236}">
                <a16:creationId xmlns:a16="http://schemas.microsoft.com/office/drawing/2014/main" id="{36C59ADE-4778-4D6D-98F9-D5FD58497DD0}"/>
              </a:ext>
            </a:extLst>
          </p:cNvPr>
          <p:cNvGrpSpPr/>
          <p:nvPr/>
        </p:nvGrpSpPr>
        <p:grpSpPr>
          <a:xfrm>
            <a:off x="3254383" y="-66694"/>
            <a:ext cx="5013579" cy="2638444"/>
            <a:chOff x="2422169" y="-2908300"/>
            <a:chExt cx="5013579" cy="2638444"/>
          </a:xfrm>
        </p:grpSpPr>
        <p:sp>
          <p:nvSpPr>
            <p:cNvPr id="14" name="Rectangle: Rounded Corners 13">
              <a:extLst>
                <a:ext uri="{FF2B5EF4-FFF2-40B4-BE49-F238E27FC236}">
                  <a16:creationId xmlns:a16="http://schemas.microsoft.com/office/drawing/2014/main" id="{A21CE6E7-3DD0-4BD9-96E5-2DB0D12D6022}"/>
                </a:ext>
              </a:extLst>
            </p:cNvPr>
            <p:cNvSpPr/>
            <p:nvPr/>
          </p:nvSpPr>
          <p:spPr>
            <a:xfrm>
              <a:off x="2422169" y="-2262423"/>
              <a:ext cx="5013579" cy="1992567"/>
            </a:xfrm>
            <a:prstGeom prst="roundRect">
              <a:avLst/>
            </a:prstGeom>
            <a:ln w="190500">
              <a:solidFill>
                <a:srgbClr val="5A8B39"/>
              </a:solidFill>
            </a:ln>
            <a:effectLst>
              <a:outerShdw blurRad="76200" dir="18900000" sy="23000" kx="-1200000" algn="bl"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sp3d extrusionH="57150">
                <a:bevelT w="38100" h="38100"/>
              </a:sp3d>
            </a:bodyPr>
            <a:lstStyle/>
            <a:p>
              <a:pPr algn="ctr"/>
              <a:endParaRPr lang="en-US" dirty="0"/>
            </a:p>
          </p:txBody>
        </p:sp>
        <p:sp>
          <p:nvSpPr>
            <p:cNvPr id="13" name="Rectangle: Rounded Corners 12">
              <a:extLst>
                <a:ext uri="{FF2B5EF4-FFF2-40B4-BE49-F238E27FC236}">
                  <a16:creationId xmlns:a16="http://schemas.microsoft.com/office/drawing/2014/main" id="{38552969-AD88-4A7C-81F4-A033E03B7195}"/>
                </a:ext>
              </a:extLst>
            </p:cNvPr>
            <p:cNvSpPr/>
            <p:nvPr/>
          </p:nvSpPr>
          <p:spPr>
            <a:xfrm>
              <a:off x="2422169" y="-2238884"/>
              <a:ext cx="5013579" cy="1969027"/>
            </a:xfrm>
            <a:prstGeom prst="roundRect">
              <a:avLst/>
            </a:prstGeom>
            <a:noFill/>
            <a:ln w="57150">
              <a:solidFill>
                <a:schemeClr val="tx1"/>
              </a:solidFill>
              <a:prstDash val="dash"/>
            </a:ln>
            <a:effectLst>
              <a:outerShdw blurRad="76200" dir="18900000" sy="23000" kx="-1200000" algn="bl"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sp3d extrusionH="57150">
                <a:bevelT w="38100" h="38100"/>
              </a:sp3d>
            </a:bodyPr>
            <a:lstStyle/>
            <a:p>
              <a:pPr algn="ctr"/>
              <a:endParaRPr lang="en-US"/>
            </a:p>
          </p:txBody>
        </p:sp>
        <p:pic>
          <p:nvPicPr>
            <p:cNvPr id="18" name="Picture 17">
              <a:extLst>
                <a:ext uri="{FF2B5EF4-FFF2-40B4-BE49-F238E27FC236}">
                  <a16:creationId xmlns:a16="http://schemas.microsoft.com/office/drawing/2014/main" id="{B495E700-70D6-4217-8A1D-04F70CCEE9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535" b="27878"/>
            <a:stretch/>
          </p:blipFill>
          <p:spPr>
            <a:xfrm>
              <a:off x="3917041" y="-2908300"/>
              <a:ext cx="1907342" cy="1048253"/>
            </a:xfrm>
            <a:prstGeom prst="rect">
              <a:avLst/>
            </a:prstGeom>
          </p:spPr>
        </p:pic>
        <p:sp>
          <p:nvSpPr>
            <p:cNvPr id="20" name="TextBox 19">
              <a:extLst>
                <a:ext uri="{FF2B5EF4-FFF2-40B4-BE49-F238E27FC236}">
                  <a16:creationId xmlns:a16="http://schemas.microsoft.com/office/drawing/2014/main" id="{31EEAAE8-18BC-4D69-9DFD-868A4004A418}"/>
                </a:ext>
              </a:extLst>
            </p:cNvPr>
            <p:cNvSpPr txBox="1"/>
            <p:nvPr/>
          </p:nvSpPr>
          <p:spPr>
            <a:xfrm>
              <a:off x="2677989" y="-2027918"/>
              <a:ext cx="4487734" cy="1631216"/>
            </a:xfrm>
            <a:prstGeom prst="rect">
              <a:avLst/>
            </a:prstGeom>
            <a:noFill/>
          </p:spPr>
          <p:txBody>
            <a:bodyPr wrap="square" rtlCol="0">
              <a:spAutoFit/>
            </a:bodyPr>
            <a:lstStyle/>
            <a:p>
              <a:pPr algn="just"/>
              <a:r>
                <a:rPr lang="en-US" sz="2500" b="1" dirty="0" err="1">
                  <a:latin typeface="Arial" panose="020B0604020202020204" pitchFamily="34" charset="0"/>
                  <a:cs typeface="Arial" panose="020B0604020202020204" pitchFamily="34" charset="0"/>
                </a:rPr>
                <a:t>Đất</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nước</a:t>
              </a:r>
              <a:r>
                <a:rPr lang="en-US" sz="2500" b="1" dirty="0">
                  <a:latin typeface="Arial" panose="020B0604020202020204" pitchFamily="34" charset="0"/>
                  <a:cs typeface="Arial" panose="020B0604020202020204" pitchFamily="34" charset="0"/>
                </a:rPr>
                <a:t> ta </a:t>
              </a:r>
              <a:r>
                <a:rPr lang="en-US" sz="2500" b="1" dirty="0" err="1">
                  <a:latin typeface="Arial" panose="020B0604020202020204" pitchFamily="34" charset="0"/>
                  <a:cs typeface="Arial" panose="020B0604020202020204" pitchFamily="34" charset="0"/>
                </a:rPr>
                <a:t>hiện</a:t>
              </a:r>
              <a:r>
                <a:rPr lang="en-US" sz="2500" b="1" dirty="0">
                  <a:latin typeface="Arial" panose="020B0604020202020204" pitchFamily="34" charset="0"/>
                  <a:cs typeface="Arial" panose="020B0604020202020204" pitchFamily="34" charset="0"/>
                </a:rPr>
                <a:t> nay </a:t>
              </a:r>
              <a:r>
                <a:rPr lang="en-US" sz="2500" b="1" dirty="0" err="1">
                  <a:latin typeface="Arial" panose="020B0604020202020204" pitchFamily="34" charset="0"/>
                  <a:cs typeface="Arial" panose="020B0604020202020204" pitchFamily="34" charset="0"/>
                </a:rPr>
                <a:t>đã</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trở</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thành</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hiện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thực</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đúng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với</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mong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ước</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của</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anh</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chiến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sĩ</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năm</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xưa</a:t>
              </a:r>
              <a:r>
                <a:rPr lang="en-US" sz="2500" b="1" dirty="0">
                  <a:latin typeface="Arial" panose="020B0604020202020204" pitchFamily="34" charset="0"/>
                  <a:cs typeface="Arial" panose="020B0604020202020204" pitchFamily="34" charset="0"/>
                </a:rPr>
                <a:t> hay </a:t>
              </a:r>
              <a:r>
                <a:rPr lang="en-US" sz="2500" b="1" dirty="0" err="1">
                  <a:latin typeface="Arial" panose="020B0604020202020204" pitchFamily="34" charset="0"/>
                  <a:cs typeface="Arial" panose="020B0604020202020204" pitchFamily="34" charset="0"/>
                </a:rPr>
                <a:t>chưa</a:t>
              </a:r>
              <a:r>
                <a:rPr lang="en-US" sz="2500" b="1" dirty="0">
                  <a:latin typeface="Arial" panose="020B0604020202020204" pitchFamily="34" charset="0"/>
                  <a:cs typeface="Arial" panose="020B0604020202020204" pitchFamily="34" charset="0"/>
                </a:rPr>
                <a:t>?</a:t>
              </a:r>
            </a:p>
          </p:txBody>
        </p:sp>
      </p:grpSp>
      <p:grpSp>
        <p:nvGrpSpPr>
          <p:cNvPr id="5" name="Group 4">
            <a:extLst>
              <a:ext uri="{FF2B5EF4-FFF2-40B4-BE49-F238E27FC236}">
                <a16:creationId xmlns:a16="http://schemas.microsoft.com/office/drawing/2014/main" id="{63C69D64-3001-490D-A808-2CBDEDA30278}"/>
              </a:ext>
            </a:extLst>
          </p:cNvPr>
          <p:cNvGrpSpPr/>
          <p:nvPr/>
        </p:nvGrpSpPr>
        <p:grpSpPr>
          <a:xfrm>
            <a:off x="3052938" y="3081202"/>
            <a:ext cx="5723024" cy="1726551"/>
            <a:chOff x="2976850" y="2513008"/>
            <a:chExt cx="6092624" cy="1270405"/>
          </a:xfrm>
        </p:grpSpPr>
        <p:sp>
          <p:nvSpPr>
            <p:cNvPr id="4" name="Freeform: Shape 3">
              <a:extLst>
                <a:ext uri="{FF2B5EF4-FFF2-40B4-BE49-F238E27FC236}">
                  <a16:creationId xmlns:a16="http://schemas.microsoft.com/office/drawing/2014/main" id="{C8526550-D2EC-4588-9DF7-C15B838CD080}"/>
                </a:ext>
              </a:extLst>
            </p:cNvPr>
            <p:cNvSpPr/>
            <p:nvPr/>
          </p:nvSpPr>
          <p:spPr>
            <a:xfrm>
              <a:off x="2976850" y="2513008"/>
              <a:ext cx="6092624" cy="1270405"/>
            </a:xfrm>
            <a:custGeom>
              <a:avLst/>
              <a:gdLst>
                <a:gd name="connsiteX0" fmla="*/ 887800 w 6166323"/>
                <a:gd name="connsiteY0" fmla="*/ 115892 h 2439992"/>
                <a:gd name="connsiteX1" fmla="*/ 1364050 w 6166323"/>
                <a:gd name="connsiteY1" fmla="*/ 192092 h 2439992"/>
                <a:gd name="connsiteX2" fmla="*/ 1916500 w 6166323"/>
                <a:gd name="connsiteY2" fmla="*/ 1592 h 2439992"/>
                <a:gd name="connsiteX3" fmla="*/ 2526100 w 6166323"/>
                <a:gd name="connsiteY3" fmla="*/ 96842 h 2439992"/>
                <a:gd name="connsiteX4" fmla="*/ 3173800 w 6166323"/>
                <a:gd name="connsiteY4" fmla="*/ 20642 h 2439992"/>
                <a:gd name="connsiteX5" fmla="*/ 4373950 w 6166323"/>
                <a:gd name="connsiteY5" fmla="*/ 192092 h 2439992"/>
                <a:gd name="connsiteX6" fmla="*/ 5383600 w 6166323"/>
                <a:gd name="connsiteY6" fmla="*/ 20642 h 2439992"/>
                <a:gd name="connsiteX7" fmla="*/ 5993200 w 6166323"/>
                <a:gd name="connsiteY7" fmla="*/ 230192 h 2439992"/>
                <a:gd name="connsiteX8" fmla="*/ 6050350 w 6166323"/>
                <a:gd name="connsiteY8" fmla="*/ 992192 h 2439992"/>
                <a:gd name="connsiteX9" fmla="*/ 6164650 w 6166323"/>
                <a:gd name="connsiteY9" fmla="*/ 1430342 h 2439992"/>
                <a:gd name="connsiteX10" fmla="*/ 5955100 w 6166323"/>
                <a:gd name="connsiteY10" fmla="*/ 1868492 h 2439992"/>
                <a:gd name="connsiteX11" fmla="*/ 5840800 w 6166323"/>
                <a:gd name="connsiteY11" fmla="*/ 2325692 h 2439992"/>
                <a:gd name="connsiteX12" fmla="*/ 4793050 w 6166323"/>
                <a:gd name="connsiteY12" fmla="*/ 2211392 h 2439992"/>
                <a:gd name="connsiteX13" fmla="*/ 3954850 w 6166323"/>
                <a:gd name="connsiteY13" fmla="*/ 2325692 h 2439992"/>
                <a:gd name="connsiteX14" fmla="*/ 3211900 w 6166323"/>
                <a:gd name="connsiteY14" fmla="*/ 2249492 h 2439992"/>
                <a:gd name="connsiteX15" fmla="*/ 2811850 w 6166323"/>
                <a:gd name="connsiteY15" fmla="*/ 2401892 h 2439992"/>
                <a:gd name="connsiteX16" fmla="*/ 2316550 w 6166323"/>
                <a:gd name="connsiteY16" fmla="*/ 2287592 h 2439992"/>
                <a:gd name="connsiteX17" fmla="*/ 1649800 w 6166323"/>
                <a:gd name="connsiteY17" fmla="*/ 2439992 h 2439992"/>
                <a:gd name="connsiteX18" fmla="*/ 1154500 w 6166323"/>
                <a:gd name="connsiteY18" fmla="*/ 2287592 h 2439992"/>
                <a:gd name="connsiteX19" fmla="*/ 125800 w 6166323"/>
                <a:gd name="connsiteY19" fmla="*/ 2420942 h 2439992"/>
                <a:gd name="connsiteX20" fmla="*/ 49600 w 6166323"/>
                <a:gd name="connsiteY20" fmla="*/ 1830392 h 2439992"/>
                <a:gd name="connsiteX21" fmla="*/ 11500 w 6166323"/>
                <a:gd name="connsiteY21" fmla="*/ 1201742 h 2439992"/>
                <a:gd name="connsiteX22" fmla="*/ 259150 w 6166323"/>
                <a:gd name="connsiteY22" fmla="*/ 954092 h 2439992"/>
                <a:gd name="connsiteX23" fmla="*/ 163900 w 6166323"/>
                <a:gd name="connsiteY23" fmla="*/ 725492 h 2439992"/>
                <a:gd name="connsiteX24" fmla="*/ 335350 w 6166323"/>
                <a:gd name="connsiteY24" fmla="*/ 96842 h 2439992"/>
                <a:gd name="connsiteX25" fmla="*/ 887800 w 6166323"/>
                <a:gd name="connsiteY25" fmla="*/ 115892 h 2439992"/>
                <a:gd name="connsiteX0" fmla="*/ 869642 w 6148165"/>
                <a:gd name="connsiteY0" fmla="*/ 115892 h 2439992"/>
                <a:gd name="connsiteX1" fmla="*/ 1345892 w 6148165"/>
                <a:gd name="connsiteY1" fmla="*/ 192092 h 2439992"/>
                <a:gd name="connsiteX2" fmla="*/ 1898342 w 6148165"/>
                <a:gd name="connsiteY2" fmla="*/ 1592 h 2439992"/>
                <a:gd name="connsiteX3" fmla="*/ 2507942 w 6148165"/>
                <a:gd name="connsiteY3" fmla="*/ 96842 h 2439992"/>
                <a:gd name="connsiteX4" fmla="*/ 3155642 w 6148165"/>
                <a:gd name="connsiteY4" fmla="*/ 20642 h 2439992"/>
                <a:gd name="connsiteX5" fmla="*/ 4355792 w 6148165"/>
                <a:gd name="connsiteY5" fmla="*/ 192092 h 2439992"/>
                <a:gd name="connsiteX6" fmla="*/ 5365442 w 6148165"/>
                <a:gd name="connsiteY6" fmla="*/ 20642 h 2439992"/>
                <a:gd name="connsiteX7" fmla="*/ 5975042 w 6148165"/>
                <a:gd name="connsiteY7" fmla="*/ 230192 h 2439992"/>
                <a:gd name="connsiteX8" fmla="*/ 6032192 w 6148165"/>
                <a:gd name="connsiteY8" fmla="*/ 992192 h 2439992"/>
                <a:gd name="connsiteX9" fmla="*/ 6146492 w 6148165"/>
                <a:gd name="connsiteY9" fmla="*/ 1430342 h 2439992"/>
                <a:gd name="connsiteX10" fmla="*/ 5936942 w 6148165"/>
                <a:gd name="connsiteY10" fmla="*/ 1868492 h 2439992"/>
                <a:gd name="connsiteX11" fmla="*/ 5822642 w 6148165"/>
                <a:gd name="connsiteY11" fmla="*/ 2325692 h 2439992"/>
                <a:gd name="connsiteX12" fmla="*/ 4774892 w 6148165"/>
                <a:gd name="connsiteY12" fmla="*/ 2211392 h 2439992"/>
                <a:gd name="connsiteX13" fmla="*/ 3936692 w 6148165"/>
                <a:gd name="connsiteY13" fmla="*/ 2325692 h 2439992"/>
                <a:gd name="connsiteX14" fmla="*/ 3193742 w 6148165"/>
                <a:gd name="connsiteY14" fmla="*/ 2249492 h 2439992"/>
                <a:gd name="connsiteX15" fmla="*/ 2793692 w 6148165"/>
                <a:gd name="connsiteY15" fmla="*/ 2401892 h 2439992"/>
                <a:gd name="connsiteX16" fmla="*/ 2298392 w 6148165"/>
                <a:gd name="connsiteY16" fmla="*/ 2287592 h 2439992"/>
                <a:gd name="connsiteX17" fmla="*/ 1631642 w 6148165"/>
                <a:gd name="connsiteY17" fmla="*/ 2439992 h 2439992"/>
                <a:gd name="connsiteX18" fmla="*/ 1136342 w 6148165"/>
                <a:gd name="connsiteY18" fmla="*/ 2287592 h 2439992"/>
                <a:gd name="connsiteX19" fmla="*/ 107642 w 6148165"/>
                <a:gd name="connsiteY19" fmla="*/ 2420942 h 2439992"/>
                <a:gd name="connsiteX20" fmla="*/ 31442 w 6148165"/>
                <a:gd name="connsiteY20" fmla="*/ 1830392 h 2439992"/>
                <a:gd name="connsiteX21" fmla="*/ 107642 w 6148165"/>
                <a:gd name="connsiteY21" fmla="*/ 1201742 h 2439992"/>
                <a:gd name="connsiteX22" fmla="*/ 240992 w 6148165"/>
                <a:gd name="connsiteY22" fmla="*/ 954092 h 2439992"/>
                <a:gd name="connsiteX23" fmla="*/ 145742 w 6148165"/>
                <a:gd name="connsiteY23" fmla="*/ 725492 h 2439992"/>
                <a:gd name="connsiteX24" fmla="*/ 317192 w 6148165"/>
                <a:gd name="connsiteY24" fmla="*/ 96842 h 2439992"/>
                <a:gd name="connsiteX25" fmla="*/ 869642 w 6148165"/>
                <a:gd name="connsiteY25" fmla="*/ 115892 h 2439992"/>
                <a:gd name="connsiteX0" fmla="*/ 869642 w 6148165"/>
                <a:gd name="connsiteY0" fmla="*/ 115892 h 2439992"/>
                <a:gd name="connsiteX1" fmla="*/ 1345892 w 6148165"/>
                <a:gd name="connsiteY1" fmla="*/ 192092 h 2439992"/>
                <a:gd name="connsiteX2" fmla="*/ 1898342 w 6148165"/>
                <a:gd name="connsiteY2" fmla="*/ 1592 h 2439992"/>
                <a:gd name="connsiteX3" fmla="*/ 2507942 w 6148165"/>
                <a:gd name="connsiteY3" fmla="*/ 96842 h 2439992"/>
                <a:gd name="connsiteX4" fmla="*/ 3155642 w 6148165"/>
                <a:gd name="connsiteY4" fmla="*/ 20642 h 2439992"/>
                <a:gd name="connsiteX5" fmla="*/ 4355792 w 6148165"/>
                <a:gd name="connsiteY5" fmla="*/ 192092 h 2439992"/>
                <a:gd name="connsiteX6" fmla="*/ 5365442 w 6148165"/>
                <a:gd name="connsiteY6" fmla="*/ 20642 h 2439992"/>
                <a:gd name="connsiteX7" fmla="*/ 5975042 w 6148165"/>
                <a:gd name="connsiteY7" fmla="*/ 230192 h 2439992"/>
                <a:gd name="connsiteX8" fmla="*/ 6032192 w 6148165"/>
                <a:gd name="connsiteY8" fmla="*/ 992192 h 2439992"/>
                <a:gd name="connsiteX9" fmla="*/ 6146492 w 6148165"/>
                <a:gd name="connsiteY9" fmla="*/ 1430342 h 2439992"/>
                <a:gd name="connsiteX10" fmla="*/ 5936942 w 6148165"/>
                <a:gd name="connsiteY10" fmla="*/ 1868492 h 2439992"/>
                <a:gd name="connsiteX11" fmla="*/ 5822642 w 6148165"/>
                <a:gd name="connsiteY11" fmla="*/ 2325692 h 2439992"/>
                <a:gd name="connsiteX12" fmla="*/ 4774892 w 6148165"/>
                <a:gd name="connsiteY12" fmla="*/ 2211392 h 2439992"/>
                <a:gd name="connsiteX13" fmla="*/ 3936692 w 6148165"/>
                <a:gd name="connsiteY13" fmla="*/ 2325692 h 2439992"/>
                <a:gd name="connsiteX14" fmla="*/ 3193742 w 6148165"/>
                <a:gd name="connsiteY14" fmla="*/ 2249492 h 2439992"/>
                <a:gd name="connsiteX15" fmla="*/ 2793692 w 6148165"/>
                <a:gd name="connsiteY15" fmla="*/ 2401892 h 2439992"/>
                <a:gd name="connsiteX16" fmla="*/ 2298392 w 6148165"/>
                <a:gd name="connsiteY16" fmla="*/ 2287592 h 2439992"/>
                <a:gd name="connsiteX17" fmla="*/ 1631642 w 6148165"/>
                <a:gd name="connsiteY17" fmla="*/ 2439992 h 2439992"/>
                <a:gd name="connsiteX18" fmla="*/ 1136342 w 6148165"/>
                <a:gd name="connsiteY18" fmla="*/ 2287592 h 2439992"/>
                <a:gd name="connsiteX19" fmla="*/ 107642 w 6148165"/>
                <a:gd name="connsiteY19" fmla="*/ 2420942 h 2439992"/>
                <a:gd name="connsiteX20" fmla="*/ 31442 w 6148165"/>
                <a:gd name="connsiteY20" fmla="*/ 1830392 h 2439992"/>
                <a:gd name="connsiteX21" fmla="*/ 107642 w 6148165"/>
                <a:gd name="connsiteY21" fmla="*/ 1201742 h 2439992"/>
                <a:gd name="connsiteX22" fmla="*/ 240992 w 6148165"/>
                <a:gd name="connsiteY22" fmla="*/ 954092 h 2439992"/>
                <a:gd name="connsiteX23" fmla="*/ 145742 w 6148165"/>
                <a:gd name="connsiteY23" fmla="*/ 725492 h 2439992"/>
                <a:gd name="connsiteX24" fmla="*/ 317192 w 6148165"/>
                <a:gd name="connsiteY24" fmla="*/ 96842 h 2439992"/>
                <a:gd name="connsiteX25" fmla="*/ 869642 w 6148165"/>
                <a:gd name="connsiteY25" fmla="*/ 115892 h 2439992"/>
                <a:gd name="connsiteX0" fmla="*/ 823265 w 6101788"/>
                <a:gd name="connsiteY0" fmla="*/ 115892 h 2439992"/>
                <a:gd name="connsiteX1" fmla="*/ 1299515 w 6101788"/>
                <a:gd name="connsiteY1" fmla="*/ 192092 h 2439992"/>
                <a:gd name="connsiteX2" fmla="*/ 1851965 w 6101788"/>
                <a:gd name="connsiteY2" fmla="*/ 1592 h 2439992"/>
                <a:gd name="connsiteX3" fmla="*/ 2461565 w 6101788"/>
                <a:gd name="connsiteY3" fmla="*/ 96842 h 2439992"/>
                <a:gd name="connsiteX4" fmla="*/ 3109265 w 6101788"/>
                <a:gd name="connsiteY4" fmla="*/ 20642 h 2439992"/>
                <a:gd name="connsiteX5" fmla="*/ 4309415 w 6101788"/>
                <a:gd name="connsiteY5" fmla="*/ 192092 h 2439992"/>
                <a:gd name="connsiteX6" fmla="*/ 5319065 w 6101788"/>
                <a:gd name="connsiteY6" fmla="*/ 20642 h 2439992"/>
                <a:gd name="connsiteX7" fmla="*/ 5928665 w 6101788"/>
                <a:gd name="connsiteY7" fmla="*/ 230192 h 2439992"/>
                <a:gd name="connsiteX8" fmla="*/ 5985815 w 6101788"/>
                <a:gd name="connsiteY8" fmla="*/ 992192 h 2439992"/>
                <a:gd name="connsiteX9" fmla="*/ 6100115 w 6101788"/>
                <a:gd name="connsiteY9" fmla="*/ 1430342 h 2439992"/>
                <a:gd name="connsiteX10" fmla="*/ 5890565 w 6101788"/>
                <a:gd name="connsiteY10" fmla="*/ 1868492 h 2439992"/>
                <a:gd name="connsiteX11" fmla="*/ 5776265 w 6101788"/>
                <a:gd name="connsiteY11" fmla="*/ 2325692 h 2439992"/>
                <a:gd name="connsiteX12" fmla="*/ 4728515 w 6101788"/>
                <a:gd name="connsiteY12" fmla="*/ 2211392 h 2439992"/>
                <a:gd name="connsiteX13" fmla="*/ 3890315 w 6101788"/>
                <a:gd name="connsiteY13" fmla="*/ 2325692 h 2439992"/>
                <a:gd name="connsiteX14" fmla="*/ 3147365 w 6101788"/>
                <a:gd name="connsiteY14" fmla="*/ 2249492 h 2439992"/>
                <a:gd name="connsiteX15" fmla="*/ 2747315 w 6101788"/>
                <a:gd name="connsiteY15" fmla="*/ 2401892 h 2439992"/>
                <a:gd name="connsiteX16" fmla="*/ 2252015 w 6101788"/>
                <a:gd name="connsiteY16" fmla="*/ 2287592 h 2439992"/>
                <a:gd name="connsiteX17" fmla="*/ 1585265 w 6101788"/>
                <a:gd name="connsiteY17" fmla="*/ 2439992 h 2439992"/>
                <a:gd name="connsiteX18" fmla="*/ 1089965 w 6101788"/>
                <a:gd name="connsiteY18" fmla="*/ 2287592 h 2439992"/>
                <a:gd name="connsiteX19" fmla="*/ 61265 w 6101788"/>
                <a:gd name="connsiteY19" fmla="*/ 2420942 h 2439992"/>
                <a:gd name="connsiteX20" fmla="*/ 112065 w 6101788"/>
                <a:gd name="connsiteY20" fmla="*/ 1843092 h 2439992"/>
                <a:gd name="connsiteX21" fmla="*/ 61265 w 6101788"/>
                <a:gd name="connsiteY21" fmla="*/ 1201742 h 2439992"/>
                <a:gd name="connsiteX22" fmla="*/ 194615 w 6101788"/>
                <a:gd name="connsiteY22" fmla="*/ 954092 h 2439992"/>
                <a:gd name="connsiteX23" fmla="*/ 99365 w 6101788"/>
                <a:gd name="connsiteY23" fmla="*/ 725492 h 2439992"/>
                <a:gd name="connsiteX24" fmla="*/ 270815 w 6101788"/>
                <a:gd name="connsiteY24" fmla="*/ 96842 h 2439992"/>
                <a:gd name="connsiteX25" fmla="*/ 823265 w 6101788"/>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90201 w 6092624"/>
                <a:gd name="connsiteY23" fmla="*/ 7254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15601 w 6092624"/>
                <a:gd name="connsiteY23" fmla="*/ 6111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02901 w 6092624"/>
                <a:gd name="connsiteY23" fmla="*/ 5222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02901 w 6092624"/>
                <a:gd name="connsiteY23" fmla="*/ 5222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28301 w 6092624"/>
                <a:gd name="connsiteY23" fmla="*/ 433392 h 2439992"/>
                <a:gd name="connsiteX24" fmla="*/ 261651 w 6092624"/>
                <a:gd name="connsiteY24" fmla="*/ 96842 h 2439992"/>
                <a:gd name="connsiteX25" fmla="*/ 814101 w 6092624"/>
                <a:gd name="connsiteY25" fmla="*/ 115892 h 243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2624" h="2439992">
                  <a:moveTo>
                    <a:pt x="814101" y="115892"/>
                  </a:moveTo>
                  <a:cubicBezTo>
                    <a:pt x="985551" y="131767"/>
                    <a:pt x="1118901" y="211142"/>
                    <a:pt x="1290351" y="192092"/>
                  </a:cubicBezTo>
                  <a:cubicBezTo>
                    <a:pt x="1461801" y="173042"/>
                    <a:pt x="1649126" y="17467"/>
                    <a:pt x="1842801" y="1592"/>
                  </a:cubicBezTo>
                  <a:cubicBezTo>
                    <a:pt x="2036476" y="-14283"/>
                    <a:pt x="2242851" y="93667"/>
                    <a:pt x="2452401" y="96842"/>
                  </a:cubicBezTo>
                  <a:cubicBezTo>
                    <a:pt x="2661951" y="100017"/>
                    <a:pt x="2792126" y="4767"/>
                    <a:pt x="3100101" y="20642"/>
                  </a:cubicBezTo>
                  <a:cubicBezTo>
                    <a:pt x="3408076" y="36517"/>
                    <a:pt x="3931951" y="192092"/>
                    <a:pt x="4300251" y="192092"/>
                  </a:cubicBezTo>
                  <a:cubicBezTo>
                    <a:pt x="4668551" y="192092"/>
                    <a:pt x="5040026" y="14292"/>
                    <a:pt x="5309901" y="20642"/>
                  </a:cubicBezTo>
                  <a:cubicBezTo>
                    <a:pt x="5579776" y="26992"/>
                    <a:pt x="5808376" y="68267"/>
                    <a:pt x="5919501" y="230192"/>
                  </a:cubicBezTo>
                  <a:cubicBezTo>
                    <a:pt x="6030626" y="392117"/>
                    <a:pt x="5948076" y="792167"/>
                    <a:pt x="5976651" y="992192"/>
                  </a:cubicBezTo>
                  <a:cubicBezTo>
                    <a:pt x="6005226" y="1192217"/>
                    <a:pt x="6106826" y="1284292"/>
                    <a:pt x="6090951" y="1430342"/>
                  </a:cubicBezTo>
                  <a:cubicBezTo>
                    <a:pt x="6075076" y="1576392"/>
                    <a:pt x="5935376" y="1719267"/>
                    <a:pt x="5881401" y="1868492"/>
                  </a:cubicBezTo>
                  <a:cubicBezTo>
                    <a:pt x="5827426" y="2017717"/>
                    <a:pt x="5960776" y="2268542"/>
                    <a:pt x="5767101" y="2325692"/>
                  </a:cubicBezTo>
                  <a:cubicBezTo>
                    <a:pt x="5573426" y="2382842"/>
                    <a:pt x="5033676" y="2211392"/>
                    <a:pt x="4719351" y="2211392"/>
                  </a:cubicBezTo>
                  <a:cubicBezTo>
                    <a:pt x="4405026" y="2211392"/>
                    <a:pt x="4144676" y="2319342"/>
                    <a:pt x="3881151" y="2325692"/>
                  </a:cubicBezTo>
                  <a:cubicBezTo>
                    <a:pt x="3617626" y="2332042"/>
                    <a:pt x="3328701" y="2236792"/>
                    <a:pt x="3138201" y="2249492"/>
                  </a:cubicBezTo>
                  <a:cubicBezTo>
                    <a:pt x="2947701" y="2262192"/>
                    <a:pt x="2887376" y="2395542"/>
                    <a:pt x="2738151" y="2401892"/>
                  </a:cubicBezTo>
                  <a:cubicBezTo>
                    <a:pt x="2588926" y="2408242"/>
                    <a:pt x="2436526" y="2281242"/>
                    <a:pt x="2242851" y="2287592"/>
                  </a:cubicBezTo>
                  <a:cubicBezTo>
                    <a:pt x="2049176" y="2293942"/>
                    <a:pt x="1769776" y="2439992"/>
                    <a:pt x="1576101" y="2439992"/>
                  </a:cubicBezTo>
                  <a:cubicBezTo>
                    <a:pt x="1382426" y="2439992"/>
                    <a:pt x="1334801" y="2290767"/>
                    <a:pt x="1080801" y="2287592"/>
                  </a:cubicBezTo>
                  <a:cubicBezTo>
                    <a:pt x="826801" y="2284417"/>
                    <a:pt x="215084" y="2495025"/>
                    <a:pt x="52101" y="2420942"/>
                  </a:cubicBezTo>
                  <a:cubicBezTo>
                    <a:pt x="-110882" y="2346859"/>
                    <a:pt x="166401" y="2097092"/>
                    <a:pt x="102901" y="1843092"/>
                  </a:cubicBezTo>
                  <a:cubicBezTo>
                    <a:pt x="39401" y="1589092"/>
                    <a:pt x="38343" y="1349909"/>
                    <a:pt x="52101" y="1201742"/>
                  </a:cubicBezTo>
                  <a:cubicBezTo>
                    <a:pt x="65859" y="1053575"/>
                    <a:pt x="172751" y="1082150"/>
                    <a:pt x="185451" y="954092"/>
                  </a:cubicBezTo>
                  <a:cubicBezTo>
                    <a:pt x="198151" y="826034"/>
                    <a:pt x="115601" y="588967"/>
                    <a:pt x="128301" y="433392"/>
                  </a:cubicBezTo>
                  <a:cubicBezTo>
                    <a:pt x="141001" y="290517"/>
                    <a:pt x="147351" y="149759"/>
                    <a:pt x="261651" y="96842"/>
                  </a:cubicBezTo>
                  <a:cubicBezTo>
                    <a:pt x="375951" y="43925"/>
                    <a:pt x="642651" y="100017"/>
                    <a:pt x="814101" y="115892"/>
                  </a:cubicBez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id="{7035164A-90B6-4432-8C2F-7261AC6C85AB}"/>
                </a:ext>
              </a:extLst>
            </p:cNvPr>
            <p:cNvSpPr txBox="1"/>
            <p:nvPr/>
          </p:nvSpPr>
          <p:spPr>
            <a:xfrm>
              <a:off x="3340155" y="2711006"/>
              <a:ext cx="5366012" cy="917177"/>
            </a:xfrm>
            <a:prstGeom prst="rect">
              <a:avLst/>
            </a:prstGeom>
            <a:noFill/>
          </p:spPr>
          <p:txBody>
            <a:bodyPr wrap="square" rtlCol="0">
              <a:spAutoFit/>
            </a:bodyPr>
            <a:lstStyle/>
            <a:p>
              <a:pPr algn="just"/>
              <a:r>
                <a:rPr lang="en-US" sz="2500" dirty="0" err="1">
                  <a:latin typeface="Arial" panose="020B0604020202020204" pitchFamily="34" charset="0"/>
                  <a:cs typeface="Arial" panose="020B0604020202020204" pitchFamily="34" charset="0"/>
                </a:rPr>
                <a:t>Những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ước</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mơ</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của</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anh</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chiến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sĩ</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năm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xưa</a:t>
              </a:r>
              <a:r>
                <a:rPr lang="en-US" sz="2500" dirty="0">
                  <a:latin typeface="Arial" panose="020B0604020202020204" pitchFamily="34" charset="0"/>
                  <a:cs typeface="Arial" panose="020B0604020202020204" pitchFamily="34" charset="0"/>
                </a:rPr>
                <a:t> – </a:t>
              </a:r>
              <a:r>
                <a:rPr lang="en-US" sz="2500" dirty="0" err="1">
                  <a:latin typeface="Arial" panose="020B0604020202020204" pitchFamily="34" charset="0"/>
                  <a:cs typeface="Arial" panose="020B0604020202020204" pitchFamily="34" charset="0"/>
                </a:rPr>
                <a:t>ngày</a:t>
              </a:r>
              <a:r>
                <a:rPr lang="en-US" sz="2500" dirty="0">
                  <a:latin typeface="Arial" panose="020B0604020202020204" pitchFamily="34" charset="0"/>
                  <a:cs typeface="Arial" panose="020B0604020202020204" pitchFamily="34" charset="0"/>
                </a:rPr>
                <a:t> nay </a:t>
              </a:r>
              <a:r>
                <a:rPr lang="en-US" sz="2500" dirty="0" err="1">
                  <a:latin typeface="Arial" panose="020B0604020202020204" pitchFamily="34" charset="0"/>
                  <a:cs typeface="Arial" panose="020B0604020202020204" pitchFamily="34" charset="0"/>
                </a:rPr>
                <a:t>đã</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trở</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thành</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hiện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thực</a:t>
              </a:r>
              <a:r>
                <a:rPr lang="en-US" sz="2500"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650543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900" decel="100000" fill="hold"/>
                                        <p:tgtEl>
                                          <p:spTgt spid="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56888"/>
            <a:ext cx="9144000" cy="2347082"/>
          </a:xfrm>
          <a:prstGeom prst="rect">
            <a:avLst/>
          </a:prstGeom>
        </p:spPr>
      </p:pic>
      <p:pic>
        <p:nvPicPr>
          <p:cNvPr id="9" name="Picture 8">
            <a:extLst>
              <a:ext uri="{FF2B5EF4-FFF2-40B4-BE49-F238E27FC236}">
                <a16:creationId xmlns:a16="http://schemas.microsoft.com/office/drawing/2014/main" id="{7CC7BC42-2C28-4AD9-88DD-3884856A9E80}"/>
              </a:ext>
            </a:extLst>
          </p:cNvPr>
          <p:cNvPicPr>
            <a:picLocks noChangeAspect="1"/>
          </p:cNvPicPr>
          <p:nvPr/>
        </p:nvPicPr>
        <p:blipFill rotWithShape="1">
          <a:blip r:embed="rId4">
            <a:extLst>
              <a:ext uri="{28A0092B-C50C-407E-A947-70E740481C1C}">
                <a14:useLocalDpi xmlns:a14="http://schemas.microsoft.com/office/drawing/2010/main" val="0"/>
              </a:ext>
            </a:extLst>
          </a:blip>
          <a:srcRect t="24268" b="21270"/>
          <a:stretch/>
        </p:blipFill>
        <p:spPr>
          <a:xfrm>
            <a:off x="-420845" y="-492894"/>
            <a:ext cx="10276114" cy="6129288"/>
          </a:xfrm>
          <a:prstGeom prst="rect">
            <a:avLst/>
          </a:prstGeom>
        </p:spPr>
      </p:pic>
      <p:grpSp>
        <p:nvGrpSpPr>
          <p:cNvPr id="7" name="组合 6"/>
          <p:cNvGrpSpPr/>
          <p:nvPr/>
        </p:nvGrpSpPr>
        <p:grpSpPr>
          <a:xfrm>
            <a:off x="-2550340" y="3587364"/>
            <a:ext cx="3706677" cy="1453387"/>
            <a:chOff x="1402352" y="2967139"/>
            <a:chExt cx="5586276" cy="2190377"/>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sp>
        <p:nvSpPr>
          <p:cNvPr id="12" name="TextBox 11">
            <a:extLst>
              <a:ext uri="{FF2B5EF4-FFF2-40B4-BE49-F238E27FC236}">
                <a16:creationId xmlns:a16="http://schemas.microsoft.com/office/drawing/2014/main" id="{CFA1BF60-F66A-4269-8DE2-F85B5EEAA514}"/>
              </a:ext>
            </a:extLst>
          </p:cNvPr>
          <p:cNvSpPr txBox="1"/>
          <p:nvPr/>
        </p:nvSpPr>
        <p:spPr>
          <a:xfrm>
            <a:off x="1640351" y="698608"/>
            <a:ext cx="7091792" cy="477054"/>
          </a:xfrm>
          <a:prstGeom prst="rect">
            <a:avLst/>
          </a:prstGeom>
          <a:noFill/>
        </p:spPr>
        <p:txBody>
          <a:bodyPr wrap="square">
            <a:spAutoFit/>
          </a:bodyPr>
          <a:lstStyle/>
          <a:p>
            <a:pPr algn="just"/>
            <a:r>
              <a:rPr lang="en-US" sz="2500" dirty="0">
                <a:solidFill>
                  <a:schemeClr val="accent6">
                    <a:lumMod val="75000"/>
                  </a:schemeClr>
                </a:solidFill>
                <a:latin typeface="UTM Kona KT" panose="02040603050506020204" pitchFamily="18" charset="0"/>
              </a:rPr>
              <a:t>	TRUNG THU ĐỘC LẬP</a:t>
            </a:r>
          </a:p>
        </p:txBody>
      </p:sp>
      <p:sp>
        <p:nvSpPr>
          <p:cNvPr id="13" name="TextBox 12">
            <a:extLst>
              <a:ext uri="{FF2B5EF4-FFF2-40B4-BE49-F238E27FC236}">
                <a16:creationId xmlns:a16="http://schemas.microsoft.com/office/drawing/2014/main" id="{6501B874-E38F-4839-8423-5BC4692C0DB1}"/>
              </a:ext>
            </a:extLst>
          </p:cNvPr>
          <p:cNvSpPr txBox="1"/>
          <p:nvPr/>
        </p:nvSpPr>
        <p:spPr>
          <a:xfrm>
            <a:off x="6718436" y="3969959"/>
            <a:ext cx="1741715" cy="430887"/>
          </a:xfrm>
          <a:prstGeom prst="rect">
            <a:avLst/>
          </a:prstGeom>
          <a:noFill/>
        </p:spPr>
        <p:txBody>
          <a:bodyPr wrap="square">
            <a:spAutoFit/>
          </a:bodyPr>
          <a:lstStyle/>
          <a:p>
            <a:pPr algn="just"/>
            <a:r>
              <a:rPr lang="en-US" sz="2200" b="1" i="1" dirty="0" err="1">
                <a:solidFill>
                  <a:schemeClr val="accent6">
                    <a:lumMod val="75000"/>
                  </a:schemeClr>
                </a:solidFill>
                <a:latin typeface="Arial" panose="020B0604020202020204" pitchFamily="34" charset="0"/>
                <a:cs typeface="Arial" panose="020B0604020202020204" pitchFamily="34" charset="0"/>
              </a:rPr>
              <a:t>Thép</a:t>
            </a:r>
            <a:r>
              <a:rPr lang="en-US" sz="2200" b="1" i="1" dirty="0">
                <a:solidFill>
                  <a:schemeClr val="accent6">
                    <a:lumMod val="75000"/>
                  </a:schemeClr>
                </a:solidFill>
                <a:latin typeface="Arial" panose="020B0604020202020204" pitchFamily="34" charset="0"/>
                <a:cs typeface="Arial" panose="020B0604020202020204" pitchFamily="34" charset="0"/>
              </a:rPr>
              <a:t> </a:t>
            </a:r>
            <a:r>
              <a:rPr lang="en-US" sz="2200" b="1" i="1" dirty="0" err="1">
                <a:solidFill>
                  <a:schemeClr val="accent6">
                    <a:lumMod val="75000"/>
                  </a:schemeClr>
                </a:solidFill>
                <a:latin typeface="Arial" panose="020B0604020202020204" pitchFamily="34" charset="0"/>
                <a:cs typeface="Arial" panose="020B0604020202020204" pitchFamily="34" charset="0"/>
              </a:rPr>
              <a:t>Mới</a:t>
            </a:r>
            <a:endParaRPr lang="en-US" sz="2200" b="1" i="1" dirty="0">
              <a:solidFill>
                <a:schemeClr val="accent6">
                  <a:lumMod val="75000"/>
                </a:schemeClr>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4D29573C-28AA-4587-A29B-9FB9FCCAA684}"/>
              </a:ext>
            </a:extLst>
          </p:cNvPr>
          <p:cNvSpPr/>
          <p:nvPr/>
        </p:nvSpPr>
        <p:spPr>
          <a:xfrm>
            <a:off x="1820280" y="2222500"/>
            <a:ext cx="1333500" cy="349250"/>
          </a:xfrm>
          <a:prstGeom prst="roundRect">
            <a:avLst/>
          </a:prstGeom>
          <a:solidFill>
            <a:srgbClr val="FFFF00">
              <a:alpha val="48000"/>
            </a:srgb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B6F439C0-9496-484F-879E-C2FCD750C579}"/>
              </a:ext>
            </a:extLst>
          </p:cNvPr>
          <p:cNvSpPr/>
          <p:nvPr/>
        </p:nvSpPr>
        <p:spPr>
          <a:xfrm>
            <a:off x="5071480" y="2235200"/>
            <a:ext cx="1333500" cy="349250"/>
          </a:xfrm>
          <a:prstGeom prst="roundRect">
            <a:avLst/>
          </a:prstGeom>
          <a:solidFill>
            <a:srgbClr val="FFFF00">
              <a:alpha val="48000"/>
            </a:srgb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2EC3D66C-0343-4D1D-875C-91A385C667FB}"/>
              </a:ext>
            </a:extLst>
          </p:cNvPr>
          <p:cNvSpPr/>
          <p:nvPr/>
        </p:nvSpPr>
        <p:spPr>
          <a:xfrm>
            <a:off x="4037762" y="2575237"/>
            <a:ext cx="1333500" cy="349250"/>
          </a:xfrm>
          <a:prstGeom prst="roundRect">
            <a:avLst/>
          </a:prstGeom>
          <a:solidFill>
            <a:srgbClr val="FFFF00">
              <a:alpha val="48000"/>
            </a:srgb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93F1ABBB-FF4E-46C6-BAF3-D0354AE5DD31}"/>
              </a:ext>
            </a:extLst>
          </p:cNvPr>
          <p:cNvSpPr/>
          <p:nvPr/>
        </p:nvSpPr>
        <p:spPr>
          <a:xfrm>
            <a:off x="6922543" y="3238799"/>
            <a:ext cx="1195353" cy="349250"/>
          </a:xfrm>
          <a:prstGeom prst="roundRect">
            <a:avLst/>
          </a:prstGeom>
          <a:solidFill>
            <a:srgbClr val="FFFF00">
              <a:alpha val="48000"/>
            </a:srgb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02BE402-FB76-4650-A23E-F042F094B643}"/>
              </a:ext>
            </a:extLst>
          </p:cNvPr>
          <p:cNvSpPr txBox="1"/>
          <p:nvPr/>
        </p:nvSpPr>
        <p:spPr>
          <a:xfrm>
            <a:off x="1026104" y="1186301"/>
            <a:ext cx="7091792" cy="2800767"/>
          </a:xfrm>
          <a:prstGeom prst="rect">
            <a:avLst/>
          </a:prstGeom>
          <a:noFill/>
        </p:spPr>
        <p:txBody>
          <a:bodyPr wrap="square">
            <a:spAutoFit/>
          </a:bodyPr>
          <a:lstStyle/>
          <a:p>
            <a:pPr algn="just"/>
            <a:r>
              <a:rPr lang="en-US" sz="2200" dirty="0"/>
              <a:t>	</a:t>
            </a:r>
            <a:r>
              <a:rPr lang="vi-VN" sz="2200" dirty="0"/>
              <a:t>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a:t>
            </a:r>
            <a:endParaRPr lang="en-US" sz="2200" dirty="0"/>
          </a:p>
        </p:txBody>
      </p:sp>
    </p:spTree>
    <p:extLst>
      <p:ext uri="{BB962C8B-B14F-4D97-AF65-F5344CB8AC3E}">
        <p14:creationId xmlns:p14="http://schemas.microsoft.com/office/powerpoint/2010/main" val="3182679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898018"/>
            <a:ext cx="9144000" cy="2347082"/>
            <a:chOff x="0" y="2898018"/>
            <a:chExt cx="9144000" cy="2347082"/>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647569"/>
              <a:ext cx="3706677" cy="1453387"/>
              <a:chOff x="1402352" y="3057873"/>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3057873"/>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3057873"/>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3057873"/>
                <a:ext cx="1500505" cy="2190377"/>
              </a:xfrm>
              <a:prstGeom prst="rect">
                <a:avLst/>
              </a:prstGeom>
            </p:spPr>
          </p:pic>
        </p:grpSp>
      </p:grpSp>
      <p:sp>
        <p:nvSpPr>
          <p:cNvPr id="16" name="TextBox 70"/>
          <p:cNvSpPr txBox="1"/>
          <p:nvPr/>
        </p:nvSpPr>
        <p:spPr>
          <a:xfrm>
            <a:off x="1986213" y="2313243"/>
            <a:ext cx="4819650" cy="584775"/>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rPr>
              <a:t>NGHE – VIẾT CHÍNH TẢ</a:t>
            </a:r>
            <a:endParaRPr lang="zh-CN" altLang="en-US"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17" name="组合 16"/>
          <p:cNvGrpSpPr/>
          <p:nvPr/>
        </p:nvGrpSpPr>
        <p:grpSpPr>
          <a:xfrm>
            <a:off x="3877093" y="1429585"/>
            <a:ext cx="1037890" cy="861774"/>
            <a:chOff x="3921290" y="2113377"/>
            <a:chExt cx="1239880" cy="861775"/>
          </a:xfrm>
        </p:grpSpPr>
        <p:sp>
          <p:nvSpPr>
            <p:cNvPr id="18" name="五边形 17"/>
            <p:cNvSpPr/>
            <p:nvPr/>
          </p:nvSpPr>
          <p:spPr>
            <a:xfrm>
              <a:off x="3921290" y="2218185"/>
              <a:ext cx="1239880" cy="662437"/>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0">
                <a:latin typeface="字魂70号-灵悦黑体" panose="00000500000000000000" pitchFamily="2" charset="-122"/>
                <a:ea typeface="字魂70号-灵悦黑体" panose="00000500000000000000" pitchFamily="2" charset="-122"/>
              </a:endParaRPr>
            </a:p>
          </p:txBody>
        </p:sp>
        <p:sp>
          <p:nvSpPr>
            <p:cNvPr id="19" name="TextBox 73"/>
            <p:cNvSpPr txBox="1"/>
            <p:nvPr/>
          </p:nvSpPr>
          <p:spPr>
            <a:xfrm>
              <a:off x="4083784" y="2113377"/>
              <a:ext cx="768704" cy="861775"/>
            </a:xfrm>
            <a:prstGeom prst="rect">
              <a:avLst/>
            </a:prstGeom>
            <a:noFill/>
          </p:spPr>
          <p:txBody>
            <a:bodyPr wrap="square" rtlCol="0">
              <a:spAutoFit/>
            </a:bodyPr>
            <a:lstStyle/>
            <a:p>
              <a:r>
                <a:rPr lang="en-US" altLang="zh-CN"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rPr>
                <a:t>3</a:t>
              </a:r>
              <a:endParaRPr lang="zh-CN" altLang="en-US"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endParaRPr>
            </a:p>
          </p:txBody>
        </p:sp>
      </p:grpSp>
    </p:spTree>
    <p:extLst>
      <p:ext uri="{BB962C8B-B14F-4D97-AF65-F5344CB8AC3E}">
        <p14:creationId xmlns:p14="http://schemas.microsoft.com/office/powerpoint/2010/main" val="1100327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898018"/>
            <a:ext cx="9144000" cy="2347082"/>
            <a:chOff x="0" y="2898018"/>
            <a:chExt cx="9144000" cy="2347082"/>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647569"/>
              <a:ext cx="3706677" cy="1453387"/>
              <a:chOff x="1402352" y="3057873"/>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3057873"/>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3057873"/>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3057873"/>
                <a:ext cx="1500505" cy="2190377"/>
              </a:xfrm>
              <a:prstGeom prst="rect">
                <a:avLst/>
              </a:prstGeom>
            </p:spPr>
          </p:pic>
        </p:grpSp>
      </p:grpSp>
      <p:sp>
        <p:nvSpPr>
          <p:cNvPr id="16" name="TextBox 70"/>
          <p:cNvSpPr txBox="1"/>
          <p:nvPr/>
        </p:nvSpPr>
        <p:spPr>
          <a:xfrm>
            <a:off x="2746206" y="2349566"/>
            <a:ext cx="3177292" cy="584775"/>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rPr>
              <a:t>BÀI TẬP</a:t>
            </a:r>
            <a:endParaRPr lang="zh-CN" altLang="en-US"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17" name="组合 16"/>
          <p:cNvGrpSpPr/>
          <p:nvPr/>
        </p:nvGrpSpPr>
        <p:grpSpPr>
          <a:xfrm>
            <a:off x="3877093" y="1429585"/>
            <a:ext cx="1037890" cy="861774"/>
            <a:chOff x="3921290" y="2113377"/>
            <a:chExt cx="1239880" cy="861775"/>
          </a:xfrm>
        </p:grpSpPr>
        <p:sp>
          <p:nvSpPr>
            <p:cNvPr id="18" name="五边形 17"/>
            <p:cNvSpPr/>
            <p:nvPr/>
          </p:nvSpPr>
          <p:spPr>
            <a:xfrm>
              <a:off x="3921290" y="2218185"/>
              <a:ext cx="1239880" cy="662437"/>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0">
                <a:latin typeface="字魂70号-灵悦黑体" panose="00000500000000000000" pitchFamily="2" charset="-122"/>
                <a:ea typeface="字魂70号-灵悦黑体" panose="00000500000000000000" pitchFamily="2" charset="-122"/>
              </a:endParaRPr>
            </a:p>
          </p:txBody>
        </p:sp>
        <p:sp>
          <p:nvSpPr>
            <p:cNvPr id="19" name="TextBox 73"/>
            <p:cNvSpPr txBox="1"/>
            <p:nvPr/>
          </p:nvSpPr>
          <p:spPr>
            <a:xfrm>
              <a:off x="4083784" y="2113377"/>
              <a:ext cx="768704" cy="861775"/>
            </a:xfrm>
            <a:prstGeom prst="rect">
              <a:avLst/>
            </a:prstGeom>
            <a:noFill/>
          </p:spPr>
          <p:txBody>
            <a:bodyPr wrap="square" rtlCol="0">
              <a:spAutoFit/>
            </a:bodyPr>
            <a:lstStyle/>
            <a:p>
              <a:r>
                <a:rPr lang="en-US" altLang="zh-CN"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rPr>
                <a:t>4</a:t>
              </a:r>
              <a:endParaRPr lang="zh-CN" altLang="en-US"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endParaRPr>
            </a:p>
          </p:txBody>
        </p:sp>
      </p:grpSp>
    </p:spTree>
    <p:extLst>
      <p:ext uri="{BB962C8B-B14F-4D97-AF65-F5344CB8AC3E}">
        <p14:creationId xmlns:p14="http://schemas.microsoft.com/office/powerpoint/2010/main" val="11370821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44B5511-972C-46CA-9E49-E3C281A9A0CF}"/>
              </a:ext>
            </a:extLst>
          </p:cNvPr>
          <p:cNvGrpSpPr/>
          <p:nvPr/>
        </p:nvGrpSpPr>
        <p:grpSpPr>
          <a:xfrm>
            <a:off x="127000" y="-126999"/>
            <a:ext cx="8890000" cy="5270499"/>
            <a:chOff x="127000" y="-126999"/>
            <a:chExt cx="8890000" cy="5270499"/>
          </a:xfrm>
        </p:grpSpPr>
        <p:sp>
          <p:nvSpPr>
            <p:cNvPr id="17" name="Freeform: Shape 16">
              <a:extLst>
                <a:ext uri="{FF2B5EF4-FFF2-40B4-BE49-F238E27FC236}">
                  <a16:creationId xmlns:a16="http://schemas.microsoft.com/office/drawing/2014/main" id="{87CF29BE-1C4A-409B-BBC5-2E3029823303}"/>
                </a:ext>
              </a:extLst>
            </p:cNvPr>
            <p:cNvSpPr/>
            <p:nvPr/>
          </p:nvSpPr>
          <p:spPr>
            <a:xfrm>
              <a:off x="508000" y="482600"/>
              <a:ext cx="8140700" cy="4165600"/>
            </a:xfrm>
            <a:custGeom>
              <a:avLst/>
              <a:gdLst>
                <a:gd name="connsiteX0" fmla="*/ 5435600 w 8140700"/>
                <a:gd name="connsiteY0" fmla="*/ 0 h 4165600"/>
                <a:gd name="connsiteX1" fmla="*/ 7556500 w 8140700"/>
                <a:gd name="connsiteY1" fmla="*/ 76200 h 4165600"/>
                <a:gd name="connsiteX2" fmla="*/ 7797800 w 8140700"/>
                <a:gd name="connsiteY2" fmla="*/ 139700 h 4165600"/>
                <a:gd name="connsiteX3" fmla="*/ 8039100 w 8140700"/>
                <a:gd name="connsiteY3" fmla="*/ 254000 h 4165600"/>
                <a:gd name="connsiteX4" fmla="*/ 8140700 w 8140700"/>
                <a:gd name="connsiteY4" fmla="*/ 469900 h 4165600"/>
                <a:gd name="connsiteX5" fmla="*/ 8026400 w 8140700"/>
                <a:gd name="connsiteY5" fmla="*/ 825500 h 4165600"/>
                <a:gd name="connsiteX6" fmla="*/ 8001000 w 8140700"/>
                <a:gd name="connsiteY6" fmla="*/ 4140200 h 4165600"/>
                <a:gd name="connsiteX7" fmla="*/ 50800 w 8140700"/>
                <a:gd name="connsiteY7" fmla="*/ 4165600 h 4165600"/>
                <a:gd name="connsiteX8" fmla="*/ 88900 w 8140700"/>
                <a:gd name="connsiteY8" fmla="*/ 787400 h 4165600"/>
                <a:gd name="connsiteX9" fmla="*/ 0 w 8140700"/>
                <a:gd name="connsiteY9" fmla="*/ 495300 h 4165600"/>
                <a:gd name="connsiteX10" fmla="*/ 25400 w 8140700"/>
                <a:gd name="connsiteY10" fmla="*/ 304800 h 4165600"/>
                <a:gd name="connsiteX11" fmla="*/ 177800 w 8140700"/>
                <a:gd name="connsiteY11" fmla="*/ 177800 h 4165600"/>
                <a:gd name="connsiteX12" fmla="*/ 533400 w 8140700"/>
                <a:gd name="connsiteY12" fmla="*/ 88900 h 4165600"/>
                <a:gd name="connsiteX13" fmla="*/ 5435600 w 8140700"/>
                <a:gd name="connsiteY13"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40700" h="4165600">
                  <a:moveTo>
                    <a:pt x="5435600" y="0"/>
                  </a:moveTo>
                  <a:lnTo>
                    <a:pt x="7556500" y="76200"/>
                  </a:lnTo>
                  <a:lnTo>
                    <a:pt x="7797800" y="139700"/>
                  </a:lnTo>
                  <a:lnTo>
                    <a:pt x="8039100" y="254000"/>
                  </a:lnTo>
                  <a:lnTo>
                    <a:pt x="8140700" y="469900"/>
                  </a:lnTo>
                  <a:lnTo>
                    <a:pt x="8026400" y="825500"/>
                  </a:lnTo>
                  <a:lnTo>
                    <a:pt x="8001000" y="4140200"/>
                  </a:lnTo>
                  <a:lnTo>
                    <a:pt x="50800" y="4165600"/>
                  </a:lnTo>
                  <a:lnTo>
                    <a:pt x="88900" y="787400"/>
                  </a:lnTo>
                  <a:lnTo>
                    <a:pt x="0" y="495300"/>
                  </a:lnTo>
                  <a:lnTo>
                    <a:pt x="25400" y="304800"/>
                  </a:lnTo>
                  <a:lnTo>
                    <a:pt x="177800" y="177800"/>
                  </a:lnTo>
                  <a:lnTo>
                    <a:pt x="533400" y="88900"/>
                  </a:lnTo>
                  <a:lnTo>
                    <a:pt x="5435600" y="0"/>
                  </a:ln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35D5B0ED-3CFE-4CA0-BCED-AF3C6119D06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16050" y1="23950" x2="24400" y2="80500"/>
                          <a14:foregroundMark x1="24400" y1="80500" x2="42350" y2="86450"/>
                          <a14:foregroundMark x1="42350" y1="86450" x2="72250" y2="85600"/>
                          <a14:foregroundMark x1="72250" y1="85600" x2="83250" y2="52300"/>
                          <a14:foregroundMark x1="83250" y1="52300" x2="81900" y2="27550"/>
                          <a14:foregroundMark x1="81900" y1="27550" x2="83000" y2="25000"/>
                          <a14:backgroundMark x1="26200" y1="16650" x2="49000" y2="17700"/>
                          <a14:backgroundMark x1="49000" y1="17700" x2="70500" y2="16650"/>
                          <a14:backgroundMark x1="70500" y1="16650" x2="70750" y2="16650"/>
                        </a14:backgroundRemoval>
                      </a14:imgEffect>
                    </a14:imgLayer>
                  </a14:imgProps>
                </a:ext>
                <a:ext uri="{28A0092B-C50C-407E-A947-70E740481C1C}">
                  <a14:useLocalDpi xmlns:a14="http://schemas.microsoft.com/office/drawing/2010/main" val="0"/>
                </a:ext>
              </a:extLst>
            </a:blip>
            <a:srcRect l="13166" t="25808" r="10664" b="4849"/>
            <a:stretch/>
          </p:blipFill>
          <p:spPr>
            <a:xfrm>
              <a:off x="127000" y="1193799"/>
              <a:ext cx="8890000" cy="3949701"/>
            </a:xfrm>
            <a:prstGeom prst="rect">
              <a:avLst/>
            </a:prstGeom>
          </p:spPr>
        </p:pic>
        <p:pic>
          <p:nvPicPr>
            <p:cNvPr id="3" name="Picture 2">
              <a:extLst>
                <a:ext uri="{FF2B5EF4-FFF2-40B4-BE49-F238E27FC236}">
                  <a16:creationId xmlns:a16="http://schemas.microsoft.com/office/drawing/2014/main" id="{F7B12904-3846-4AE8-BAA2-DD73AFCD0A8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150" b="90000" l="10000" r="90000">
                          <a14:foregroundMark x1="34050" y1="31400" x2="34050" y2="31400"/>
                          <a14:foregroundMark x1="58000" y1="28650" x2="58000" y2="28650"/>
                          <a14:foregroundMark x1="69450" y1="38350" x2="69450" y2="38350"/>
                          <a14:foregroundMark x1="50700" y1="8150" x2="52450" y2="9900"/>
                          <a14:foregroundMark x1="34050" y1="25850" x2="34700" y2="21700"/>
                        </a14:backgroundRemoval>
                      </a14:imgEffect>
                    </a14:imgLayer>
                  </a14:imgProps>
                </a:ext>
                <a:ext uri="{28A0092B-C50C-407E-A947-70E740481C1C}">
                  <a14:useLocalDpi xmlns:a14="http://schemas.microsoft.com/office/drawing/2010/main" val="0"/>
                </a:ext>
              </a:extLst>
            </a:blip>
            <a:srcRect b="53472"/>
            <a:stretch/>
          </p:blipFill>
          <p:spPr>
            <a:xfrm>
              <a:off x="2692396" y="-126999"/>
              <a:ext cx="3657607" cy="1701800"/>
            </a:xfrm>
            <a:prstGeom prst="rect">
              <a:avLst/>
            </a:prstGeom>
          </p:spPr>
        </p:pic>
        <p:sp>
          <p:nvSpPr>
            <p:cNvPr id="7" name="Freeform: Shape 6">
              <a:extLst>
                <a:ext uri="{FF2B5EF4-FFF2-40B4-BE49-F238E27FC236}">
                  <a16:creationId xmlns:a16="http://schemas.microsoft.com/office/drawing/2014/main" id="{80165990-C6D9-40CF-9364-8140B941F174}"/>
                </a:ext>
              </a:extLst>
            </p:cNvPr>
            <p:cNvSpPr/>
            <p:nvPr/>
          </p:nvSpPr>
          <p:spPr>
            <a:xfrm>
              <a:off x="522150" y="504376"/>
              <a:ext cx="2767150" cy="702124"/>
            </a:xfrm>
            <a:custGeom>
              <a:avLst/>
              <a:gdLst>
                <a:gd name="connsiteX0" fmla="*/ 74750 w 2767150"/>
                <a:gd name="connsiteY0" fmla="*/ 702124 h 702124"/>
                <a:gd name="connsiteX1" fmla="*/ 341450 w 2767150"/>
                <a:gd name="connsiteY1" fmla="*/ 105224 h 702124"/>
                <a:gd name="connsiteX2" fmla="*/ 2767150 w 2767150"/>
                <a:gd name="connsiteY2" fmla="*/ 3624 h 702124"/>
              </a:gdLst>
              <a:ahLst/>
              <a:cxnLst>
                <a:cxn ang="0">
                  <a:pos x="connsiteX0" y="connsiteY0"/>
                </a:cxn>
                <a:cxn ang="0">
                  <a:pos x="connsiteX1" y="connsiteY1"/>
                </a:cxn>
                <a:cxn ang="0">
                  <a:pos x="connsiteX2" y="connsiteY2"/>
                </a:cxn>
              </a:cxnLst>
              <a:rect l="l" t="t" r="r" b="b"/>
              <a:pathLst>
                <a:path w="2767150" h="702124">
                  <a:moveTo>
                    <a:pt x="74750" y="702124"/>
                  </a:moveTo>
                  <a:cubicBezTo>
                    <a:pt x="-16267" y="461882"/>
                    <a:pt x="-107283" y="221641"/>
                    <a:pt x="341450" y="105224"/>
                  </a:cubicBezTo>
                  <a:cubicBezTo>
                    <a:pt x="790183" y="-11193"/>
                    <a:pt x="1778666" y="-3785"/>
                    <a:pt x="2767150" y="3624"/>
                  </a:cubicBezTo>
                </a:path>
              </a:pathLst>
            </a:custGeom>
            <a:ln w="76200">
              <a:solidFill>
                <a:srgbClr val="BB894A"/>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8" name="Freeform: Shape 7">
              <a:extLst>
                <a:ext uri="{FF2B5EF4-FFF2-40B4-BE49-F238E27FC236}">
                  <a16:creationId xmlns:a16="http://schemas.microsoft.com/office/drawing/2014/main" id="{D06AEABD-A1EC-402B-AE0E-1DA96DAA83B4}"/>
                </a:ext>
              </a:extLst>
            </p:cNvPr>
            <p:cNvSpPr/>
            <p:nvPr/>
          </p:nvSpPr>
          <p:spPr>
            <a:xfrm flipH="1">
              <a:off x="5905496" y="504376"/>
              <a:ext cx="2716353" cy="749300"/>
            </a:xfrm>
            <a:custGeom>
              <a:avLst/>
              <a:gdLst>
                <a:gd name="connsiteX0" fmla="*/ 74750 w 2767150"/>
                <a:gd name="connsiteY0" fmla="*/ 702124 h 702124"/>
                <a:gd name="connsiteX1" fmla="*/ 341450 w 2767150"/>
                <a:gd name="connsiteY1" fmla="*/ 105224 h 702124"/>
                <a:gd name="connsiteX2" fmla="*/ 2767150 w 2767150"/>
                <a:gd name="connsiteY2" fmla="*/ 3624 h 702124"/>
              </a:gdLst>
              <a:ahLst/>
              <a:cxnLst>
                <a:cxn ang="0">
                  <a:pos x="connsiteX0" y="connsiteY0"/>
                </a:cxn>
                <a:cxn ang="0">
                  <a:pos x="connsiteX1" y="connsiteY1"/>
                </a:cxn>
                <a:cxn ang="0">
                  <a:pos x="connsiteX2" y="connsiteY2"/>
                </a:cxn>
              </a:cxnLst>
              <a:rect l="l" t="t" r="r" b="b"/>
              <a:pathLst>
                <a:path w="2767150" h="702124">
                  <a:moveTo>
                    <a:pt x="74750" y="702124"/>
                  </a:moveTo>
                  <a:cubicBezTo>
                    <a:pt x="-16267" y="461882"/>
                    <a:pt x="-107283" y="221641"/>
                    <a:pt x="341450" y="105224"/>
                  </a:cubicBezTo>
                  <a:cubicBezTo>
                    <a:pt x="790183" y="-11193"/>
                    <a:pt x="1778666" y="-3785"/>
                    <a:pt x="2767150" y="3624"/>
                  </a:cubicBezTo>
                </a:path>
              </a:pathLst>
            </a:custGeom>
            <a:ln w="76200">
              <a:solidFill>
                <a:srgbClr val="BB894A"/>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
        <p:nvSpPr>
          <p:cNvPr id="19" name="TextBox 18">
            <a:extLst>
              <a:ext uri="{FF2B5EF4-FFF2-40B4-BE49-F238E27FC236}">
                <a16:creationId xmlns:a16="http://schemas.microsoft.com/office/drawing/2014/main" id="{D49AD3C2-A2F3-4641-AB95-912002ECD5E0}"/>
              </a:ext>
            </a:extLst>
          </p:cNvPr>
          <p:cNvSpPr txBox="1"/>
          <p:nvPr/>
        </p:nvSpPr>
        <p:spPr>
          <a:xfrm>
            <a:off x="753050" y="1023262"/>
            <a:ext cx="7654350" cy="400110"/>
          </a:xfrm>
          <a:prstGeom prst="rect">
            <a:avLst/>
          </a:prstGeom>
          <a:noFill/>
        </p:spPr>
        <p:txBody>
          <a:bodyPr wrap="square">
            <a:spAutoFit/>
          </a:bodyPr>
          <a:lstStyle/>
          <a:p>
            <a:pPr algn="just"/>
            <a:r>
              <a:rPr lang="en-US" sz="2000" b="1" dirty="0">
                <a:latin typeface="Arial" panose="020B0604020202020204" pitchFamily="34" charset="0"/>
                <a:cs typeface="Arial" panose="020B0604020202020204" pitchFamily="34" charset="0"/>
              </a:rPr>
              <a:t>1/ </a:t>
            </a:r>
            <a:r>
              <a:rPr lang="en-US" sz="2000" dirty="0" err="1">
                <a:latin typeface="Arial" panose="020B0604020202020204" pitchFamily="34" charset="0"/>
                <a:cs typeface="Arial" panose="020B0604020202020204" pitchFamily="34" charset="0"/>
              </a:rPr>
              <a:t>Tìm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tiếng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b="1" dirty="0">
                <a:solidFill>
                  <a:srgbClr val="03904F"/>
                </a:solidFill>
                <a:latin typeface="Arial" panose="020B0604020202020204" pitchFamily="34" charset="0"/>
                <a:cs typeface="Arial" panose="020B0604020202020204" pitchFamily="34" charset="0"/>
              </a:rPr>
              <a:t>r</a:t>
            </a:r>
            <a:r>
              <a:rPr lang="en-US" sz="2000" dirty="0">
                <a:latin typeface="Arial" panose="020B0604020202020204" pitchFamily="34" charset="0"/>
                <a:cs typeface="Arial" panose="020B0604020202020204" pitchFamily="34" charset="0"/>
              </a:rPr>
              <a:t>, </a:t>
            </a:r>
            <a:r>
              <a:rPr lang="en-US" sz="2000" b="1" dirty="0">
                <a:solidFill>
                  <a:srgbClr val="03904F"/>
                </a:solidFill>
                <a:latin typeface="Arial" panose="020B0604020202020204" pitchFamily="34" charset="0"/>
                <a:cs typeface="Arial" panose="020B0604020202020204" pitchFamily="34" charset="0"/>
              </a:rPr>
              <a:t>d</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hoặc</a:t>
            </a:r>
            <a:r>
              <a:rPr lang="en-US" sz="2000" dirty="0">
                <a:latin typeface="Arial" panose="020B0604020202020204" pitchFamily="34" charset="0"/>
                <a:cs typeface="Arial" panose="020B0604020202020204" pitchFamily="34" charset="0"/>
              </a:rPr>
              <a:t> </a:t>
            </a:r>
            <a:r>
              <a:rPr lang="en-US" sz="2000" b="1" dirty="0" err="1">
                <a:solidFill>
                  <a:srgbClr val="03904F"/>
                </a:solidFill>
                <a:latin typeface="Arial" panose="020B0604020202020204" pitchFamily="34" charset="0"/>
                <a:cs typeface="Arial" panose="020B0604020202020204" pitchFamily="34" charset="0"/>
              </a:rPr>
              <a:t>gi</a:t>
            </a:r>
            <a:r>
              <a:rPr lang="en-US" sz="2000" dirty="0">
                <a:solidFill>
                  <a:srgbClr val="03904F"/>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nghĩa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sau</a:t>
            </a:r>
            <a:r>
              <a:rPr lang="en-US" sz="2000" dirty="0">
                <a:latin typeface="Arial" panose="020B0604020202020204" pitchFamily="34" charset="0"/>
                <a:cs typeface="Arial" panose="020B0604020202020204" pitchFamily="34" charset="0"/>
              </a:rPr>
              <a:t>:</a:t>
            </a:r>
          </a:p>
        </p:txBody>
      </p:sp>
      <p:grpSp>
        <p:nvGrpSpPr>
          <p:cNvPr id="31" name="Group 30">
            <a:extLst>
              <a:ext uri="{FF2B5EF4-FFF2-40B4-BE49-F238E27FC236}">
                <a16:creationId xmlns:a16="http://schemas.microsoft.com/office/drawing/2014/main" id="{2775E526-2B56-465B-B3E7-D39FF06956D2}"/>
              </a:ext>
            </a:extLst>
          </p:cNvPr>
          <p:cNvGrpSpPr/>
          <p:nvPr/>
        </p:nvGrpSpPr>
        <p:grpSpPr>
          <a:xfrm>
            <a:off x="1003426" y="1338948"/>
            <a:ext cx="4578932" cy="972192"/>
            <a:chOff x="945569" y="1577912"/>
            <a:chExt cx="4578932" cy="972192"/>
          </a:xfrm>
        </p:grpSpPr>
        <p:sp>
          <p:nvSpPr>
            <p:cNvPr id="23" name="Rectangle: Rounded Corners 22">
              <a:extLst>
                <a:ext uri="{FF2B5EF4-FFF2-40B4-BE49-F238E27FC236}">
                  <a16:creationId xmlns:a16="http://schemas.microsoft.com/office/drawing/2014/main" id="{FE42A961-FAD1-482E-8BAA-1BEDB40ADC19}"/>
                </a:ext>
              </a:extLst>
            </p:cNvPr>
            <p:cNvSpPr/>
            <p:nvPr/>
          </p:nvSpPr>
          <p:spPr>
            <a:xfrm>
              <a:off x="1181100" y="1954958"/>
              <a:ext cx="4343400" cy="40011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21" name="Picture 20">
              <a:extLst>
                <a:ext uri="{FF2B5EF4-FFF2-40B4-BE49-F238E27FC236}">
                  <a16:creationId xmlns:a16="http://schemas.microsoft.com/office/drawing/2014/main" id="{078FC6BC-9C9A-4327-A81B-E6ED5F43E8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945569" y="1577912"/>
              <a:ext cx="972192" cy="972192"/>
            </a:xfrm>
            <a:prstGeom prst="rect">
              <a:avLst/>
            </a:prstGeom>
          </p:spPr>
        </p:pic>
        <p:sp>
          <p:nvSpPr>
            <p:cNvPr id="22" name="TextBox 21">
              <a:extLst>
                <a:ext uri="{FF2B5EF4-FFF2-40B4-BE49-F238E27FC236}">
                  <a16:creationId xmlns:a16="http://schemas.microsoft.com/office/drawing/2014/main" id="{C946E870-CCAC-4247-9B9C-FA616C33B613}"/>
                </a:ext>
              </a:extLst>
            </p:cNvPr>
            <p:cNvSpPr txBox="1"/>
            <p:nvPr/>
          </p:nvSpPr>
          <p:spPr>
            <a:xfrm>
              <a:off x="1457065" y="1951334"/>
              <a:ext cx="4067436" cy="400110"/>
            </a:xfrm>
            <a:prstGeom prst="rect">
              <a:avLst/>
            </a:prstGeom>
            <a:noFill/>
          </p:spPr>
          <p:txBody>
            <a:bodyPr wrap="square">
              <a:spAutoFit/>
            </a:bodyPr>
            <a:lstStyle/>
            <a:p>
              <a:pPr algn="just"/>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thấp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thường</a:t>
              </a:r>
              <a:endParaRPr lang="en-US" sz="2000" dirty="0">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11365D99-56AD-4996-BBB4-714FD7D63AC7}"/>
              </a:ext>
            </a:extLst>
          </p:cNvPr>
          <p:cNvGrpSpPr/>
          <p:nvPr/>
        </p:nvGrpSpPr>
        <p:grpSpPr>
          <a:xfrm>
            <a:off x="1693818" y="2346730"/>
            <a:ext cx="2499569" cy="989281"/>
            <a:chOff x="929431" y="1597746"/>
            <a:chExt cx="2499569" cy="989281"/>
          </a:xfrm>
        </p:grpSpPr>
        <p:sp>
          <p:nvSpPr>
            <p:cNvPr id="33" name="Rectangle: Rounded Corners 32">
              <a:extLst>
                <a:ext uri="{FF2B5EF4-FFF2-40B4-BE49-F238E27FC236}">
                  <a16:creationId xmlns:a16="http://schemas.microsoft.com/office/drawing/2014/main" id="{6F954238-15EB-40E3-9E4E-04ABEF2221C2}"/>
                </a:ext>
              </a:extLst>
            </p:cNvPr>
            <p:cNvSpPr/>
            <p:nvPr/>
          </p:nvSpPr>
          <p:spPr>
            <a:xfrm>
              <a:off x="1181100" y="1954958"/>
              <a:ext cx="2247900" cy="40011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34" name="Picture 33">
              <a:extLst>
                <a:ext uri="{FF2B5EF4-FFF2-40B4-BE49-F238E27FC236}">
                  <a16:creationId xmlns:a16="http://schemas.microsoft.com/office/drawing/2014/main" id="{D7FD3F3F-8C59-497A-8404-DC6B4B5653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929431" y="1597746"/>
              <a:ext cx="989281" cy="989281"/>
            </a:xfrm>
            <a:prstGeom prst="rect">
              <a:avLst/>
            </a:prstGeom>
          </p:spPr>
        </p:pic>
        <p:sp>
          <p:nvSpPr>
            <p:cNvPr id="35" name="TextBox 34">
              <a:extLst>
                <a:ext uri="{FF2B5EF4-FFF2-40B4-BE49-F238E27FC236}">
                  <a16:creationId xmlns:a16="http://schemas.microsoft.com/office/drawing/2014/main" id="{0001D407-004F-40B5-AD3A-5B0AA85A585F}"/>
                </a:ext>
              </a:extLst>
            </p:cNvPr>
            <p:cNvSpPr txBox="1"/>
            <p:nvPr/>
          </p:nvSpPr>
          <p:spPr>
            <a:xfrm>
              <a:off x="1457065" y="1951334"/>
              <a:ext cx="1971935" cy="400110"/>
            </a:xfrm>
            <a:prstGeom prst="rect">
              <a:avLst/>
            </a:prstGeom>
            <a:noFill/>
          </p:spPr>
          <p:txBody>
            <a:bodyPr wrap="square">
              <a:spAutoFit/>
            </a:bodyPr>
            <a:lstStyle/>
            <a:p>
              <a:pPr algn="just"/>
              <a:r>
                <a:rPr lang="en-US" sz="2000" dirty="0" err="1">
                  <a:latin typeface="Arial" panose="020B0604020202020204" pitchFamily="34" charset="0"/>
                  <a:cs typeface="Arial" panose="020B0604020202020204" pitchFamily="34" charset="0"/>
                </a:rPr>
                <a:t>Người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nổi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tiếng</a:t>
              </a:r>
              <a:endParaRPr lang="en-US" sz="2000" dirty="0">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46F6CB77-8597-41BA-AF38-313892E89909}"/>
              </a:ext>
            </a:extLst>
          </p:cNvPr>
          <p:cNvGrpSpPr/>
          <p:nvPr/>
        </p:nvGrpSpPr>
        <p:grpSpPr>
          <a:xfrm>
            <a:off x="790974" y="3254349"/>
            <a:ext cx="5660626" cy="1158951"/>
            <a:chOff x="904034" y="1524485"/>
            <a:chExt cx="5660626" cy="1158951"/>
          </a:xfrm>
        </p:grpSpPr>
        <p:sp>
          <p:nvSpPr>
            <p:cNvPr id="37" name="Rectangle: Rounded Corners 36">
              <a:extLst>
                <a:ext uri="{FF2B5EF4-FFF2-40B4-BE49-F238E27FC236}">
                  <a16:creationId xmlns:a16="http://schemas.microsoft.com/office/drawing/2014/main" id="{CB23C3A5-4B00-4B7E-A9B8-5BEECC0A391B}"/>
                </a:ext>
              </a:extLst>
            </p:cNvPr>
            <p:cNvSpPr/>
            <p:nvPr/>
          </p:nvSpPr>
          <p:spPr>
            <a:xfrm>
              <a:off x="1181100" y="1954958"/>
              <a:ext cx="5383560" cy="72847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38" name="Picture 37">
              <a:extLst>
                <a:ext uri="{FF2B5EF4-FFF2-40B4-BE49-F238E27FC236}">
                  <a16:creationId xmlns:a16="http://schemas.microsoft.com/office/drawing/2014/main" id="{63796513-8471-472A-913E-D042500F22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904034" y="1524485"/>
              <a:ext cx="1138951" cy="1138951"/>
            </a:xfrm>
            <a:prstGeom prst="rect">
              <a:avLst/>
            </a:prstGeom>
          </p:spPr>
        </p:pic>
        <p:sp>
          <p:nvSpPr>
            <p:cNvPr id="39" name="TextBox 38">
              <a:extLst>
                <a:ext uri="{FF2B5EF4-FFF2-40B4-BE49-F238E27FC236}">
                  <a16:creationId xmlns:a16="http://schemas.microsoft.com/office/drawing/2014/main" id="{954E4CFA-A6F8-4FCC-99E8-C786834E22F7}"/>
                </a:ext>
              </a:extLst>
            </p:cNvPr>
            <p:cNvSpPr txBox="1"/>
            <p:nvPr/>
          </p:nvSpPr>
          <p:spPr>
            <a:xfrm>
              <a:off x="1412038" y="1975550"/>
              <a:ext cx="5152622" cy="707886"/>
            </a:xfrm>
            <a:prstGeom prst="rect">
              <a:avLst/>
            </a:prstGeom>
            <a:noFill/>
          </p:spPr>
          <p:txBody>
            <a:bodyPr wrap="square">
              <a:spAutoFit/>
            </a:bodyPr>
            <a:lstStyle/>
            <a:p>
              <a:pPr algn="just"/>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dùng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nằm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gỗ</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mặt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chiếu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hoặc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đệm</a:t>
              </a:r>
              <a:endParaRPr lang="en-US" sz="2000" dirty="0">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AD65F6DE-09A8-409C-8E7A-03A73B94790A}"/>
              </a:ext>
            </a:extLst>
          </p:cNvPr>
          <p:cNvGrpSpPr/>
          <p:nvPr/>
        </p:nvGrpSpPr>
        <p:grpSpPr>
          <a:xfrm>
            <a:off x="5934351" y="1405448"/>
            <a:ext cx="1292684" cy="1176496"/>
            <a:chOff x="6206008" y="1122415"/>
            <a:chExt cx="1292684" cy="1176496"/>
          </a:xfrm>
        </p:grpSpPr>
        <p:pic>
          <p:nvPicPr>
            <p:cNvPr id="41" name="Picture 40">
              <a:extLst>
                <a:ext uri="{FF2B5EF4-FFF2-40B4-BE49-F238E27FC236}">
                  <a16:creationId xmlns:a16="http://schemas.microsoft.com/office/drawing/2014/main" id="{676877F5-DB84-45BA-A5B4-4C62602DF78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2051" t="20212" r="11873" b="10550"/>
            <a:stretch/>
          </p:blipFill>
          <p:spPr>
            <a:xfrm rot="2693358">
              <a:off x="6206008" y="1122415"/>
              <a:ext cx="1292684" cy="1176496"/>
            </a:xfrm>
            <a:prstGeom prst="rect">
              <a:avLst/>
            </a:prstGeom>
          </p:spPr>
        </p:pic>
        <p:sp>
          <p:nvSpPr>
            <p:cNvPr id="42" name="TextBox 41">
              <a:extLst>
                <a:ext uri="{FF2B5EF4-FFF2-40B4-BE49-F238E27FC236}">
                  <a16:creationId xmlns:a16="http://schemas.microsoft.com/office/drawing/2014/main" id="{1A9489F3-1566-4487-AF1F-C2655DE5D61E}"/>
                </a:ext>
              </a:extLst>
            </p:cNvPr>
            <p:cNvSpPr txBox="1"/>
            <p:nvPr/>
          </p:nvSpPr>
          <p:spPr>
            <a:xfrm>
              <a:off x="6586089" y="1439520"/>
              <a:ext cx="678311" cy="400110"/>
            </a:xfrm>
            <a:prstGeom prst="rect">
              <a:avLst/>
            </a:prstGeom>
            <a:noFill/>
          </p:spPr>
          <p:txBody>
            <a:bodyPr wrap="square" rtlCol="0">
              <a:spAutoFit/>
            </a:bodyPr>
            <a:lstStyle/>
            <a:p>
              <a:r>
                <a:rPr lang="en-US" sz="2000" b="1" dirty="0" err="1">
                  <a:solidFill>
                    <a:srgbClr val="002060"/>
                  </a:solidFill>
                  <a:latin typeface="Arial" panose="020B0604020202020204" pitchFamily="34" charset="0"/>
                  <a:cs typeface="Arial" panose="020B0604020202020204" pitchFamily="34" charset="0"/>
                </a:rPr>
                <a:t>Rẻ</a:t>
              </a:r>
              <a:endParaRPr lang="en-US" sz="2000" b="1" dirty="0">
                <a:solidFill>
                  <a:srgbClr val="002060"/>
                </a:solidFill>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B074F9A4-A597-486E-BB66-EB96EEC1DD6F}"/>
              </a:ext>
            </a:extLst>
          </p:cNvPr>
          <p:cNvGrpSpPr/>
          <p:nvPr/>
        </p:nvGrpSpPr>
        <p:grpSpPr>
          <a:xfrm>
            <a:off x="4490083" y="1812755"/>
            <a:ext cx="2067874" cy="1953406"/>
            <a:chOff x="4490083" y="1812755"/>
            <a:chExt cx="2067874" cy="1953406"/>
          </a:xfrm>
        </p:grpSpPr>
        <p:pic>
          <p:nvPicPr>
            <p:cNvPr id="43" name="Picture 42">
              <a:extLst>
                <a:ext uri="{FF2B5EF4-FFF2-40B4-BE49-F238E27FC236}">
                  <a16:creationId xmlns:a16="http://schemas.microsoft.com/office/drawing/2014/main" id="{55D4D952-73DE-454C-8949-78D0CBC228B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0796" t="14536" r="20496" b="11325"/>
            <a:stretch/>
          </p:blipFill>
          <p:spPr>
            <a:xfrm rot="2693358">
              <a:off x="4490083" y="1812755"/>
              <a:ext cx="1810339" cy="1953406"/>
            </a:xfrm>
            <a:prstGeom prst="rect">
              <a:avLst/>
            </a:prstGeom>
          </p:spPr>
        </p:pic>
        <p:sp>
          <p:nvSpPr>
            <p:cNvPr id="44" name="TextBox 43">
              <a:extLst>
                <a:ext uri="{FF2B5EF4-FFF2-40B4-BE49-F238E27FC236}">
                  <a16:creationId xmlns:a16="http://schemas.microsoft.com/office/drawing/2014/main" id="{79861908-F749-43B1-8099-F9BA8AF252E6}"/>
                </a:ext>
              </a:extLst>
            </p:cNvPr>
            <p:cNvSpPr txBox="1"/>
            <p:nvPr/>
          </p:nvSpPr>
          <p:spPr>
            <a:xfrm>
              <a:off x="4702529" y="2634234"/>
              <a:ext cx="1855428" cy="400110"/>
            </a:xfrm>
            <a:prstGeom prst="rect">
              <a:avLst/>
            </a:prstGeom>
            <a:noFill/>
          </p:spPr>
          <p:txBody>
            <a:bodyPr wrap="square" rtlCol="0">
              <a:spAutoFit/>
            </a:bodyPr>
            <a:lstStyle/>
            <a:p>
              <a:r>
                <a:rPr lang="en-US" sz="2000" b="1" dirty="0" err="1">
                  <a:solidFill>
                    <a:srgbClr val="002060"/>
                  </a:solidFill>
                  <a:latin typeface="Arial" panose="020B0604020202020204" pitchFamily="34" charset="0"/>
                  <a:cs typeface="Arial" panose="020B0604020202020204" pitchFamily="34" charset="0"/>
                </a:rPr>
                <a:t>Danh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nhân</a:t>
              </a:r>
              <a:endParaRPr lang="en-US" sz="2000" b="1" dirty="0">
                <a:solidFill>
                  <a:srgbClr val="002060"/>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E9CDF865-B4AC-485E-975C-6F8A12193271}"/>
              </a:ext>
            </a:extLst>
          </p:cNvPr>
          <p:cNvGrpSpPr/>
          <p:nvPr/>
        </p:nvGrpSpPr>
        <p:grpSpPr>
          <a:xfrm>
            <a:off x="6622063" y="3202230"/>
            <a:ext cx="1473858" cy="1590334"/>
            <a:chOff x="4411014" y="2004170"/>
            <a:chExt cx="1473858" cy="1590334"/>
          </a:xfrm>
        </p:grpSpPr>
        <p:pic>
          <p:nvPicPr>
            <p:cNvPr id="48" name="Picture 47">
              <a:extLst>
                <a:ext uri="{FF2B5EF4-FFF2-40B4-BE49-F238E27FC236}">
                  <a16:creationId xmlns:a16="http://schemas.microsoft.com/office/drawing/2014/main" id="{4AE1D159-2B33-411A-AD50-1E515F8C5F7F}"/>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0796" t="14536" r="20496" b="11325"/>
            <a:stretch/>
          </p:blipFill>
          <p:spPr>
            <a:xfrm rot="2693358">
              <a:off x="4411014" y="2004170"/>
              <a:ext cx="1473858" cy="1590334"/>
            </a:xfrm>
            <a:prstGeom prst="rect">
              <a:avLst/>
            </a:prstGeom>
          </p:spPr>
        </p:pic>
        <p:sp>
          <p:nvSpPr>
            <p:cNvPr id="49" name="TextBox 48">
              <a:extLst>
                <a:ext uri="{FF2B5EF4-FFF2-40B4-BE49-F238E27FC236}">
                  <a16:creationId xmlns:a16="http://schemas.microsoft.com/office/drawing/2014/main" id="{FED223A2-8101-45E1-B0FA-F92AE2043B68}"/>
                </a:ext>
              </a:extLst>
            </p:cNvPr>
            <p:cNvSpPr txBox="1"/>
            <p:nvPr/>
          </p:nvSpPr>
          <p:spPr>
            <a:xfrm>
              <a:off x="4618837" y="2663345"/>
              <a:ext cx="1264059" cy="400110"/>
            </a:xfrm>
            <a:prstGeom prst="rect">
              <a:avLst/>
            </a:prstGeom>
            <a:noFill/>
          </p:spPr>
          <p:txBody>
            <a:bodyPr wrap="square" rtlCol="0">
              <a:spAutoFit/>
            </a:bodyPr>
            <a:lstStyle/>
            <a:p>
              <a:r>
                <a:rPr lang="en-US" sz="2000" b="1" dirty="0" err="1">
                  <a:solidFill>
                    <a:srgbClr val="002060"/>
                  </a:solidFill>
                  <a:latin typeface="Arial" panose="020B0604020202020204" pitchFamily="34" charset="0"/>
                  <a:cs typeface="Arial" panose="020B0604020202020204" pitchFamily="34" charset="0"/>
                </a:rPr>
                <a:t>Giường</a:t>
              </a:r>
              <a:endParaRPr lang="en-US" sz="2000" b="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714988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0-#ppt_w/2"/>
                                          </p:val>
                                        </p:tav>
                                        <p:tav tm="100000">
                                          <p:val>
                                            <p:strVal val="#ppt_x"/>
                                          </p:val>
                                        </p:tav>
                                      </p:tavLst>
                                    </p:anim>
                                    <p:anim calcmode="lin" valueType="num">
                                      <p:cBhvr additive="base">
                                        <p:cTn id="2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fill="hold"/>
                                        <p:tgtEl>
                                          <p:spTgt spid="46"/>
                                        </p:tgtEl>
                                        <p:attrNameLst>
                                          <p:attrName>ppt_x</p:attrName>
                                        </p:attrNameLst>
                                      </p:cBhvr>
                                      <p:tavLst>
                                        <p:tav tm="0">
                                          <p:val>
                                            <p:strVal val="0-#ppt_w/2"/>
                                          </p:val>
                                        </p:tav>
                                        <p:tav tm="100000">
                                          <p:val>
                                            <p:strVal val="#ppt_x"/>
                                          </p:val>
                                        </p:tav>
                                      </p:tavLst>
                                    </p:anim>
                                    <p:anim calcmode="lin" valueType="num">
                                      <p:cBhvr additive="base">
                                        <p:cTn id="30"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0-#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500" fill="hold"/>
                                        <p:tgtEl>
                                          <p:spTgt spid="47"/>
                                        </p:tgtEl>
                                        <p:attrNameLst>
                                          <p:attrName>ppt_x</p:attrName>
                                        </p:attrNameLst>
                                      </p:cBhvr>
                                      <p:tavLst>
                                        <p:tav tm="0">
                                          <p:val>
                                            <p:strVal val="0-#ppt_w/2"/>
                                          </p:val>
                                        </p:tav>
                                        <p:tav tm="100000">
                                          <p:val>
                                            <p:strVal val="#ppt_x"/>
                                          </p:val>
                                        </p:tav>
                                      </p:tavLst>
                                    </p:anim>
                                    <p:anim calcmode="lin" valueType="num">
                                      <p:cBhvr additive="base">
                                        <p:cTn id="42"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898018"/>
            <a:ext cx="9144000" cy="2347082"/>
            <a:chOff x="0" y="2898018"/>
            <a:chExt cx="9144000" cy="2347082"/>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647569"/>
              <a:ext cx="3706677" cy="1453387"/>
              <a:chOff x="1402352" y="3057873"/>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3057873"/>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3057873"/>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3057873"/>
                <a:ext cx="1500505" cy="2190377"/>
              </a:xfrm>
              <a:prstGeom prst="rect">
                <a:avLst/>
              </a:prstGeom>
            </p:spPr>
          </p:pic>
        </p:grpSp>
      </p:grpSp>
      <p:grpSp>
        <p:nvGrpSpPr>
          <p:cNvPr id="15" name="组合 14"/>
          <p:cNvGrpSpPr/>
          <p:nvPr/>
        </p:nvGrpSpPr>
        <p:grpSpPr>
          <a:xfrm>
            <a:off x="2276747" y="535594"/>
            <a:ext cx="4339953" cy="723275"/>
            <a:chOff x="2987824" y="1227013"/>
            <a:chExt cx="5184576" cy="723276"/>
          </a:xfrm>
        </p:grpSpPr>
        <p:sp>
          <p:nvSpPr>
            <p:cNvPr id="16" name="TextBox 70"/>
            <p:cNvSpPr txBox="1"/>
            <p:nvPr/>
          </p:nvSpPr>
          <p:spPr>
            <a:xfrm>
              <a:off x="3625305" y="1407864"/>
              <a:ext cx="4547095" cy="461666"/>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24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rPr>
                <a:t>KHỞI ĐỘNG</a:t>
              </a:r>
              <a:endParaRPr lang="zh-CN" altLang="en-US" sz="24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17" name="组合 16"/>
            <p:cNvGrpSpPr/>
            <p:nvPr/>
          </p:nvGrpSpPr>
          <p:grpSpPr>
            <a:xfrm>
              <a:off x="2987824" y="1227013"/>
              <a:ext cx="864096" cy="723276"/>
              <a:chOff x="2165941" y="1559444"/>
              <a:chExt cx="864096" cy="723276"/>
            </a:xfrm>
          </p:grpSpPr>
          <p:sp>
            <p:nvSpPr>
              <p:cNvPr id="18" name="五边形 17"/>
              <p:cNvSpPr/>
              <p:nvPr/>
            </p:nvSpPr>
            <p:spPr>
              <a:xfrm>
                <a:off x="2165941" y="1740295"/>
                <a:ext cx="864096" cy="461665"/>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字魂70号-灵悦黑体" panose="00000500000000000000" pitchFamily="2" charset="-122"/>
                  <a:ea typeface="字魂70号-灵悦黑体" panose="00000500000000000000" pitchFamily="2" charset="-122"/>
                </a:endParaRPr>
              </a:p>
            </p:txBody>
          </p:sp>
          <p:sp>
            <p:nvSpPr>
              <p:cNvPr id="19" name="TextBox 73"/>
              <p:cNvSpPr txBox="1"/>
              <p:nvPr/>
            </p:nvSpPr>
            <p:spPr>
              <a:xfrm>
                <a:off x="2216421" y="1559444"/>
                <a:ext cx="429337" cy="723276"/>
              </a:xfrm>
              <a:prstGeom prst="rect">
                <a:avLst/>
              </a:prstGeom>
              <a:noFill/>
            </p:spPr>
            <p:txBody>
              <a:bodyPr wrap="none" rtlCol="0">
                <a:spAutoFit/>
              </a:bodyPr>
              <a:lstStyle/>
              <a:p>
                <a:r>
                  <a:rPr lang="en-US" altLang="zh-CN" sz="4100" b="0" dirty="0">
                    <a:solidFill>
                      <a:schemeClr val="bg1"/>
                    </a:solidFill>
                    <a:latin typeface="字魂70号-灵悦黑体" panose="00000500000000000000" pitchFamily="2" charset="-122"/>
                    <a:ea typeface="字魂70号-灵悦黑体" panose="00000500000000000000" pitchFamily="2" charset="-122"/>
                    <a:cs typeface="Arial Unicode MS" pitchFamily="34" charset="-122"/>
                  </a:rPr>
                  <a:t>1</a:t>
                </a:r>
                <a:endParaRPr lang="zh-CN" altLang="en-US" sz="4100" b="0" dirty="0">
                  <a:solidFill>
                    <a:schemeClr val="bg1"/>
                  </a:solidFill>
                  <a:latin typeface="字魂70号-灵悦黑体" panose="00000500000000000000" pitchFamily="2" charset="-122"/>
                  <a:ea typeface="字魂70号-灵悦黑体" panose="00000500000000000000" pitchFamily="2" charset="-122"/>
                  <a:cs typeface="Arial Unicode MS" pitchFamily="34" charset="-122"/>
                </a:endParaRPr>
              </a:p>
            </p:txBody>
          </p:sp>
        </p:grpSp>
      </p:grpSp>
      <p:grpSp>
        <p:nvGrpSpPr>
          <p:cNvPr id="20" name="组合 19"/>
          <p:cNvGrpSpPr/>
          <p:nvPr/>
        </p:nvGrpSpPr>
        <p:grpSpPr>
          <a:xfrm>
            <a:off x="2276747" y="1267724"/>
            <a:ext cx="4339953" cy="723275"/>
            <a:chOff x="2987824" y="1959142"/>
            <a:chExt cx="5184576" cy="723276"/>
          </a:xfrm>
        </p:grpSpPr>
        <p:sp>
          <p:nvSpPr>
            <p:cNvPr id="21" name="TextBox 75"/>
            <p:cNvSpPr txBox="1"/>
            <p:nvPr/>
          </p:nvSpPr>
          <p:spPr>
            <a:xfrm>
              <a:off x="3625305" y="2147553"/>
              <a:ext cx="4547095" cy="461666"/>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lgn="ctr">
                <a:defRPr sz="2400" b="1">
                  <a:solidFill>
                    <a:srgbClr val="0070C0"/>
                  </a:solidFill>
                  <a:latin typeface="微软雅黑" pitchFamily="34" charset="-122"/>
                  <a:ea typeface="微软雅黑" pitchFamily="3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dirty="0">
                  <a:solidFill>
                    <a:schemeClr val="tx1"/>
                  </a:solidFill>
                  <a:latin typeface="Arial" panose="020B0604020202020204" pitchFamily="34" charset="0"/>
                  <a:ea typeface="字魂70号-灵悦黑体" panose="00000500000000000000" pitchFamily="2" charset="-122"/>
                  <a:cs typeface="Arial" panose="020B0604020202020204" pitchFamily="34" charset="0"/>
                </a:rPr>
                <a:t>TÌM HIỂU BÀI</a:t>
              </a:r>
              <a:endParaRPr lang="zh-CN" altLang="en-US" dirty="0">
                <a:solidFill>
                  <a:schemeClr val="tx1"/>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22" name="组合 21"/>
            <p:cNvGrpSpPr/>
            <p:nvPr/>
          </p:nvGrpSpPr>
          <p:grpSpPr>
            <a:xfrm>
              <a:off x="2987824" y="1959142"/>
              <a:ext cx="864096" cy="723276"/>
              <a:chOff x="2165941" y="2291573"/>
              <a:chExt cx="864096" cy="723276"/>
            </a:xfrm>
          </p:grpSpPr>
          <p:sp>
            <p:nvSpPr>
              <p:cNvPr id="23" name="五边形 22"/>
              <p:cNvSpPr/>
              <p:nvPr/>
            </p:nvSpPr>
            <p:spPr>
              <a:xfrm>
                <a:off x="2165941" y="2479984"/>
                <a:ext cx="864096" cy="461665"/>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solidFill>
                    <a:schemeClr val="tx1"/>
                  </a:solidFill>
                  <a:latin typeface="字魂70号-灵悦黑体" panose="00000500000000000000" pitchFamily="2" charset="-122"/>
                  <a:ea typeface="字魂70号-灵悦黑体" panose="00000500000000000000" pitchFamily="2" charset="-122"/>
                </a:endParaRPr>
              </a:p>
            </p:txBody>
          </p:sp>
          <p:sp>
            <p:nvSpPr>
              <p:cNvPr id="24" name="TextBox 78"/>
              <p:cNvSpPr txBox="1"/>
              <p:nvPr/>
            </p:nvSpPr>
            <p:spPr>
              <a:xfrm>
                <a:off x="2192502" y="2291573"/>
                <a:ext cx="615089" cy="723276"/>
              </a:xfrm>
              <a:prstGeom prst="rect">
                <a:avLst/>
              </a:prstGeom>
              <a:noFill/>
            </p:spPr>
            <p:txBody>
              <a:bodyPr wrap="none" rtlCol="0">
                <a:spAutoFit/>
              </a:bodyPr>
              <a:lstStyle/>
              <a:p>
                <a:r>
                  <a:rPr lang="en-US" altLang="zh-CN" sz="4100" b="0" dirty="0">
                    <a:solidFill>
                      <a:schemeClr val="bg1"/>
                    </a:solidFill>
                    <a:latin typeface="字魂70号-灵悦黑体" panose="00000500000000000000" pitchFamily="2" charset="-122"/>
                    <a:ea typeface="字魂70号-灵悦黑体" panose="00000500000000000000" pitchFamily="2" charset="-122"/>
                    <a:cs typeface="Arial Unicode MS" pitchFamily="34" charset="-122"/>
                  </a:rPr>
                  <a:t>2</a:t>
                </a:r>
                <a:endParaRPr lang="zh-CN" altLang="en-US" sz="4100" b="0" dirty="0">
                  <a:solidFill>
                    <a:schemeClr val="bg1"/>
                  </a:solidFill>
                  <a:latin typeface="字魂70号-灵悦黑体" panose="00000500000000000000" pitchFamily="2" charset="-122"/>
                  <a:ea typeface="字魂70号-灵悦黑体" panose="00000500000000000000" pitchFamily="2" charset="-122"/>
                  <a:cs typeface="Arial Unicode MS" pitchFamily="34" charset="-122"/>
                </a:endParaRPr>
              </a:p>
            </p:txBody>
          </p:sp>
        </p:grpSp>
      </p:grpSp>
      <p:grpSp>
        <p:nvGrpSpPr>
          <p:cNvPr id="25" name="组合 24"/>
          <p:cNvGrpSpPr/>
          <p:nvPr/>
        </p:nvGrpSpPr>
        <p:grpSpPr>
          <a:xfrm>
            <a:off x="2276747" y="2018907"/>
            <a:ext cx="4339953" cy="723275"/>
            <a:chOff x="2987824" y="2710325"/>
            <a:chExt cx="4339952" cy="723276"/>
          </a:xfrm>
        </p:grpSpPr>
        <p:sp>
          <p:nvSpPr>
            <p:cNvPr id="26" name="TextBox 80"/>
            <p:cNvSpPr txBox="1"/>
            <p:nvPr/>
          </p:nvSpPr>
          <p:spPr>
            <a:xfrm>
              <a:off x="3625305" y="2887242"/>
              <a:ext cx="3702471" cy="461666"/>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lgn="ctr">
                <a:defRPr sz="2400" b="1">
                  <a:solidFill>
                    <a:srgbClr val="0070C0"/>
                  </a:solidFill>
                  <a:latin typeface="微软雅黑" pitchFamily="34" charset="-122"/>
                  <a:ea typeface="微软雅黑" pitchFamily="3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dirty="0">
                  <a:solidFill>
                    <a:schemeClr val="tx1"/>
                  </a:solidFill>
                  <a:latin typeface="Arial" panose="020B0604020202020204" pitchFamily="34" charset="0"/>
                  <a:ea typeface="字魂70号-灵悦黑体" panose="00000500000000000000" pitchFamily="2" charset="-122"/>
                  <a:cs typeface="Arial" panose="020B0604020202020204" pitchFamily="34" charset="0"/>
                </a:rPr>
                <a:t>NGHE - VIẾT CHÍNH TẢ</a:t>
              </a:r>
              <a:endParaRPr lang="zh-CN" altLang="en-US" dirty="0">
                <a:solidFill>
                  <a:schemeClr val="tx1"/>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27" name="组合 26"/>
            <p:cNvGrpSpPr/>
            <p:nvPr/>
          </p:nvGrpSpPr>
          <p:grpSpPr>
            <a:xfrm>
              <a:off x="2987824" y="2710325"/>
              <a:ext cx="864096" cy="723276"/>
              <a:chOff x="2165941" y="3042756"/>
              <a:chExt cx="864096" cy="723276"/>
            </a:xfrm>
          </p:grpSpPr>
          <p:sp>
            <p:nvSpPr>
              <p:cNvPr id="28" name="五边形 27"/>
              <p:cNvSpPr/>
              <p:nvPr/>
            </p:nvSpPr>
            <p:spPr>
              <a:xfrm>
                <a:off x="2165941" y="3219673"/>
                <a:ext cx="864096" cy="461665"/>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solidFill>
                    <a:schemeClr val="tx1"/>
                  </a:solidFill>
                  <a:latin typeface="字魂70号-灵悦黑体" panose="00000500000000000000" pitchFamily="2" charset="-122"/>
                  <a:ea typeface="字魂70号-灵悦黑体" panose="00000500000000000000" pitchFamily="2" charset="-122"/>
                </a:endParaRPr>
              </a:p>
            </p:txBody>
          </p:sp>
          <p:sp>
            <p:nvSpPr>
              <p:cNvPr id="29" name="TextBox 83"/>
              <p:cNvSpPr txBox="1"/>
              <p:nvPr/>
            </p:nvSpPr>
            <p:spPr>
              <a:xfrm>
                <a:off x="2216421" y="3042756"/>
                <a:ext cx="506870" cy="723276"/>
              </a:xfrm>
              <a:prstGeom prst="rect">
                <a:avLst/>
              </a:prstGeom>
              <a:noFill/>
            </p:spPr>
            <p:txBody>
              <a:bodyPr wrap="none" rtlCol="0">
                <a:spAutoFit/>
              </a:bodyPr>
              <a:lstStyle/>
              <a:p>
                <a:r>
                  <a:rPr lang="en-US" altLang="zh-CN" sz="4100" b="0" dirty="0">
                    <a:solidFill>
                      <a:schemeClr val="bg1"/>
                    </a:solidFill>
                    <a:latin typeface="字魂70号-灵悦黑体" panose="00000500000000000000" pitchFamily="2" charset="-122"/>
                    <a:ea typeface="字魂70号-灵悦黑体" panose="00000500000000000000" pitchFamily="2" charset="-122"/>
                    <a:cs typeface="Arial Unicode MS" pitchFamily="34" charset="-122"/>
                  </a:rPr>
                  <a:t>3</a:t>
                </a:r>
                <a:endParaRPr lang="zh-CN" altLang="en-US" sz="4100" b="0" dirty="0">
                  <a:solidFill>
                    <a:schemeClr val="bg1"/>
                  </a:solidFill>
                  <a:latin typeface="字魂70号-灵悦黑体" panose="00000500000000000000" pitchFamily="2" charset="-122"/>
                  <a:ea typeface="字魂70号-灵悦黑体" panose="00000500000000000000" pitchFamily="2" charset="-122"/>
                  <a:cs typeface="Arial Unicode MS" pitchFamily="34" charset="-122"/>
                </a:endParaRPr>
              </a:p>
            </p:txBody>
          </p:sp>
        </p:grpSp>
      </p:grpSp>
      <p:grpSp>
        <p:nvGrpSpPr>
          <p:cNvPr id="30" name="组合 29"/>
          <p:cNvGrpSpPr/>
          <p:nvPr/>
        </p:nvGrpSpPr>
        <p:grpSpPr>
          <a:xfrm>
            <a:off x="2276747" y="2759008"/>
            <a:ext cx="4339953" cy="723275"/>
            <a:chOff x="2987824" y="3450428"/>
            <a:chExt cx="4339952" cy="723276"/>
          </a:xfrm>
        </p:grpSpPr>
        <p:sp>
          <p:nvSpPr>
            <p:cNvPr id="31" name="TextBox 85"/>
            <p:cNvSpPr txBox="1"/>
            <p:nvPr/>
          </p:nvSpPr>
          <p:spPr>
            <a:xfrm>
              <a:off x="3625305" y="3626931"/>
              <a:ext cx="3702471" cy="461666"/>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lgn="ctr">
                <a:defRPr sz="2400" b="1">
                  <a:solidFill>
                    <a:srgbClr val="0070C0"/>
                  </a:solidFill>
                  <a:latin typeface="微软雅黑" pitchFamily="34" charset="-122"/>
                  <a:ea typeface="微软雅黑" pitchFamily="3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dirty="0">
                  <a:solidFill>
                    <a:schemeClr val="tx1"/>
                  </a:solidFill>
                  <a:latin typeface="Arial" panose="020B0604020202020204" pitchFamily="34" charset="0"/>
                  <a:ea typeface="字魂70号-灵悦黑体" panose="00000500000000000000" pitchFamily="2" charset="-122"/>
                  <a:cs typeface="Arial" panose="020B0604020202020204" pitchFamily="34" charset="0"/>
                </a:rPr>
                <a:t>BÀI TẬP</a:t>
              </a:r>
              <a:endParaRPr lang="zh-CN" altLang="en-US" dirty="0">
                <a:solidFill>
                  <a:schemeClr val="tx1"/>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32" name="组合 31"/>
            <p:cNvGrpSpPr/>
            <p:nvPr/>
          </p:nvGrpSpPr>
          <p:grpSpPr>
            <a:xfrm>
              <a:off x="2987824" y="3450428"/>
              <a:ext cx="864096" cy="723276"/>
              <a:chOff x="2165941" y="3782859"/>
              <a:chExt cx="864096" cy="723276"/>
            </a:xfrm>
          </p:grpSpPr>
          <p:sp>
            <p:nvSpPr>
              <p:cNvPr id="33" name="五边形 32"/>
              <p:cNvSpPr/>
              <p:nvPr/>
            </p:nvSpPr>
            <p:spPr>
              <a:xfrm>
                <a:off x="2165941" y="3959362"/>
                <a:ext cx="864096" cy="461665"/>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solidFill>
                    <a:schemeClr val="tx1"/>
                  </a:solidFill>
                  <a:latin typeface="字魂70号-灵悦黑体" panose="00000500000000000000" pitchFamily="2" charset="-122"/>
                  <a:ea typeface="字魂70号-灵悦黑体" panose="00000500000000000000" pitchFamily="2" charset="-122"/>
                </a:endParaRPr>
              </a:p>
            </p:txBody>
          </p:sp>
          <p:sp>
            <p:nvSpPr>
              <p:cNvPr id="34" name="TextBox 88"/>
              <p:cNvSpPr txBox="1"/>
              <p:nvPr/>
            </p:nvSpPr>
            <p:spPr>
              <a:xfrm>
                <a:off x="2216421" y="3782859"/>
                <a:ext cx="535724" cy="723276"/>
              </a:xfrm>
              <a:prstGeom prst="rect">
                <a:avLst/>
              </a:prstGeom>
              <a:noFill/>
            </p:spPr>
            <p:txBody>
              <a:bodyPr wrap="none" rtlCol="0">
                <a:spAutoFit/>
              </a:bodyPr>
              <a:lstStyle/>
              <a:p>
                <a:r>
                  <a:rPr lang="en-US" altLang="zh-CN" sz="4100" b="0" dirty="0">
                    <a:solidFill>
                      <a:schemeClr val="bg1"/>
                    </a:solidFill>
                    <a:latin typeface="字魂70号-灵悦黑体" panose="00000500000000000000" pitchFamily="2" charset="-122"/>
                    <a:ea typeface="字魂70号-灵悦黑体" panose="00000500000000000000" pitchFamily="2" charset="-122"/>
                    <a:cs typeface="Arial Unicode MS" pitchFamily="34" charset="-122"/>
                  </a:rPr>
                  <a:t>4</a:t>
                </a:r>
                <a:endParaRPr lang="zh-CN" altLang="en-US" sz="4100" b="0" dirty="0">
                  <a:solidFill>
                    <a:schemeClr val="bg1"/>
                  </a:solidFill>
                  <a:latin typeface="字魂70号-灵悦黑体" panose="00000500000000000000" pitchFamily="2" charset="-122"/>
                  <a:ea typeface="字魂70号-灵悦黑体" panose="00000500000000000000" pitchFamily="2" charset="-122"/>
                  <a:cs typeface="Arial Unicode MS" pitchFamily="34" charset="-122"/>
                </a:endParaRPr>
              </a:p>
            </p:txBody>
          </p:sp>
        </p:grpSp>
      </p:grpSp>
    </p:spTree>
    <p:extLst>
      <p:ext uri="{BB962C8B-B14F-4D97-AF65-F5344CB8AC3E}">
        <p14:creationId xmlns:p14="http://schemas.microsoft.com/office/powerpoint/2010/main" val="10344728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E44976-1119-4B35-BD0F-38B7D3AA250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320" b="93400" l="6880" r="94300">
                        <a14:foregroundMark x1="35900" y1="9320" x2="65240" y2="45720"/>
                        <a14:foregroundMark x1="57060" y1="7620" x2="33360" y2="55880"/>
                        <a14:foregroundMark x1="33360" y1="55880" x2="33360" y2="55880"/>
                        <a14:foregroundMark x1="48300" y1="7340" x2="75680" y2="82680"/>
                        <a14:foregroundMark x1="75680" y1="82680" x2="75680" y2="82680"/>
                        <a14:foregroundMark x1="47460" y1="7900" x2="81320" y2="60100"/>
                        <a14:foregroundMark x1="81320" y1="60100" x2="81320" y2="60100"/>
                        <a14:foregroundMark x1="37300" y1="9600" x2="26700" y2="15300"/>
                        <a14:foregroundMark x1="26700" y1="15300" x2="11180" y2="40180"/>
                        <a14:foregroundMark x1="11180" y1="40180" x2="14160" y2="73140"/>
                        <a14:foregroundMark x1="14160" y1="73140" x2="32560" y2="87420"/>
                        <a14:foregroundMark x1="32560" y1="87420" x2="51920" y2="90020"/>
                        <a14:foregroundMark x1="51920" y1="90020" x2="68400" y2="88720"/>
                        <a14:foregroundMark x1="68400" y1="88720" x2="78280" y2="84200"/>
                        <a14:foregroundMark x1="78280" y1="84200" x2="85780" y2="74840"/>
                        <a14:foregroundMark x1="85780" y1="74840" x2="93280" y2="45100"/>
                        <a14:foregroundMark x1="93280" y1="45100" x2="92560" y2="35500"/>
                        <a14:foregroundMark x1="92560" y1="35500" x2="75620" y2="19020"/>
                        <a14:foregroundMark x1="75620" y1="19020" x2="59880" y2="13820"/>
                        <a14:foregroundMark x1="59020" y1="8180" x2="78220" y2="46560"/>
                        <a14:foregroundMark x1="78220" y1="46560" x2="78220" y2="46560"/>
                        <a14:foregroundMark x1="68060" y1="16640" x2="81320" y2="58700"/>
                        <a14:foregroundMark x1="81320" y1="58700" x2="81320" y2="58700"/>
                        <a14:foregroundMark x1="39000" y1="18060" x2="44640" y2="80700"/>
                        <a14:foregroundMark x1="44640" y1="80700" x2="44640" y2="80700"/>
                        <a14:foregroundMark x1="32780" y1="18900" x2="26860" y2="72800"/>
                        <a14:foregroundMark x1="26860" y1="72800" x2="26860" y2="72800"/>
                        <a14:foregroundMark x1="21500" y1="18060" x2="28840" y2="67720"/>
                        <a14:foregroundMark x1="28840" y1="67720" x2="28840" y2="67720"/>
                        <a14:foregroundMark x1="43800" y1="91720" x2="56200" y2="91720"/>
                        <a14:foregroundMark x1="44640" y1="60680" x2="61000" y2="49380"/>
                        <a14:foregroundMark x1="44360" y1="47120" x2="53100" y2="55880"/>
                        <a14:foregroundMark x1="53100" y1="55880" x2="53100" y2="55880"/>
                        <a14:foregroundMark x1="15000" y1="24560" x2="7680" y2="48760"/>
                        <a14:foregroundMark x1="7680" y1="48760" x2="6880" y2="58300"/>
                        <a14:foregroundMark x1="6880" y1="58300" x2="10500" y2="66880"/>
                        <a14:foregroundMark x1="10500" y1="66880" x2="11620" y2="67440"/>
                        <a14:foregroundMark x1="45480" y1="93400" x2="51980" y2="93400"/>
                        <a14:foregroundMark x1="94300" y1="46280" x2="94300" y2="53060"/>
                        <a14:foregroundMark x1="72300" y1="11000" x2="72300" y2="11000"/>
                        <a14:foregroundMark x1="72300" y1="11000" x2="72300" y2="11000"/>
                        <a14:foregroundMark x1="72300" y1="11000" x2="72300" y2="11000"/>
                        <a14:foregroundMark x1="74840" y1="10160" x2="74840" y2="10160"/>
                        <a14:foregroundMark x1="77380" y1="85780" x2="77380" y2="85780"/>
                        <a14:foregroundMark x1="77380" y1="85780" x2="77380" y2="85780"/>
                        <a14:foregroundMark x1="79060" y1="84380" x2="79060" y2="84380"/>
                        <a14:foregroundMark x1="9920" y1="29920" x2="9920" y2="29920"/>
                        <a14:foregroundMark x1="9360" y1="29920" x2="9360" y2="29920"/>
                        <a14:foregroundMark x1="73420" y1="88040" x2="73420" y2="88040"/>
                        <a14:foregroundMark x1="72860" y1="88320" x2="72860" y2="88320"/>
                        <a14:foregroundMark x1="22620" y1="85500" x2="22620" y2="85500"/>
                        <a14:foregroundMark x1="20940" y1="84380" x2="20940" y2="84380"/>
                        <a14:foregroundMark x1="26860" y1="11560" x2="26860" y2="11560"/>
                        <a14:foregroundMark x1="26860" y1="11560" x2="26860" y2="11560"/>
                      </a14:backgroundRemoval>
                    </a14:imgEffect>
                  </a14:imgLayer>
                </a14:imgProps>
              </a:ext>
              <a:ext uri="{28A0092B-C50C-407E-A947-70E740481C1C}">
                <a14:useLocalDpi xmlns:a14="http://schemas.microsoft.com/office/drawing/2010/main" val="0"/>
              </a:ext>
            </a:extLst>
          </a:blip>
          <a:stretch>
            <a:fillRect/>
          </a:stretch>
        </p:blipFill>
        <p:spPr>
          <a:xfrm>
            <a:off x="1669140" y="-138340"/>
            <a:ext cx="5420180" cy="5420180"/>
          </a:xfrm>
          <a:prstGeom prst="rect">
            <a:avLst/>
          </a:prstGeom>
        </p:spPr>
      </p:pic>
      <p:pic>
        <p:nvPicPr>
          <p:cNvPr id="8" name="Tieng-sung-ban-1-phat-www_tiengdong_com">
            <a:hlinkClick r:id="" action="ppaction://media"/>
            <a:extLst>
              <a:ext uri="{FF2B5EF4-FFF2-40B4-BE49-F238E27FC236}">
                <a16:creationId xmlns:a16="http://schemas.microsoft.com/office/drawing/2014/main" id="{E79B16F8-6EF9-4A4E-ADDC-079DBCC0A125}"/>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8"/>
          <a:stretch>
            <a:fillRect/>
          </a:stretch>
        </p:blipFill>
        <p:spPr>
          <a:xfrm>
            <a:off x="-1402641" y="109025"/>
            <a:ext cx="609600" cy="609600"/>
          </a:xfrm>
          <a:prstGeom prst="rect">
            <a:avLst/>
          </a:prstGeom>
        </p:spPr>
      </p:pic>
      <p:pic>
        <p:nvPicPr>
          <p:cNvPr id="14" name="Picture 13">
            <a:extLst>
              <a:ext uri="{FF2B5EF4-FFF2-40B4-BE49-F238E27FC236}">
                <a16:creationId xmlns:a16="http://schemas.microsoft.com/office/drawing/2014/main" id="{36865E69-FD60-47D0-A209-5882A27A2A2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944" t="49999" r="32814" b="8979"/>
          <a:stretch/>
        </p:blipFill>
        <p:spPr>
          <a:xfrm>
            <a:off x="2663484" y="854406"/>
            <a:ext cx="709246" cy="802792"/>
          </a:xfrm>
          <a:prstGeom prst="rect">
            <a:avLst/>
          </a:prstGeom>
        </p:spPr>
      </p:pic>
      <p:pic>
        <p:nvPicPr>
          <p:cNvPr id="15" name="Picture 14">
            <a:extLst>
              <a:ext uri="{FF2B5EF4-FFF2-40B4-BE49-F238E27FC236}">
                <a16:creationId xmlns:a16="http://schemas.microsoft.com/office/drawing/2014/main" id="{A43322AC-20EA-4E85-A433-73B080EE2A6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944" t="49999" r="32814" b="8979"/>
          <a:stretch/>
        </p:blipFill>
        <p:spPr>
          <a:xfrm>
            <a:off x="4521779" y="453010"/>
            <a:ext cx="709246" cy="802792"/>
          </a:xfrm>
          <a:prstGeom prst="rect">
            <a:avLst/>
          </a:prstGeom>
        </p:spPr>
      </p:pic>
      <p:pic>
        <p:nvPicPr>
          <p:cNvPr id="16" name="Picture 15">
            <a:extLst>
              <a:ext uri="{FF2B5EF4-FFF2-40B4-BE49-F238E27FC236}">
                <a16:creationId xmlns:a16="http://schemas.microsoft.com/office/drawing/2014/main" id="{2ED789B8-C18B-4470-86CE-22E74FA8830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944" t="49999" r="32814" b="8979"/>
          <a:stretch/>
        </p:blipFill>
        <p:spPr>
          <a:xfrm>
            <a:off x="3925051" y="1671506"/>
            <a:ext cx="709246" cy="802792"/>
          </a:xfrm>
          <a:prstGeom prst="rect">
            <a:avLst/>
          </a:prstGeom>
        </p:spPr>
      </p:pic>
      <p:pic>
        <p:nvPicPr>
          <p:cNvPr id="20" name="Tieng-sung-ban-1-phat-www_tiengdong_com">
            <a:hlinkClick r:id="" action="ppaction://media"/>
            <a:extLst>
              <a:ext uri="{FF2B5EF4-FFF2-40B4-BE49-F238E27FC236}">
                <a16:creationId xmlns:a16="http://schemas.microsoft.com/office/drawing/2014/main" id="{5F810B95-C4BC-466B-8B53-C44C77D98760}"/>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8"/>
          <a:stretch>
            <a:fillRect/>
          </a:stretch>
        </p:blipFill>
        <p:spPr>
          <a:xfrm>
            <a:off x="-1097841" y="764150"/>
            <a:ext cx="609600" cy="609600"/>
          </a:xfrm>
          <a:prstGeom prst="rect">
            <a:avLst/>
          </a:prstGeom>
        </p:spPr>
      </p:pic>
      <p:pic>
        <p:nvPicPr>
          <p:cNvPr id="21" name="Tieng-sung-ban-1-phat-www_tiengdong_com">
            <a:hlinkClick r:id="" action="ppaction://media"/>
            <a:extLst>
              <a:ext uri="{FF2B5EF4-FFF2-40B4-BE49-F238E27FC236}">
                <a16:creationId xmlns:a16="http://schemas.microsoft.com/office/drawing/2014/main" id="{86AB2233-3CF4-48FB-AEE0-57D247372E8A}"/>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8"/>
          <a:stretch>
            <a:fillRect/>
          </a:stretch>
        </p:blipFill>
        <p:spPr>
          <a:xfrm>
            <a:off x="-1402641" y="1417777"/>
            <a:ext cx="609600" cy="609600"/>
          </a:xfrm>
          <a:prstGeom prst="rect">
            <a:avLst/>
          </a:prstGeom>
        </p:spPr>
      </p:pic>
      <p:pic>
        <p:nvPicPr>
          <p:cNvPr id="25" name="5a3ddb4b00268">
            <a:hlinkClick r:id="" action="ppaction://media"/>
            <a:extLst>
              <a:ext uri="{FF2B5EF4-FFF2-40B4-BE49-F238E27FC236}">
                <a16:creationId xmlns:a16="http://schemas.microsoft.com/office/drawing/2014/main" id="{CE2222CE-DB4F-4672-B31B-88ABE1F59F0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12060" y="5418828"/>
            <a:ext cx="609600" cy="609600"/>
          </a:xfrm>
          <a:prstGeom prst="rect">
            <a:avLst/>
          </a:prstGeom>
        </p:spPr>
      </p:pic>
      <p:pic>
        <p:nvPicPr>
          <p:cNvPr id="26" name="Picture 25">
            <a:extLst>
              <a:ext uri="{FF2B5EF4-FFF2-40B4-BE49-F238E27FC236}">
                <a16:creationId xmlns:a16="http://schemas.microsoft.com/office/drawing/2014/main" id="{A78F8493-2231-4226-B94E-069F659E7C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33534" y="2805516"/>
            <a:ext cx="2433616" cy="2433616"/>
          </a:xfrm>
          <a:prstGeom prst="rect">
            <a:avLst/>
          </a:prstGeom>
        </p:spPr>
      </p:pic>
    </p:spTree>
    <p:extLst>
      <p:ext uri="{BB962C8B-B14F-4D97-AF65-F5344CB8AC3E}">
        <p14:creationId xmlns:p14="http://schemas.microsoft.com/office/powerpoint/2010/main" val="35050003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cTn>
                              </p:par>
                              <p:par>
                                <p:cTn id="10" presetID="1" presetClass="mediacall" presetSubtype="0" fill="hold" nodeType="withEffect">
                                  <p:stCondLst>
                                    <p:cond delay="0"/>
                                  </p:stCondLst>
                                  <p:childTnLst>
                                    <p:cmd type="call" cmd="playFrom(0.0)">
                                      <p:cBhvr>
                                        <p:cTn id="11" dur="398" fill="hold"/>
                                        <p:tgtEl>
                                          <p:spTgt spid="8"/>
                                        </p:tgtEl>
                                      </p:cBhvr>
                                    </p:cmd>
                                  </p:childTnLst>
                                </p:cTn>
                              </p:par>
                            </p:childTnLst>
                          </p:cTn>
                        </p:par>
                        <p:par>
                          <p:cTn id="12" fill="hold">
                            <p:stCondLst>
                              <p:cond delay="398"/>
                            </p:stCondLst>
                            <p:childTnLst>
                              <p:par>
                                <p:cTn id="13" presetID="53"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300" fill="hold"/>
                                        <p:tgtEl>
                                          <p:spTgt spid="15"/>
                                        </p:tgtEl>
                                        <p:attrNameLst>
                                          <p:attrName>ppt_w</p:attrName>
                                        </p:attrNameLst>
                                      </p:cBhvr>
                                      <p:tavLst>
                                        <p:tav tm="0">
                                          <p:val>
                                            <p:fltVal val="0"/>
                                          </p:val>
                                        </p:tav>
                                        <p:tav tm="100000">
                                          <p:val>
                                            <p:strVal val="#ppt_w"/>
                                          </p:val>
                                        </p:tav>
                                      </p:tavLst>
                                    </p:anim>
                                    <p:anim calcmode="lin" valueType="num">
                                      <p:cBhvr>
                                        <p:cTn id="16" dur="300" fill="hold"/>
                                        <p:tgtEl>
                                          <p:spTgt spid="15"/>
                                        </p:tgtEl>
                                        <p:attrNameLst>
                                          <p:attrName>ppt_h</p:attrName>
                                        </p:attrNameLst>
                                      </p:cBhvr>
                                      <p:tavLst>
                                        <p:tav tm="0">
                                          <p:val>
                                            <p:fltVal val="0"/>
                                          </p:val>
                                        </p:tav>
                                        <p:tav tm="100000">
                                          <p:val>
                                            <p:strVal val="#ppt_h"/>
                                          </p:val>
                                        </p:tav>
                                      </p:tavLst>
                                    </p:anim>
                                    <p:animEffect transition="in" filter="fade">
                                      <p:cBhvr>
                                        <p:cTn id="17" dur="300"/>
                                        <p:tgtEl>
                                          <p:spTgt spid="15"/>
                                        </p:tgtEl>
                                      </p:cBhvr>
                                    </p:animEffect>
                                  </p:childTnLst>
                                </p:cTn>
                              </p:par>
                              <p:par>
                                <p:cTn id="18" presetID="1" presetClass="mediacall" presetSubtype="0" fill="hold" nodeType="withEffect">
                                  <p:stCondLst>
                                    <p:cond delay="0"/>
                                  </p:stCondLst>
                                  <p:childTnLst>
                                    <p:cmd type="call" cmd="playFrom(0.0)">
                                      <p:cBhvr>
                                        <p:cTn id="19" dur="398" fill="hold"/>
                                        <p:tgtEl>
                                          <p:spTgt spid="20"/>
                                        </p:tgtEl>
                                      </p:cBhvr>
                                    </p:cmd>
                                  </p:childTnLst>
                                </p:cTn>
                              </p:par>
                            </p:childTnLst>
                          </p:cTn>
                        </p:par>
                        <p:par>
                          <p:cTn id="20" fill="hold">
                            <p:stCondLst>
                              <p:cond delay="796"/>
                            </p:stCondLst>
                            <p:childTnLst>
                              <p:par>
                                <p:cTn id="21" presetID="53" presetClass="entr" presetSubtype="16"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300" fill="hold"/>
                                        <p:tgtEl>
                                          <p:spTgt spid="16"/>
                                        </p:tgtEl>
                                        <p:attrNameLst>
                                          <p:attrName>ppt_w</p:attrName>
                                        </p:attrNameLst>
                                      </p:cBhvr>
                                      <p:tavLst>
                                        <p:tav tm="0">
                                          <p:val>
                                            <p:fltVal val="0"/>
                                          </p:val>
                                        </p:tav>
                                        <p:tav tm="100000">
                                          <p:val>
                                            <p:strVal val="#ppt_w"/>
                                          </p:val>
                                        </p:tav>
                                      </p:tavLst>
                                    </p:anim>
                                    <p:anim calcmode="lin" valueType="num">
                                      <p:cBhvr>
                                        <p:cTn id="24" dur="300" fill="hold"/>
                                        <p:tgtEl>
                                          <p:spTgt spid="16"/>
                                        </p:tgtEl>
                                        <p:attrNameLst>
                                          <p:attrName>ppt_h</p:attrName>
                                        </p:attrNameLst>
                                      </p:cBhvr>
                                      <p:tavLst>
                                        <p:tav tm="0">
                                          <p:val>
                                            <p:fltVal val="0"/>
                                          </p:val>
                                        </p:tav>
                                        <p:tav tm="100000">
                                          <p:val>
                                            <p:strVal val="#ppt_h"/>
                                          </p:val>
                                        </p:tav>
                                      </p:tavLst>
                                    </p:anim>
                                    <p:animEffect transition="in" filter="fade">
                                      <p:cBhvr>
                                        <p:cTn id="25" dur="300"/>
                                        <p:tgtEl>
                                          <p:spTgt spid="16"/>
                                        </p:tgtEl>
                                      </p:cBhvr>
                                    </p:animEffect>
                                  </p:childTnLst>
                                </p:cTn>
                              </p:par>
                              <p:par>
                                <p:cTn id="26" presetID="1" presetClass="mediacall" presetSubtype="0" fill="hold" nodeType="withEffect">
                                  <p:stCondLst>
                                    <p:cond delay="0"/>
                                  </p:stCondLst>
                                  <p:childTnLst>
                                    <p:cmd type="call" cmd="playFrom(0.0)">
                                      <p:cBhvr>
                                        <p:cTn id="27" dur="398" fill="hold"/>
                                        <p:tgtEl>
                                          <p:spTgt spid="21"/>
                                        </p:tgtEl>
                                      </p:cBhvr>
                                    </p:cmd>
                                  </p:childTnLst>
                                </p:cTn>
                              </p:par>
                            </p:childTnLst>
                          </p:cTn>
                        </p:par>
                        <p:par>
                          <p:cTn id="28" fill="hold">
                            <p:stCondLst>
                              <p:cond delay="1194"/>
                            </p:stCondLst>
                            <p:childTnLst>
                              <p:par>
                                <p:cTn id="29" presetID="1" presetClass="mediacall" presetSubtype="0" fill="hold" nodeType="afterEffect">
                                  <p:stCondLst>
                                    <p:cond delay="0"/>
                                  </p:stCondLst>
                                  <p:childTnLst>
                                    <p:cmd type="call" cmd="playFrom(0.0)">
                                      <p:cBhvr>
                                        <p:cTn id="30" dur="3056"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8"/>
                </p:tgtEl>
              </p:cMediaNode>
            </p:audio>
            <p:audio>
              <p:cMediaNode vol="80000">
                <p:cTn id="32" fill="hold" display="0">
                  <p:stCondLst>
                    <p:cond delay="indefinite"/>
                  </p:stCondLst>
                  <p:endCondLst>
                    <p:cond evt="onStopAudio" delay="0">
                      <p:tgtEl>
                        <p:sldTgt/>
                      </p:tgtEl>
                    </p:cond>
                  </p:endCondLst>
                </p:cTn>
                <p:tgtEl>
                  <p:spTgt spid="20"/>
                </p:tgtEl>
              </p:cMediaNode>
            </p:audio>
            <p:audio>
              <p:cMediaNode vol="80000">
                <p:cTn id="33" fill="hold" display="0">
                  <p:stCondLst>
                    <p:cond delay="indefinite"/>
                  </p:stCondLst>
                  <p:endCondLst>
                    <p:cond evt="onStopAudio" delay="0">
                      <p:tgtEl>
                        <p:sldTgt/>
                      </p:tgtEl>
                    </p:cond>
                  </p:endCondLst>
                </p:cTn>
                <p:tgtEl>
                  <p:spTgt spid="21"/>
                </p:tgtEl>
              </p:cMediaNode>
            </p:audio>
            <p:audio>
              <p:cMediaNode vol="80000">
                <p:cTn id="34" fill="hold" display="0">
                  <p:stCondLst>
                    <p:cond delay="indefinite"/>
                  </p:stCondLst>
                  <p:endCondLst>
                    <p:cond evt="onStopAudio" delay="0">
                      <p:tgtEl>
                        <p:sldTgt/>
                      </p:tgtEl>
                    </p:cond>
                  </p:endCondLst>
                </p:cTn>
                <p:tgtEl>
                  <p:spTgt spid="2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44B5511-972C-46CA-9E49-E3C281A9A0CF}"/>
              </a:ext>
            </a:extLst>
          </p:cNvPr>
          <p:cNvGrpSpPr/>
          <p:nvPr/>
        </p:nvGrpSpPr>
        <p:grpSpPr>
          <a:xfrm>
            <a:off x="127000" y="-126999"/>
            <a:ext cx="8890000" cy="5270499"/>
            <a:chOff x="127000" y="-126999"/>
            <a:chExt cx="8890000" cy="5270499"/>
          </a:xfrm>
        </p:grpSpPr>
        <p:sp>
          <p:nvSpPr>
            <p:cNvPr id="17" name="Freeform: Shape 16">
              <a:extLst>
                <a:ext uri="{FF2B5EF4-FFF2-40B4-BE49-F238E27FC236}">
                  <a16:creationId xmlns:a16="http://schemas.microsoft.com/office/drawing/2014/main" id="{87CF29BE-1C4A-409B-BBC5-2E3029823303}"/>
                </a:ext>
              </a:extLst>
            </p:cNvPr>
            <p:cNvSpPr/>
            <p:nvPr/>
          </p:nvSpPr>
          <p:spPr>
            <a:xfrm>
              <a:off x="508000" y="482600"/>
              <a:ext cx="8140700" cy="4165600"/>
            </a:xfrm>
            <a:custGeom>
              <a:avLst/>
              <a:gdLst>
                <a:gd name="connsiteX0" fmla="*/ 5435600 w 8140700"/>
                <a:gd name="connsiteY0" fmla="*/ 0 h 4165600"/>
                <a:gd name="connsiteX1" fmla="*/ 7556500 w 8140700"/>
                <a:gd name="connsiteY1" fmla="*/ 76200 h 4165600"/>
                <a:gd name="connsiteX2" fmla="*/ 7797800 w 8140700"/>
                <a:gd name="connsiteY2" fmla="*/ 139700 h 4165600"/>
                <a:gd name="connsiteX3" fmla="*/ 8039100 w 8140700"/>
                <a:gd name="connsiteY3" fmla="*/ 254000 h 4165600"/>
                <a:gd name="connsiteX4" fmla="*/ 8140700 w 8140700"/>
                <a:gd name="connsiteY4" fmla="*/ 469900 h 4165600"/>
                <a:gd name="connsiteX5" fmla="*/ 8026400 w 8140700"/>
                <a:gd name="connsiteY5" fmla="*/ 825500 h 4165600"/>
                <a:gd name="connsiteX6" fmla="*/ 8001000 w 8140700"/>
                <a:gd name="connsiteY6" fmla="*/ 4140200 h 4165600"/>
                <a:gd name="connsiteX7" fmla="*/ 50800 w 8140700"/>
                <a:gd name="connsiteY7" fmla="*/ 4165600 h 4165600"/>
                <a:gd name="connsiteX8" fmla="*/ 88900 w 8140700"/>
                <a:gd name="connsiteY8" fmla="*/ 787400 h 4165600"/>
                <a:gd name="connsiteX9" fmla="*/ 0 w 8140700"/>
                <a:gd name="connsiteY9" fmla="*/ 495300 h 4165600"/>
                <a:gd name="connsiteX10" fmla="*/ 25400 w 8140700"/>
                <a:gd name="connsiteY10" fmla="*/ 304800 h 4165600"/>
                <a:gd name="connsiteX11" fmla="*/ 177800 w 8140700"/>
                <a:gd name="connsiteY11" fmla="*/ 177800 h 4165600"/>
                <a:gd name="connsiteX12" fmla="*/ 533400 w 8140700"/>
                <a:gd name="connsiteY12" fmla="*/ 88900 h 4165600"/>
                <a:gd name="connsiteX13" fmla="*/ 5435600 w 8140700"/>
                <a:gd name="connsiteY13"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40700" h="4165600">
                  <a:moveTo>
                    <a:pt x="5435600" y="0"/>
                  </a:moveTo>
                  <a:lnTo>
                    <a:pt x="7556500" y="76200"/>
                  </a:lnTo>
                  <a:lnTo>
                    <a:pt x="7797800" y="139700"/>
                  </a:lnTo>
                  <a:lnTo>
                    <a:pt x="8039100" y="254000"/>
                  </a:lnTo>
                  <a:lnTo>
                    <a:pt x="8140700" y="469900"/>
                  </a:lnTo>
                  <a:lnTo>
                    <a:pt x="8026400" y="825500"/>
                  </a:lnTo>
                  <a:lnTo>
                    <a:pt x="8001000" y="4140200"/>
                  </a:lnTo>
                  <a:lnTo>
                    <a:pt x="50800" y="4165600"/>
                  </a:lnTo>
                  <a:lnTo>
                    <a:pt x="88900" y="787400"/>
                  </a:lnTo>
                  <a:lnTo>
                    <a:pt x="0" y="495300"/>
                  </a:lnTo>
                  <a:lnTo>
                    <a:pt x="25400" y="304800"/>
                  </a:lnTo>
                  <a:lnTo>
                    <a:pt x="177800" y="177800"/>
                  </a:lnTo>
                  <a:lnTo>
                    <a:pt x="533400" y="88900"/>
                  </a:lnTo>
                  <a:lnTo>
                    <a:pt x="5435600" y="0"/>
                  </a:ln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35D5B0ED-3CFE-4CA0-BCED-AF3C6119D06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16050" y1="23950" x2="24400" y2="80500"/>
                          <a14:foregroundMark x1="24400" y1="80500" x2="42350" y2="86450"/>
                          <a14:foregroundMark x1="42350" y1="86450" x2="72250" y2="85600"/>
                          <a14:foregroundMark x1="72250" y1="85600" x2="83250" y2="52300"/>
                          <a14:foregroundMark x1="83250" y1="52300" x2="81900" y2="27550"/>
                          <a14:foregroundMark x1="81900" y1="27550" x2="83000" y2="25000"/>
                          <a14:backgroundMark x1="26200" y1="16650" x2="49000" y2="17700"/>
                          <a14:backgroundMark x1="49000" y1="17700" x2="70500" y2="16650"/>
                          <a14:backgroundMark x1="70500" y1="16650" x2="70750" y2="16650"/>
                        </a14:backgroundRemoval>
                      </a14:imgEffect>
                    </a14:imgLayer>
                  </a14:imgProps>
                </a:ext>
                <a:ext uri="{28A0092B-C50C-407E-A947-70E740481C1C}">
                  <a14:useLocalDpi xmlns:a14="http://schemas.microsoft.com/office/drawing/2010/main" val="0"/>
                </a:ext>
              </a:extLst>
            </a:blip>
            <a:srcRect l="13166" t="25808" r="10664" b="4849"/>
            <a:stretch/>
          </p:blipFill>
          <p:spPr>
            <a:xfrm>
              <a:off x="127000" y="1193799"/>
              <a:ext cx="8890000" cy="3949701"/>
            </a:xfrm>
            <a:prstGeom prst="rect">
              <a:avLst/>
            </a:prstGeom>
          </p:spPr>
        </p:pic>
        <p:pic>
          <p:nvPicPr>
            <p:cNvPr id="3" name="Picture 2">
              <a:extLst>
                <a:ext uri="{FF2B5EF4-FFF2-40B4-BE49-F238E27FC236}">
                  <a16:creationId xmlns:a16="http://schemas.microsoft.com/office/drawing/2014/main" id="{F7B12904-3846-4AE8-BAA2-DD73AFCD0A8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150" b="90000" l="10000" r="90000">
                          <a14:foregroundMark x1="34050" y1="31400" x2="34050" y2="31400"/>
                          <a14:foregroundMark x1="58000" y1="28650" x2="58000" y2="28650"/>
                          <a14:foregroundMark x1="69450" y1="38350" x2="69450" y2="38350"/>
                          <a14:foregroundMark x1="50700" y1="8150" x2="52450" y2="9900"/>
                          <a14:foregroundMark x1="34050" y1="25850" x2="34700" y2="21700"/>
                        </a14:backgroundRemoval>
                      </a14:imgEffect>
                    </a14:imgLayer>
                  </a14:imgProps>
                </a:ext>
                <a:ext uri="{28A0092B-C50C-407E-A947-70E740481C1C}">
                  <a14:useLocalDpi xmlns:a14="http://schemas.microsoft.com/office/drawing/2010/main" val="0"/>
                </a:ext>
              </a:extLst>
            </a:blip>
            <a:srcRect b="53472"/>
            <a:stretch/>
          </p:blipFill>
          <p:spPr>
            <a:xfrm>
              <a:off x="2692396" y="-126999"/>
              <a:ext cx="3657607" cy="1701800"/>
            </a:xfrm>
            <a:prstGeom prst="rect">
              <a:avLst/>
            </a:prstGeom>
          </p:spPr>
        </p:pic>
        <p:sp>
          <p:nvSpPr>
            <p:cNvPr id="7" name="Freeform: Shape 6">
              <a:extLst>
                <a:ext uri="{FF2B5EF4-FFF2-40B4-BE49-F238E27FC236}">
                  <a16:creationId xmlns:a16="http://schemas.microsoft.com/office/drawing/2014/main" id="{80165990-C6D9-40CF-9364-8140B941F174}"/>
                </a:ext>
              </a:extLst>
            </p:cNvPr>
            <p:cNvSpPr/>
            <p:nvPr/>
          </p:nvSpPr>
          <p:spPr>
            <a:xfrm>
              <a:off x="522150" y="504376"/>
              <a:ext cx="2767150" cy="702124"/>
            </a:xfrm>
            <a:custGeom>
              <a:avLst/>
              <a:gdLst>
                <a:gd name="connsiteX0" fmla="*/ 74750 w 2767150"/>
                <a:gd name="connsiteY0" fmla="*/ 702124 h 702124"/>
                <a:gd name="connsiteX1" fmla="*/ 341450 w 2767150"/>
                <a:gd name="connsiteY1" fmla="*/ 105224 h 702124"/>
                <a:gd name="connsiteX2" fmla="*/ 2767150 w 2767150"/>
                <a:gd name="connsiteY2" fmla="*/ 3624 h 702124"/>
              </a:gdLst>
              <a:ahLst/>
              <a:cxnLst>
                <a:cxn ang="0">
                  <a:pos x="connsiteX0" y="connsiteY0"/>
                </a:cxn>
                <a:cxn ang="0">
                  <a:pos x="connsiteX1" y="connsiteY1"/>
                </a:cxn>
                <a:cxn ang="0">
                  <a:pos x="connsiteX2" y="connsiteY2"/>
                </a:cxn>
              </a:cxnLst>
              <a:rect l="l" t="t" r="r" b="b"/>
              <a:pathLst>
                <a:path w="2767150" h="702124">
                  <a:moveTo>
                    <a:pt x="74750" y="702124"/>
                  </a:moveTo>
                  <a:cubicBezTo>
                    <a:pt x="-16267" y="461882"/>
                    <a:pt x="-107283" y="221641"/>
                    <a:pt x="341450" y="105224"/>
                  </a:cubicBezTo>
                  <a:cubicBezTo>
                    <a:pt x="790183" y="-11193"/>
                    <a:pt x="1778666" y="-3785"/>
                    <a:pt x="2767150" y="3624"/>
                  </a:cubicBezTo>
                </a:path>
              </a:pathLst>
            </a:custGeom>
            <a:ln w="76200">
              <a:solidFill>
                <a:srgbClr val="BB894A"/>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8" name="Freeform: Shape 7">
              <a:extLst>
                <a:ext uri="{FF2B5EF4-FFF2-40B4-BE49-F238E27FC236}">
                  <a16:creationId xmlns:a16="http://schemas.microsoft.com/office/drawing/2014/main" id="{D06AEABD-A1EC-402B-AE0E-1DA96DAA83B4}"/>
                </a:ext>
              </a:extLst>
            </p:cNvPr>
            <p:cNvSpPr/>
            <p:nvPr/>
          </p:nvSpPr>
          <p:spPr>
            <a:xfrm flipH="1">
              <a:off x="5905496" y="504376"/>
              <a:ext cx="2716353" cy="749300"/>
            </a:xfrm>
            <a:custGeom>
              <a:avLst/>
              <a:gdLst>
                <a:gd name="connsiteX0" fmla="*/ 74750 w 2767150"/>
                <a:gd name="connsiteY0" fmla="*/ 702124 h 702124"/>
                <a:gd name="connsiteX1" fmla="*/ 341450 w 2767150"/>
                <a:gd name="connsiteY1" fmla="*/ 105224 h 702124"/>
                <a:gd name="connsiteX2" fmla="*/ 2767150 w 2767150"/>
                <a:gd name="connsiteY2" fmla="*/ 3624 h 702124"/>
              </a:gdLst>
              <a:ahLst/>
              <a:cxnLst>
                <a:cxn ang="0">
                  <a:pos x="connsiteX0" y="connsiteY0"/>
                </a:cxn>
                <a:cxn ang="0">
                  <a:pos x="connsiteX1" y="connsiteY1"/>
                </a:cxn>
                <a:cxn ang="0">
                  <a:pos x="connsiteX2" y="connsiteY2"/>
                </a:cxn>
              </a:cxnLst>
              <a:rect l="l" t="t" r="r" b="b"/>
              <a:pathLst>
                <a:path w="2767150" h="702124">
                  <a:moveTo>
                    <a:pt x="74750" y="702124"/>
                  </a:moveTo>
                  <a:cubicBezTo>
                    <a:pt x="-16267" y="461882"/>
                    <a:pt x="-107283" y="221641"/>
                    <a:pt x="341450" y="105224"/>
                  </a:cubicBezTo>
                  <a:cubicBezTo>
                    <a:pt x="790183" y="-11193"/>
                    <a:pt x="1778666" y="-3785"/>
                    <a:pt x="2767150" y="3624"/>
                  </a:cubicBezTo>
                </a:path>
              </a:pathLst>
            </a:custGeom>
            <a:ln w="76200">
              <a:solidFill>
                <a:srgbClr val="BB894A"/>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
        <p:nvSpPr>
          <p:cNvPr id="19" name="TextBox 18">
            <a:extLst>
              <a:ext uri="{FF2B5EF4-FFF2-40B4-BE49-F238E27FC236}">
                <a16:creationId xmlns:a16="http://schemas.microsoft.com/office/drawing/2014/main" id="{D49AD3C2-A2F3-4641-AB95-912002ECD5E0}"/>
              </a:ext>
            </a:extLst>
          </p:cNvPr>
          <p:cNvSpPr txBox="1"/>
          <p:nvPr/>
        </p:nvSpPr>
        <p:spPr>
          <a:xfrm>
            <a:off x="753050" y="1023262"/>
            <a:ext cx="7654350" cy="400110"/>
          </a:xfrm>
          <a:prstGeom prst="rect">
            <a:avLst/>
          </a:prstGeom>
          <a:noFill/>
        </p:spPr>
        <p:txBody>
          <a:bodyPr wrap="square">
            <a:spAutoFit/>
          </a:bodyPr>
          <a:lstStyle/>
          <a:p>
            <a:pPr algn="just"/>
            <a:r>
              <a:rPr lang="en-US" sz="2000" b="1" dirty="0">
                <a:latin typeface="Arial" panose="020B0604020202020204" pitchFamily="34" charset="0"/>
                <a:cs typeface="Arial" panose="020B0604020202020204" pitchFamily="34" charset="0"/>
              </a:rPr>
              <a:t>1/ </a:t>
            </a:r>
            <a:r>
              <a:rPr lang="en-US" sz="2000" dirty="0" err="1">
                <a:latin typeface="Arial" panose="020B0604020202020204" pitchFamily="34" charset="0"/>
                <a:cs typeface="Arial" panose="020B0604020202020204" pitchFamily="34" charset="0"/>
              </a:rPr>
              <a:t>Tìm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tiếng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chứa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vần</a:t>
            </a:r>
            <a:r>
              <a:rPr lang="en-US" sz="2000" dirty="0">
                <a:latin typeface="Arial" panose="020B0604020202020204" pitchFamily="34" charset="0"/>
                <a:cs typeface="Arial" panose="020B0604020202020204" pitchFamily="34" charset="0"/>
              </a:rPr>
              <a:t> </a:t>
            </a:r>
            <a:r>
              <a:rPr lang="en-US" sz="2000" b="1" dirty="0" err="1">
                <a:solidFill>
                  <a:srgbClr val="03904F"/>
                </a:solidFill>
                <a:latin typeface="Arial" panose="020B0604020202020204" pitchFamily="34" charset="0"/>
                <a:cs typeface="Arial" panose="020B0604020202020204" pitchFamily="34" charset="0"/>
              </a:rPr>
              <a:t>iên</a:t>
            </a:r>
            <a:r>
              <a:rPr lang="en-US" sz="2000" b="1" dirty="0">
                <a:solidFill>
                  <a:srgbClr val="03904F"/>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hoặc</a:t>
            </a:r>
            <a:r>
              <a:rPr lang="en-US" sz="2000" dirty="0">
                <a:latin typeface="Arial" panose="020B0604020202020204" pitchFamily="34" charset="0"/>
                <a:cs typeface="Arial" panose="020B0604020202020204" pitchFamily="34" charset="0"/>
              </a:rPr>
              <a:t> </a:t>
            </a:r>
            <a:r>
              <a:rPr lang="en-US" sz="2000" b="1" dirty="0" err="1">
                <a:solidFill>
                  <a:srgbClr val="03904F"/>
                </a:solidFill>
                <a:latin typeface="Arial" panose="020B0604020202020204" pitchFamily="34" charset="0"/>
                <a:cs typeface="Arial" panose="020B0604020202020204" pitchFamily="34" charset="0"/>
              </a:rPr>
              <a:t>iêng</a:t>
            </a:r>
            <a:r>
              <a:rPr lang="en-US" sz="2000" dirty="0">
                <a:solidFill>
                  <a:srgbClr val="03904F"/>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nghĩa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sau</a:t>
            </a:r>
            <a:r>
              <a:rPr lang="en-US" sz="2000" dirty="0">
                <a:latin typeface="Arial" panose="020B0604020202020204" pitchFamily="34" charset="0"/>
                <a:cs typeface="Arial" panose="020B0604020202020204" pitchFamily="34" charset="0"/>
              </a:rPr>
              <a:t>:</a:t>
            </a:r>
          </a:p>
        </p:txBody>
      </p:sp>
      <p:grpSp>
        <p:nvGrpSpPr>
          <p:cNvPr id="31" name="Group 30">
            <a:extLst>
              <a:ext uri="{FF2B5EF4-FFF2-40B4-BE49-F238E27FC236}">
                <a16:creationId xmlns:a16="http://schemas.microsoft.com/office/drawing/2014/main" id="{2775E526-2B56-465B-B3E7-D39FF06956D2}"/>
              </a:ext>
            </a:extLst>
          </p:cNvPr>
          <p:cNvGrpSpPr/>
          <p:nvPr/>
        </p:nvGrpSpPr>
        <p:grpSpPr>
          <a:xfrm>
            <a:off x="597813" y="1270820"/>
            <a:ext cx="5882976" cy="1146204"/>
            <a:chOff x="889053" y="1496758"/>
            <a:chExt cx="5882976" cy="1146204"/>
          </a:xfrm>
        </p:grpSpPr>
        <p:sp>
          <p:nvSpPr>
            <p:cNvPr id="23" name="Rectangle: Rounded Corners 22">
              <a:extLst>
                <a:ext uri="{FF2B5EF4-FFF2-40B4-BE49-F238E27FC236}">
                  <a16:creationId xmlns:a16="http://schemas.microsoft.com/office/drawing/2014/main" id="{FE42A961-FAD1-482E-8BAA-1BEDB40ADC19}"/>
                </a:ext>
              </a:extLst>
            </p:cNvPr>
            <p:cNvSpPr/>
            <p:nvPr/>
          </p:nvSpPr>
          <p:spPr>
            <a:xfrm>
              <a:off x="1181100" y="1954958"/>
              <a:ext cx="5509336" cy="40011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078FC6BC-9C9A-4327-A81B-E6ED5F43E8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889053" y="1496758"/>
              <a:ext cx="1146204" cy="1146204"/>
            </a:xfrm>
            <a:prstGeom prst="rect">
              <a:avLst/>
            </a:prstGeom>
          </p:spPr>
        </p:pic>
        <p:sp>
          <p:nvSpPr>
            <p:cNvPr id="22" name="TextBox 21">
              <a:extLst>
                <a:ext uri="{FF2B5EF4-FFF2-40B4-BE49-F238E27FC236}">
                  <a16:creationId xmlns:a16="http://schemas.microsoft.com/office/drawing/2014/main" id="{C946E870-CCAC-4247-9B9C-FA616C33B613}"/>
                </a:ext>
              </a:extLst>
            </p:cNvPr>
            <p:cNvSpPr txBox="1"/>
            <p:nvPr/>
          </p:nvSpPr>
          <p:spPr>
            <a:xfrm>
              <a:off x="1457065" y="1951334"/>
              <a:ext cx="5314964" cy="400110"/>
            </a:xfrm>
            <a:prstGeom prst="rect">
              <a:avLst/>
            </a:prstGeom>
            <a:noFill/>
          </p:spPr>
          <p:txBody>
            <a:bodyPr wrap="square">
              <a:spAutoFit/>
            </a:bodyPr>
            <a:lstStyle/>
            <a:p>
              <a:pPr algn="just"/>
              <a:r>
                <a:rPr lang="en-US" sz="2000" dirty="0" err="1">
                  <a:latin typeface="Arial" panose="020B0604020202020204" pitchFamily="34" charset="0"/>
                  <a:cs typeface="Arial" panose="020B0604020202020204" pitchFamily="34" charset="0"/>
                </a:rPr>
                <a:t>Máy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truyền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tiếng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nói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này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khác</a:t>
              </a:r>
              <a:endParaRPr lang="en-US" sz="2000" dirty="0">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11365D99-56AD-4996-BBB4-714FD7D63AC7}"/>
              </a:ext>
            </a:extLst>
          </p:cNvPr>
          <p:cNvGrpSpPr/>
          <p:nvPr/>
        </p:nvGrpSpPr>
        <p:grpSpPr>
          <a:xfrm>
            <a:off x="1064616" y="2222433"/>
            <a:ext cx="4782075" cy="1061474"/>
            <a:chOff x="929431" y="1597746"/>
            <a:chExt cx="4782075" cy="1061474"/>
          </a:xfrm>
        </p:grpSpPr>
        <p:sp>
          <p:nvSpPr>
            <p:cNvPr id="33" name="Rectangle: Rounded Corners 32">
              <a:extLst>
                <a:ext uri="{FF2B5EF4-FFF2-40B4-BE49-F238E27FC236}">
                  <a16:creationId xmlns:a16="http://schemas.microsoft.com/office/drawing/2014/main" id="{6F954238-15EB-40E3-9E4E-04ABEF2221C2}"/>
                </a:ext>
              </a:extLst>
            </p:cNvPr>
            <p:cNvSpPr/>
            <p:nvPr/>
          </p:nvSpPr>
          <p:spPr>
            <a:xfrm>
              <a:off x="1181100" y="1954958"/>
              <a:ext cx="4530406" cy="68094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34" name="Picture 33">
              <a:extLst>
                <a:ext uri="{FF2B5EF4-FFF2-40B4-BE49-F238E27FC236}">
                  <a16:creationId xmlns:a16="http://schemas.microsoft.com/office/drawing/2014/main" id="{D7FD3F3F-8C59-497A-8404-DC6B4B5653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929431" y="1597746"/>
              <a:ext cx="989281" cy="989281"/>
            </a:xfrm>
            <a:prstGeom prst="rect">
              <a:avLst/>
            </a:prstGeom>
          </p:spPr>
        </p:pic>
        <p:sp>
          <p:nvSpPr>
            <p:cNvPr id="35" name="TextBox 34">
              <a:extLst>
                <a:ext uri="{FF2B5EF4-FFF2-40B4-BE49-F238E27FC236}">
                  <a16:creationId xmlns:a16="http://schemas.microsoft.com/office/drawing/2014/main" id="{0001D407-004F-40B5-AD3A-5B0AA85A585F}"/>
                </a:ext>
              </a:extLst>
            </p:cNvPr>
            <p:cNvSpPr txBox="1"/>
            <p:nvPr/>
          </p:nvSpPr>
          <p:spPr>
            <a:xfrm>
              <a:off x="1457065" y="1951334"/>
              <a:ext cx="4240634" cy="707886"/>
            </a:xfrm>
            <a:prstGeom prst="rect">
              <a:avLst/>
            </a:prstGeom>
            <a:noFill/>
          </p:spPr>
          <p:txBody>
            <a:bodyPr wrap="square">
              <a:spAutoFit/>
            </a:bodyPr>
            <a:lstStyle/>
            <a:p>
              <a:pPr algn="just"/>
              <a:r>
                <a:rPr lang="en-US" sz="2000" dirty="0" err="1">
                  <a:latin typeface="Arial" panose="020B0604020202020204" pitchFamily="34" charset="0"/>
                  <a:cs typeface="Arial" panose="020B0604020202020204" pitchFamily="34" charset="0"/>
                </a:rPr>
                <a:t>Làm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vụn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nén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mạnh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lần</a:t>
              </a:r>
              <a:endParaRPr lang="en-US" sz="2000" dirty="0">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46F6CB77-8597-41BA-AF38-313892E89909}"/>
              </a:ext>
            </a:extLst>
          </p:cNvPr>
          <p:cNvGrpSpPr/>
          <p:nvPr/>
        </p:nvGrpSpPr>
        <p:grpSpPr>
          <a:xfrm>
            <a:off x="1510419" y="3268452"/>
            <a:ext cx="4871217" cy="1158951"/>
            <a:chOff x="904034" y="1524485"/>
            <a:chExt cx="4871217" cy="1158951"/>
          </a:xfrm>
        </p:grpSpPr>
        <p:sp>
          <p:nvSpPr>
            <p:cNvPr id="37" name="Rectangle: Rounded Corners 36">
              <a:extLst>
                <a:ext uri="{FF2B5EF4-FFF2-40B4-BE49-F238E27FC236}">
                  <a16:creationId xmlns:a16="http://schemas.microsoft.com/office/drawing/2014/main" id="{CB23C3A5-4B00-4B7E-A9B8-5BEECC0A391B}"/>
                </a:ext>
              </a:extLst>
            </p:cNvPr>
            <p:cNvSpPr/>
            <p:nvPr/>
          </p:nvSpPr>
          <p:spPr>
            <a:xfrm>
              <a:off x="1181100" y="1954958"/>
              <a:ext cx="4594151" cy="72847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38" name="Picture 37">
              <a:extLst>
                <a:ext uri="{FF2B5EF4-FFF2-40B4-BE49-F238E27FC236}">
                  <a16:creationId xmlns:a16="http://schemas.microsoft.com/office/drawing/2014/main" id="{63796513-8471-472A-913E-D042500F22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904034" y="1524485"/>
              <a:ext cx="1138951" cy="1138951"/>
            </a:xfrm>
            <a:prstGeom prst="rect">
              <a:avLst/>
            </a:prstGeom>
          </p:spPr>
        </p:pic>
        <p:sp>
          <p:nvSpPr>
            <p:cNvPr id="39" name="TextBox 38">
              <a:extLst>
                <a:ext uri="{FF2B5EF4-FFF2-40B4-BE49-F238E27FC236}">
                  <a16:creationId xmlns:a16="http://schemas.microsoft.com/office/drawing/2014/main" id="{954E4CFA-A6F8-4FCC-99E8-C786834E22F7}"/>
                </a:ext>
              </a:extLst>
            </p:cNvPr>
            <p:cNvSpPr txBox="1"/>
            <p:nvPr/>
          </p:nvSpPr>
          <p:spPr>
            <a:xfrm>
              <a:off x="1412038" y="1975550"/>
              <a:ext cx="4261818" cy="707886"/>
            </a:xfrm>
            <a:prstGeom prst="rect">
              <a:avLst/>
            </a:prstGeom>
            <a:noFill/>
          </p:spPr>
          <p:txBody>
            <a:bodyPr wrap="square">
              <a:spAutoFit/>
            </a:bodyPr>
            <a:lstStyle/>
            <a:p>
              <a:pPr algn="just"/>
              <a:r>
                <a:rPr lang="en-US" sz="2000" dirty="0" err="1">
                  <a:latin typeface="Arial" panose="020B0604020202020204" pitchFamily="34" charset="0"/>
                  <a:cs typeface="Arial" panose="020B0604020202020204" pitchFamily="34" charset="0"/>
                </a:rPr>
                <a:t>Nâng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nặng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tay</a:t>
              </a:r>
              <a:r>
                <a:rPr lang="en-US" sz="2000" dirty="0">
                  <a:latin typeface="Arial" panose="020B0604020202020204" pitchFamily="34" charset="0"/>
                  <a:cs typeface="Arial" panose="020B0604020202020204" pitchFamily="34" charset="0"/>
                </a:rPr>
                <a:t> hay </a:t>
              </a:r>
              <a:r>
                <a:rPr lang="en-US" sz="2000" dirty="0" err="1">
                  <a:latin typeface="Arial" panose="020B0604020202020204" pitchFamily="34" charset="0"/>
                  <a:cs typeface="Arial" panose="020B0604020202020204" pitchFamily="34" charset="0"/>
                </a:rPr>
                <a:t>nhiều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người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hợp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lại</a:t>
              </a:r>
              <a:endParaRPr lang="en-US" sz="2000" dirty="0">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AD65F6DE-09A8-409C-8E7A-03A73B94790A}"/>
              </a:ext>
            </a:extLst>
          </p:cNvPr>
          <p:cNvGrpSpPr/>
          <p:nvPr/>
        </p:nvGrpSpPr>
        <p:grpSpPr>
          <a:xfrm>
            <a:off x="6536743" y="1119352"/>
            <a:ext cx="1834499" cy="1669612"/>
            <a:chOff x="5953025" y="1241726"/>
            <a:chExt cx="1834499" cy="1669612"/>
          </a:xfrm>
        </p:grpSpPr>
        <p:pic>
          <p:nvPicPr>
            <p:cNvPr id="41" name="Picture 40">
              <a:extLst>
                <a:ext uri="{FF2B5EF4-FFF2-40B4-BE49-F238E27FC236}">
                  <a16:creationId xmlns:a16="http://schemas.microsoft.com/office/drawing/2014/main" id="{676877F5-DB84-45BA-A5B4-4C62602DF78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2051" t="20212" r="11873" b="10550"/>
            <a:stretch/>
          </p:blipFill>
          <p:spPr>
            <a:xfrm rot="2693358">
              <a:off x="5953025" y="1241726"/>
              <a:ext cx="1834499" cy="1669612"/>
            </a:xfrm>
            <a:prstGeom prst="rect">
              <a:avLst/>
            </a:prstGeom>
          </p:spPr>
        </p:pic>
        <p:sp>
          <p:nvSpPr>
            <p:cNvPr id="42" name="TextBox 41">
              <a:extLst>
                <a:ext uri="{FF2B5EF4-FFF2-40B4-BE49-F238E27FC236}">
                  <a16:creationId xmlns:a16="http://schemas.microsoft.com/office/drawing/2014/main" id="{1A9489F3-1566-4487-AF1F-C2655DE5D61E}"/>
                </a:ext>
              </a:extLst>
            </p:cNvPr>
            <p:cNvSpPr txBox="1"/>
            <p:nvPr/>
          </p:nvSpPr>
          <p:spPr>
            <a:xfrm>
              <a:off x="6158460" y="1800978"/>
              <a:ext cx="1436812" cy="400110"/>
            </a:xfrm>
            <a:prstGeom prst="rect">
              <a:avLst/>
            </a:prstGeom>
            <a:noFill/>
          </p:spPr>
          <p:txBody>
            <a:bodyPr wrap="square" rtlCol="0">
              <a:spAutoFit/>
            </a:bodyPr>
            <a:lstStyle/>
            <a:p>
              <a:r>
                <a:rPr lang="en-US" sz="2000" b="1" dirty="0" err="1">
                  <a:solidFill>
                    <a:srgbClr val="002060"/>
                  </a:solidFill>
                  <a:latin typeface="Arial" panose="020B0604020202020204" pitchFamily="34" charset="0"/>
                  <a:cs typeface="Arial" panose="020B0604020202020204" pitchFamily="34" charset="0"/>
                </a:rPr>
                <a:t>Điện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thoại</a:t>
              </a:r>
              <a:endParaRPr lang="en-US" sz="2000" b="1" dirty="0">
                <a:solidFill>
                  <a:srgbClr val="002060"/>
                </a:solidFill>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B074F9A4-A597-486E-BB66-EB96EEC1DD6F}"/>
              </a:ext>
            </a:extLst>
          </p:cNvPr>
          <p:cNvGrpSpPr/>
          <p:nvPr/>
        </p:nvGrpSpPr>
        <p:grpSpPr>
          <a:xfrm>
            <a:off x="6093714" y="2126045"/>
            <a:ext cx="1389341" cy="1499137"/>
            <a:chOff x="4711747" y="1730414"/>
            <a:chExt cx="1389341" cy="1499137"/>
          </a:xfrm>
        </p:grpSpPr>
        <p:pic>
          <p:nvPicPr>
            <p:cNvPr id="43" name="Picture 42">
              <a:extLst>
                <a:ext uri="{FF2B5EF4-FFF2-40B4-BE49-F238E27FC236}">
                  <a16:creationId xmlns:a16="http://schemas.microsoft.com/office/drawing/2014/main" id="{55D4D952-73DE-454C-8949-78D0CBC228B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0796" t="14536" r="20496" b="11325"/>
            <a:stretch/>
          </p:blipFill>
          <p:spPr>
            <a:xfrm rot="2693358">
              <a:off x="4711747" y="1730414"/>
              <a:ext cx="1389341" cy="1499137"/>
            </a:xfrm>
            <a:prstGeom prst="rect">
              <a:avLst/>
            </a:prstGeom>
          </p:spPr>
        </p:pic>
        <p:sp>
          <p:nvSpPr>
            <p:cNvPr id="44" name="TextBox 43">
              <a:extLst>
                <a:ext uri="{FF2B5EF4-FFF2-40B4-BE49-F238E27FC236}">
                  <a16:creationId xmlns:a16="http://schemas.microsoft.com/office/drawing/2014/main" id="{79861908-F749-43B1-8099-F9BA8AF252E6}"/>
                </a:ext>
              </a:extLst>
            </p:cNvPr>
            <p:cNvSpPr txBox="1"/>
            <p:nvPr/>
          </p:nvSpPr>
          <p:spPr>
            <a:xfrm>
              <a:off x="4934713" y="2338077"/>
              <a:ext cx="1156595" cy="400110"/>
            </a:xfrm>
            <a:prstGeom prst="rect">
              <a:avLst/>
            </a:prstGeom>
            <a:noFill/>
          </p:spPr>
          <p:txBody>
            <a:bodyPr wrap="square" rtlCol="0">
              <a:spAutoFit/>
            </a:bodyPr>
            <a:lstStyle/>
            <a:p>
              <a:r>
                <a:rPr lang="en-US" sz="2000" b="1" dirty="0" err="1">
                  <a:solidFill>
                    <a:srgbClr val="002060"/>
                  </a:solidFill>
                  <a:latin typeface="Arial" panose="020B0604020202020204" pitchFamily="34" charset="0"/>
                  <a:cs typeface="Arial" panose="020B0604020202020204" pitchFamily="34" charset="0"/>
                </a:rPr>
                <a:t>Nghiền</a:t>
              </a:r>
              <a:endParaRPr lang="en-US" sz="2000" b="1" dirty="0">
                <a:solidFill>
                  <a:srgbClr val="002060"/>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E9CDF865-B4AC-485E-975C-6F8A12193271}"/>
              </a:ext>
            </a:extLst>
          </p:cNvPr>
          <p:cNvGrpSpPr/>
          <p:nvPr/>
        </p:nvGrpSpPr>
        <p:grpSpPr>
          <a:xfrm>
            <a:off x="6622063" y="3202230"/>
            <a:ext cx="1530093" cy="1590334"/>
            <a:chOff x="4411014" y="2004170"/>
            <a:chExt cx="1530093" cy="1590334"/>
          </a:xfrm>
        </p:grpSpPr>
        <p:pic>
          <p:nvPicPr>
            <p:cNvPr id="48" name="Picture 47">
              <a:extLst>
                <a:ext uri="{FF2B5EF4-FFF2-40B4-BE49-F238E27FC236}">
                  <a16:creationId xmlns:a16="http://schemas.microsoft.com/office/drawing/2014/main" id="{4AE1D159-2B33-411A-AD50-1E515F8C5F7F}"/>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0796" t="14536" r="20496" b="11325"/>
            <a:stretch/>
          </p:blipFill>
          <p:spPr>
            <a:xfrm rot="2693358">
              <a:off x="4411014" y="2004170"/>
              <a:ext cx="1473858" cy="1590334"/>
            </a:xfrm>
            <a:prstGeom prst="rect">
              <a:avLst/>
            </a:prstGeom>
          </p:spPr>
        </p:pic>
        <p:sp>
          <p:nvSpPr>
            <p:cNvPr id="49" name="TextBox 48">
              <a:extLst>
                <a:ext uri="{FF2B5EF4-FFF2-40B4-BE49-F238E27FC236}">
                  <a16:creationId xmlns:a16="http://schemas.microsoft.com/office/drawing/2014/main" id="{FED223A2-8101-45E1-B0FA-F92AE2043B68}"/>
                </a:ext>
              </a:extLst>
            </p:cNvPr>
            <p:cNvSpPr txBox="1"/>
            <p:nvPr/>
          </p:nvSpPr>
          <p:spPr>
            <a:xfrm>
              <a:off x="4677048" y="2663345"/>
              <a:ext cx="1264059" cy="400110"/>
            </a:xfrm>
            <a:prstGeom prst="rect">
              <a:avLst/>
            </a:prstGeom>
            <a:noFill/>
          </p:spPr>
          <p:txBody>
            <a:bodyPr wrap="square" rtlCol="0">
              <a:spAutoFit/>
            </a:bodyPr>
            <a:lstStyle/>
            <a:p>
              <a:r>
                <a:rPr lang="en-US" sz="2000" b="1" dirty="0" err="1">
                  <a:solidFill>
                    <a:srgbClr val="002060"/>
                  </a:solidFill>
                  <a:latin typeface="Arial" panose="020B0604020202020204" pitchFamily="34" charset="0"/>
                  <a:cs typeface="Arial" panose="020B0604020202020204" pitchFamily="34" charset="0"/>
                </a:rPr>
                <a:t>Khiêng</a:t>
              </a:r>
              <a:endParaRPr lang="en-US" sz="2000" b="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5399152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0-#ppt_w/2"/>
                                          </p:val>
                                        </p:tav>
                                        <p:tav tm="100000">
                                          <p:val>
                                            <p:strVal val="#ppt_x"/>
                                          </p:val>
                                        </p:tav>
                                      </p:tavLst>
                                    </p:anim>
                                    <p:anim calcmode="lin" valueType="num">
                                      <p:cBhvr additive="base">
                                        <p:cTn id="2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fill="hold"/>
                                        <p:tgtEl>
                                          <p:spTgt spid="46"/>
                                        </p:tgtEl>
                                        <p:attrNameLst>
                                          <p:attrName>ppt_x</p:attrName>
                                        </p:attrNameLst>
                                      </p:cBhvr>
                                      <p:tavLst>
                                        <p:tav tm="0">
                                          <p:val>
                                            <p:strVal val="0-#ppt_w/2"/>
                                          </p:val>
                                        </p:tav>
                                        <p:tav tm="100000">
                                          <p:val>
                                            <p:strVal val="#ppt_x"/>
                                          </p:val>
                                        </p:tav>
                                      </p:tavLst>
                                    </p:anim>
                                    <p:anim calcmode="lin" valueType="num">
                                      <p:cBhvr additive="base">
                                        <p:cTn id="30"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0-#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500" fill="hold"/>
                                        <p:tgtEl>
                                          <p:spTgt spid="47"/>
                                        </p:tgtEl>
                                        <p:attrNameLst>
                                          <p:attrName>ppt_x</p:attrName>
                                        </p:attrNameLst>
                                      </p:cBhvr>
                                      <p:tavLst>
                                        <p:tav tm="0">
                                          <p:val>
                                            <p:strVal val="0-#ppt_w/2"/>
                                          </p:val>
                                        </p:tav>
                                        <p:tav tm="100000">
                                          <p:val>
                                            <p:strVal val="#ppt_x"/>
                                          </p:val>
                                        </p:tav>
                                      </p:tavLst>
                                    </p:anim>
                                    <p:anim calcmode="lin" valueType="num">
                                      <p:cBhvr additive="base">
                                        <p:cTn id="42"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E44976-1119-4B35-BD0F-38B7D3AA250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320" b="93400" l="6880" r="94300">
                        <a14:foregroundMark x1="35900" y1="9320" x2="65240" y2="45720"/>
                        <a14:foregroundMark x1="57060" y1="7620" x2="33360" y2="55880"/>
                        <a14:foregroundMark x1="33360" y1="55880" x2="33360" y2="55880"/>
                        <a14:foregroundMark x1="48300" y1="7340" x2="75680" y2="82680"/>
                        <a14:foregroundMark x1="75680" y1="82680" x2="75680" y2="82680"/>
                        <a14:foregroundMark x1="47460" y1="7900" x2="81320" y2="60100"/>
                        <a14:foregroundMark x1="81320" y1="60100" x2="81320" y2="60100"/>
                        <a14:foregroundMark x1="37300" y1="9600" x2="26700" y2="15300"/>
                        <a14:foregroundMark x1="26700" y1="15300" x2="11180" y2="40180"/>
                        <a14:foregroundMark x1="11180" y1="40180" x2="14160" y2="73140"/>
                        <a14:foregroundMark x1="14160" y1="73140" x2="32560" y2="87420"/>
                        <a14:foregroundMark x1="32560" y1="87420" x2="51920" y2="90020"/>
                        <a14:foregroundMark x1="51920" y1="90020" x2="68400" y2="88720"/>
                        <a14:foregroundMark x1="68400" y1="88720" x2="78280" y2="84200"/>
                        <a14:foregroundMark x1="78280" y1="84200" x2="85780" y2="74840"/>
                        <a14:foregroundMark x1="85780" y1="74840" x2="93280" y2="45100"/>
                        <a14:foregroundMark x1="93280" y1="45100" x2="92560" y2="35500"/>
                        <a14:foregroundMark x1="92560" y1="35500" x2="75620" y2="19020"/>
                        <a14:foregroundMark x1="75620" y1="19020" x2="59880" y2="13820"/>
                        <a14:foregroundMark x1="59020" y1="8180" x2="78220" y2="46560"/>
                        <a14:foregroundMark x1="78220" y1="46560" x2="78220" y2="46560"/>
                        <a14:foregroundMark x1="68060" y1="16640" x2="81320" y2="58700"/>
                        <a14:foregroundMark x1="81320" y1="58700" x2="81320" y2="58700"/>
                        <a14:foregroundMark x1="39000" y1="18060" x2="44640" y2="80700"/>
                        <a14:foregroundMark x1="44640" y1="80700" x2="44640" y2="80700"/>
                        <a14:foregroundMark x1="32780" y1="18900" x2="26860" y2="72800"/>
                        <a14:foregroundMark x1="26860" y1="72800" x2="26860" y2="72800"/>
                        <a14:foregroundMark x1="21500" y1="18060" x2="28840" y2="67720"/>
                        <a14:foregroundMark x1="28840" y1="67720" x2="28840" y2="67720"/>
                        <a14:foregroundMark x1="43800" y1="91720" x2="56200" y2="91720"/>
                        <a14:foregroundMark x1="44640" y1="60680" x2="61000" y2="49380"/>
                        <a14:foregroundMark x1="44360" y1="47120" x2="53100" y2="55880"/>
                        <a14:foregroundMark x1="53100" y1="55880" x2="53100" y2="55880"/>
                        <a14:foregroundMark x1="15000" y1="24560" x2="7680" y2="48760"/>
                        <a14:foregroundMark x1="7680" y1="48760" x2="6880" y2="58300"/>
                        <a14:foregroundMark x1="6880" y1="58300" x2="10500" y2="66880"/>
                        <a14:foregroundMark x1="10500" y1="66880" x2="11620" y2="67440"/>
                        <a14:foregroundMark x1="45480" y1="93400" x2="51980" y2="93400"/>
                        <a14:foregroundMark x1="94300" y1="46280" x2="94300" y2="53060"/>
                        <a14:foregroundMark x1="72300" y1="11000" x2="72300" y2="11000"/>
                        <a14:foregroundMark x1="72300" y1="11000" x2="72300" y2="11000"/>
                        <a14:foregroundMark x1="72300" y1="11000" x2="72300" y2="11000"/>
                        <a14:foregroundMark x1="74840" y1="10160" x2="74840" y2="10160"/>
                        <a14:foregroundMark x1="77380" y1="85780" x2="77380" y2="85780"/>
                        <a14:foregroundMark x1="77380" y1="85780" x2="77380" y2="85780"/>
                        <a14:foregroundMark x1="79060" y1="84380" x2="79060" y2="84380"/>
                        <a14:foregroundMark x1="9920" y1="29920" x2="9920" y2="29920"/>
                        <a14:foregroundMark x1="9360" y1="29920" x2="9360" y2="29920"/>
                        <a14:foregroundMark x1="73420" y1="88040" x2="73420" y2="88040"/>
                        <a14:foregroundMark x1="72860" y1="88320" x2="72860" y2="88320"/>
                        <a14:foregroundMark x1="22620" y1="85500" x2="22620" y2="85500"/>
                        <a14:foregroundMark x1="20940" y1="84380" x2="20940" y2="84380"/>
                        <a14:foregroundMark x1="26860" y1="11560" x2="26860" y2="11560"/>
                        <a14:foregroundMark x1="26860" y1="11560" x2="26860" y2="11560"/>
                      </a14:backgroundRemoval>
                    </a14:imgEffect>
                  </a14:imgLayer>
                </a14:imgProps>
              </a:ext>
              <a:ext uri="{28A0092B-C50C-407E-A947-70E740481C1C}">
                <a14:useLocalDpi xmlns:a14="http://schemas.microsoft.com/office/drawing/2010/main" val="0"/>
              </a:ext>
            </a:extLst>
          </a:blip>
          <a:stretch>
            <a:fillRect/>
          </a:stretch>
        </p:blipFill>
        <p:spPr>
          <a:xfrm>
            <a:off x="1669140" y="-138340"/>
            <a:ext cx="5420180" cy="5420180"/>
          </a:xfrm>
          <a:prstGeom prst="rect">
            <a:avLst/>
          </a:prstGeom>
        </p:spPr>
      </p:pic>
      <p:pic>
        <p:nvPicPr>
          <p:cNvPr id="14" name="Picture 13">
            <a:extLst>
              <a:ext uri="{FF2B5EF4-FFF2-40B4-BE49-F238E27FC236}">
                <a16:creationId xmlns:a16="http://schemas.microsoft.com/office/drawing/2014/main" id="{36865E69-FD60-47D0-A209-5882A27A2A2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2663484" y="854406"/>
            <a:ext cx="709246" cy="802792"/>
          </a:xfrm>
          <a:prstGeom prst="rect">
            <a:avLst/>
          </a:prstGeom>
        </p:spPr>
      </p:pic>
      <p:pic>
        <p:nvPicPr>
          <p:cNvPr id="15" name="Picture 14">
            <a:extLst>
              <a:ext uri="{FF2B5EF4-FFF2-40B4-BE49-F238E27FC236}">
                <a16:creationId xmlns:a16="http://schemas.microsoft.com/office/drawing/2014/main" id="{A43322AC-20EA-4E85-A433-73B080EE2A6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4521779" y="453010"/>
            <a:ext cx="709246" cy="802792"/>
          </a:xfrm>
          <a:prstGeom prst="rect">
            <a:avLst/>
          </a:prstGeom>
        </p:spPr>
      </p:pic>
      <p:pic>
        <p:nvPicPr>
          <p:cNvPr id="16" name="Picture 15">
            <a:extLst>
              <a:ext uri="{FF2B5EF4-FFF2-40B4-BE49-F238E27FC236}">
                <a16:creationId xmlns:a16="http://schemas.microsoft.com/office/drawing/2014/main" id="{2ED789B8-C18B-4470-86CE-22E74FA8830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3925051" y="1671506"/>
            <a:ext cx="709246" cy="802792"/>
          </a:xfrm>
          <a:prstGeom prst="rect">
            <a:avLst/>
          </a:prstGeom>
        </p:spPr>
      </p:pic>
      <p:pic>
        <p:nvPicPr>
          <p:cNvPr id="17" name="Picture 16">
            <a:extLst>
              <a:ext uri="{FF2B5EF4-FFF2-40B4-BE49-F238E27FC236}">
                <a16:creationId xmlns:a16="http://schemas.microsoft.com/office/drawing/2014/main" id="{434E8025-C92B-42A5-9BF0-4F2AF8A13D2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4344467" y="2360308"/>
            <a:ext cx="709246" cy="802792"/>
          </a:xfrm>
          <a:prstGeom prst="rect">
            <a:avLst/>
          </a:prstGeom>
        </p:spPr>
      </p:pic>
      <p:pic>
        <p:nvPicPr>
          <p:cNvPr id="18" name="Picture 17">
            <a:extLst>
              <a:ext uri="{FF2B5EF4-FFF2-40B4-BE49-F238E27FC236}">
                <a16:creationId xmlns:a16="http://schemas.microsoft.com/office/drawing/2014/main" id="{9980918D-B7A9-43A2-B1FA-3E45B8A6B05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3018107" y="3035029"/>
            <a:ext cx="709246" cy="802792"/>
          </a:xfrm>
          <a:prstGeom prst="rect">
            <a:avLst/>
          </a:prstGeom>
        </p:spPr>
      </p:pic>
      <p:pic>
        <p:nvPicPr>
          <p:cNvPr id="19" name="Picture 18">
            <a:extLst>
              <a:ext uri="{FF2B5EF4-FFF2-40B4-BE49-F238E27FC236}">
                <a16:creationId xmlns:a16="http://schemas.microsoft.com/office/drawing/2014/main" id="{678AFE3F-604B-4472-8724-D4DBAA205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5175488" y="3292102"/>
            <a:ext cx="709246" cy="802792"/>
          </a:xfrm>
          <a:prstGeom prst="rect">
            <a:avLst/>
          </a:prstGeom>
        </p:spPr>
      </p:pic>
      <p:pic>
        <p:nvPicPr>
          <p:cNvPr id="22" name="Tieng-sung-ban-1-phat-www_tiengdong_com">
            <a:hlinkClick r:id="" action="ppaction://media"/>
            <a:extLst>
              <a:ext uri="{FF2B5EF4-FFF2-40B4-BE49-F238E27FC236}">
                <a16:creationId xmlns:a16="http://schemas.microsoft.com/office/drawing/2014/main" id="{B0AB473B-1268-483E-925B-3926CBFE6EAA}"/>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9"/>
          <a:stretch>
            <a:fillRect/>
          </a:stretch>
        </p:blipFill>
        <p:spPr>
          <a:xfrm>
            <a:off x="-1097841" y="2072902"/>
            <a:ext cx="609600" cy="609600"/>
          </a:xfrm>
          <a:prstGeom prst="rect">
            <a:avLst/>
          </a:prstGeom>
        </p:spPr>
      </p:pic>
      <p:pic>
        <p:nvPicPr>
          <p:cNvPr id="23" name="Tieng-sung-ban-1-phat-www_tiengdong_com">
            <a:hlinkClick r:id="" action="ppaction://media"/>
            <a:extLst>
              <a:ext uri="{FF2B5EF4-FFF2-40B4-BE49-F238E27FC236}">
                <a16:creationId xmlns:a16="http://schemas.microsoft.com/office/drawing/2014/main" id="{FBC70D0C-B725-4176-902D-E3057875D9E8}"/>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9"/>
          <a:stretch>
            <a:fillRect/>
          </a:stretch>
        </p:blipFill>
        <p:spPr>
          <a:xfrm>
            <a:off x="-1517315" y="2682502"/>
            <a:ext cx="609600" cy="609600"/>
          </a:xfrm>
          <a:prstGeom prst="rect">
            <a:avLst/>
          </a:prstGeom>
        </p:spPr>
      </p:pic>
      <p:pic>
        <p:nvPicPr>
          <p:cNvPr id="24" name="Tieng-sung-ban-1-phat-www_tiengdong_com">
            <a:hlinkClick r:id="" action="ppaction://media"/>
            <a:extLst>
              <a:ext uri="{FF2B5EF4-FFF2-40B4-BE49-F238E27FC236}">
                <a16:creationId xmlns:a16="http://schemas.microsoft.com/office/drawing/2014/main" id="{CD5A2980-2138-4715-9013-9DA3F9291666}"/>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9"/>
          <a:stretch>
            <a:fillRect/>
          </a:stretch>
        </p:blipFill>
        <p:spPr>
          <a:xfrm>
            <a:off x="-1212515" y="3337627"/>
            <a:ext cx="609600" cy="609600"/>
          </a:xfrm>
          <a:prstGeom prst="rect">
            <a:avLst/>
          </a:prstGeom>
        </p:spPr>
      </p:pic>
      <p:pic>
        <p:nvPicPr>
          <p:cNvPr id="25" name="5a3ddb4b00268">
            <a:hlinkClick r:id="" action="ppaction://media"/>
            <a:extLst>
              <a:ext uri="{FF2B5EF4-FFF2-40B4-BE49-F238E27FC236}">
                <a16:creationId xmlns:a16="http://schemas.microsoft.com/office/drawing/2014/main" id="{CE2222CE-DB4F-4672-B31B-88ABE1F59F0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12060" y="5418828"/>
            <a:ext cx="609600" cy="609600"/>
          </a:xfrm>
          <a:prstGeom prst="rect">
            <a:avLst/>
          </a:prstGeom>
        </p:spPr>
      </p:pic>
      <p:pic>
        <p:nvPicPr>
          <p:cNvPr id="27" name="Picture 26">
            <a:extLst>
              <a:ext uri="{FF2B5EF4-FFF2-40B4-BE49-F238E27FC236}">
                <a16:creationId xmlns:a16="http://schemas.microsoft.com/office/drawing/2014/main" id="{8CAD2A78-AF7D-40C2-9514-4F6BBDEE50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33534" y="2805516"/>
            <a:ext cx="2433616" cy="2433616"/>
          </a:xfrm>
          <a:prstGeom prst="rect">
            <a:avLst/>
          </a:prstGeom>
        </p:spPr>
      </p:pic>
    </p:spTree>
    <p:extLst>
      <p:ext uri="{BB962C8B-B14F-4D97-AF65-F5344CB8AC3E}">
        <p14:creationId xmlns:p14="http://schemas.microsoft.com/office/powerpoint/2010/main" val="16619753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300" fill="hold"/>
                                        <p:tgtEl>
                                          <p:spTgt spid="17"/>
                                        </p:tgtEl>
                                        <p:attrNameLst>
                                          <p:attrName>ppt_w</p:attrName>
                                        </p:attrNameLst>
                                      </p:cBhvr>
                                      <p:tavLst>
                                        <p:tav tm="0">
                                          <p:val>
                                            <p:fltVal val="0"/>
                                          </p:val>
                                        </p:tav>
                                        <p:tav tm="100000">
                                          <p:val>
                                            <p:strVal val="#ppt_w"/>
                                          </p:val>
                                        </p:tav>
                                      </p:tavLst>
                                    </p:anim>
                                    <p:anim calcmode="lin" valueType="num">
                                      <p:cBhvr>
                                        <p:cTn id="8" dur="300" fill="hold"/>
                                        <p:tgtEl>
                                          <p:spTgt spid="17"/>
                                        </p:tgtEl>
                                        <p:attrNameLst>
                                          <p:attrName>ppt_h</p:attrName>
                                        </p:attrNameLst>
                                      </p:cBhvr>
                                      <p:tavLst>
                                        <p:tav tm="0">
                                          <p:val>
                                            <p:fltVal val="0"/>
                                          </p:val>
                                        </p:tav>
                                        <p:tav tm="100000">
                                          <p:val>
                                            <p:strVal val="#ppt_h"/>
                                          </p:val>
                                        </p:tav>
                                      </p:tavLst>
                                    </p:anim>
                                    <p:animEffect transition="in" filter="fade">
                                      <p:cBhvr>
                                        <p:cTn id="9" dur="300"/>
                                        <p:tgtEl>
                                          <p:spTgt spid="17"/>
                                        </p:tgtEl>
                                      </p:cBhvr>
                                    </p:animEffect>
                                  </p:childTnLst>
                                </p:cTn>
                              </p:par>
                              <p:par>
                                <p:cTn id="10" presetID="1" presetClass="mediacall" presetSubtype="0" fill="hold" nodeType="withEffect">
                                  <p:stCondLst>
                                    <p:cond delay="0"/>
                                  </p:stCondLst>
                                  <p:childTnLst>
                                    <p:cmd type="call" cmd="playFrom(0.0)">
                                      <p:cBhvr>
                                        <p:cTn id="11" dur="398" fill="hold"/>
                                        <p:tgtEl>
                                          <p:spTgt spid="22"/>
                                        </p:tgtEl>
                                      </p:cBhvr>
                                    </p:cmd>
                                  </p:childTnLst>
                                </p:cTn>
                              </p:par>
                            </p:childTnLst>
                          </p:cTn>
                        </p:par>
                        <p:par>
                          <p:cTn id="12" fill="hold">
                            <p:stCondLst>
                              <p:cond delay="398"/>
                            </p:stCondLst>
                            <p:childTnLst>
                              <p:par>
                                <p:cTn id="13" presetID="53" presetClass="entr" presetSubtype="16"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300" fill="hold"/>
                                        <p:tgtEl>
                                          <p:spTgt spid="18"/>
                                        </p:tgtEl>
                                        <p:attrNameLst>
                                          <p:attrName>ppt_w</p:attrName>
                                        </p:attrNameLst>
                                      </p:cBhvr>
                                      <p:tavLst>
                                        <p:tav tm="0">
                                          <p:val>
                                            <p:fltVal val="0"/>
                                          </p:val>
                                        </p:tav>
                                        <p:tav tm="100000">
                                          <p:val>
                                            <p:strVal val="#ppt_w"/>
                                          </p:val>
                                        </p:tav>
                                      </p:tavLst>
                                    </p:anim>
                                    <p:anim calcmode="lin" valueType="num">
                                      <p:cBhvr>
                                        <p:cTn id="16" dur="300" fill="hold"/>
                                        <p:tgtEl>
                                          <p:spTgt spid="18"/>
                                        </p:tgtEl>
                                        <p:attrNameLst>
                                          <p:attrName>ppt_h</p:attrName>
                                        </p:attrNameLst>
                                      </p:cBhvr>
                                      <p:tavLst>
                                        <p:tav tm="0">
                                          <p:val>
                                            <p:fltVal val="0"/>
                                          </p:val>
                                        </p:tav>
                                        <p:tav tm="100000">
                                          <p:val>
                                            <p:strVal val="#ppt_h"/>
                                          </p:val>
                                        </p:tav>
                                      </p:tavLst>
                                    </p:anim>
                                    <p:animEffect transition="in" filter="fade">
                                      <p:cBhvr>
                                        <p:cTn id="17" dur="300"/>
                                        <p:tgtEl>
                                          <p:spTgt spid="18"/>
                                        </p:tgtEl>
                                      </p:cBhvr>
                                    </p:animEffect>
                                  </p:childTnLst>
                                </p:cTn>
                              </p:par>
                              <p:par>
                                <p:cTn id="18" presetID="1" presetClass="mediacall" presetSubtype="0" fill="hold" nodeType="withEffect">
                                  <p:stCondLst>
                                    <p:cond delay="0"/>
                                  </p:stCondLst>
                                  <p:childTnLst>
                                    <p:cmd type="call" cmd="playFrom(0.0)">
                                      <p:cBhvr>
                                        <p:cTn id="19" dur="398" fill="hold"/>
                                        <p:tgtEl>
                                          <p:spTgt spid="23"/>
                                        </p:tgtEl>
                                      </p:cBhvr>
                                    </p:cmd>
                                  </p:childTnLst>
                                </p:cTn>
                              </p:par>
                            </p:childTnLst>
                          </p:cTn>
                        </p:par>
                        <p:par>
                          <p:cTn id="20" fill="hold">
                            <p:stCondLst>
                              <p:cond delay="796"/>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300" fill="hold"/>
                                        <p:tgtEl>
                                          <p:spTgt spid="19"/>
                                        </p:tgtEl>
                                        <p:attrNameLst>
                                          <p:attrName>ppt_w</p:attrName>
                                        </p:attrNameLst>
                                      </p:cBhvr>
                                      <p:tavLst>
                                        <p:tav tm="0">
                                          <p:val>
                                            <p:fltVal val="0"/>
                                          </p:val>
                                        </p:tav>
                                        <p:tav tm="100000">
                                          <p:val>
                                            <p:strVal val="#ppt_w"/>
                                          </p:val>
                                        </p:tav>
                                      </p:tavLst>
                                    </p:anim>
                                    <p:anim calcmode="lin" valueType="num">
                                      <p:cBhvr>
                                        <p:cTn id="24" dur="300" fill="hold"/>
                                        <p:tgtEl>
                                          <p:spTgt spid="19"/>
                                        </p:tgtEl>
                                        <p:attrNameLst>
                                          <p:attrName>ppt_h</p:attrName>
                                        </p:attrNameLst>
                                      </p:cBhvr>
                                      <p:tavLst>
                                        <p:tav tm="0">
                                          <p:val>
                                            <p:fltVal val="0"/>
                                          </p:val>
                                        </p:tav>
                                        <p:tav tm="100000">
                                          <p:val>
                                            <p:strVal val="#ppt_h"/>
                                          </p:val>
                                        </p:tav>
                                      </p:tavLst>
                                    </p:anim>
                                    <p:animEffect transition="in" filter="fade">
                                      <p:cBhvr>
                                        <p:cTn id="25" dur="300"/>
                                        <p:tgtEl>
                                          <p:spTgt spid="19"/>
                                        </p:tgtEl>
                                      </p:cBhvr>
                                    </p:animEffect>
                                  </p:childTnLst>
                                </p:cTn>
                              </p:par>
                              <p:par>
                                <p:cTn id="26" presetID="1" presetClass="mediacall" presetSubtype="0" fill="hold" nodeType="withEffect">
                                  <p:stCondLst>
                                    <p:cond delay="0"/>
                                  </p:stCondLst>
                                  <p:childTnLst>
                                    <p:cmd type="call" cmd="playFrom(0.0)">
                                      <p:cBhvr>
                                        <p:cTn id="27" dur="398" fill="hold"/>
                                        <p:tgtEl>
                                          <p:spTgt spid="24"/>
                                        </p:tgtEl>
                                      </p:cBhvr>
                                    </p:cmd>
                                  </p:childTnLst>
                                </p:cTn>
                              </p:par>
                            </p:childTnLst>
                          </p:cTn>
                        </p:par>
                        <p:par>
                          <p:cTn id="28" fill="hold">
                            <p:stCondLst>
                              <p:cond delay="1194"/>
                            </p:stCondLst>
                            <p:childTnLst>
                              <p:par>
                                <p:cTn id="29" presetID="1" presetClass="mediacall" presetSubtype="0" fill="hold" nodeType="afterEffect">
                                  <p:stCondLst>
                                    <p:cond delay="0"/>
                                  </p:stCondLst>
                                  <p:childTnLst>
                                    <p:cmd type="call" cmd="playFrom(0.0)">
                                      <p:cBhvr>
                                        <p:cTn id="30" dur="3056"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2"/>
                </p:tgtEl>
              </p:cMediaNode>
            </p:audio>
            <p:audio>
              <p:cMediaNode vol="80000">
                <p:cTn id="32" fill="hold" display="0">
                  <p:stCondLst>
                    <p:cond delay="indefinite"/>
                  </p:stCondLst>
                  <p:endCondLst>
                    <p:cond evt="onStopAudio" delay="0">
                      <p:tgtEl>
                        <p:sldTgt/>
                      </p:tgtEl>
                    </p:cond>
                  </p:endCondLst>
                </p:cTn>
                <p:tgtEl>
                  <p:spTgt spid="23"/>
                </p:tgtEl>
              </p:cMediaNode>
            </p:audio>
            <p:audio>
              <p:cMediaNode vol="80000">
                <p:cTn id="33" fill="hold" display="0">
                  <p:stCondLst>
                    <p:cond delay="indefinite"/>
                  </p:stCondLst>
                  <p:endCondLst>
                    <p:cond evt="onStopAudio" delay="0">
                      <p:tgtEl>
                        <p:sldTgt/>
                      </p:tgtEl>
                    </p:cond>
                  </p:endCondLst>
                </p:cTn>
                <p:tgtEl>
                  <p:spTgt spid="24"/>
                </p:tgtEl>
              </p:cMediaNode>
            </p:audio>
            <p:audio>
              <p:cMediaNode vol="80000">
                <p:cTn id="34" fill="hold" display="0">
                  <p:stCondLst>
                    <p:cond delay="indefinite"/>
                  </p:stCondLst>
                  <p:endCondLst>
                    <p:cond evt="onStopAudio" delay="0">
                      <p:tgtEl>
                        <p:sldTgt/>
                      </p:tgtEl>
                    </p:cond>
                  </p:endCondLst>
                </p:cTn>
                <p:tgtEl>
                  <p:spTgt spid="2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2A143-7ED3-4EBF-B3B9-A2A6C003F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657" y="-447978"/>
            <a:ext cx="7808685" cy="6039455"/>
          </a:xfrm>
          <a:prstGeom prst="rect">
            <a:avLst/>
          </a:prstGeom>
        </p:spPr>
      </p:pic>
      <p:sp>
        <p:nvSpPr>
          <p:cNvPr id="6" name="文本框 7">
            <a:extLst>
              <a:ext uri="{FF2B5EF4-FFF2-40B4-BE49-F238E27FC236}">
                <a16:creationId xmlns:a16="http://schemas.microsoft.com/office/drawing/2014/main" id="{A00EC557-079B-42C8-8706-5E30F6F2BC82}"/>
              </a:ext>
            </a:extLst>
          </p:cNvPr>
          <p:cNvSpPr txBox="1"/>
          <p:nvPr/>
        </p:nvSpPr>
        <p:spPr>
          <a:xfrm>
            <a:off x="2586586" y="405108"/>
            <a:ext cx="2794355" cy="707886"/>
          </a:xfrm>
          <a:prstGeom prst="rect">
            <a:avLst/>
          </a:prstGeom>
          <a:noFill/>
        </p:spPr>
        <p:txBody>
          <a:bodyPr wrap="none" rtlCol="0">
            <a:spAutoFit/>
          </a:bodyPr>
          <a:lstStyle/>
          <a:p>
            <a:r>
              <a:rPr lang="en-US" altLang="zh-CN" sz="4000" b="1" dirty="0">
                <a:solidFill>
                  <a:srgbClr val="FFC000"/>
                </a:solidFill>
                <a:latin typeface="UTM Kona KT" panose="02040603050506020204" pitchFamily="18" charset="0"/>
                <a:ea typeface="字魂70号-灵悦黑体" panose="00000500000000000000" pitchFamily="2" charset="-122"/>
              </a:rPr>
              <a:t>DẶN DÒ</a:t>
            </a:r>
            <a:endParaRPr lang="zh-CN" altLang="en-US" sz="4000" b="1" dirty="0">
              <a:solidFill>
                <a:srgbClr val="FFC000"/>
              </a:solidFill>
              <a:latin typeface="UTM Kona KT" panose="02040603050506020204" pitchFamily="18" charset="0"/>
              <a:ea typeface="字魂70号-灵悦黑体" panose="00000500000000000000" pitchFamily="2" charset="-122"/>
            </a:endParaRPr>
          </a:p>
        </p:txBody>
      </p:sp>
      <p:sp>
        <p:nvSpPr>
          <p:cNvPr id="8" name="文本框 7">
            <a:extLst>
              <a:ext uri="{FF2B5EF4-FFF2-40B4-BE49-F238E27FC236}">
                <a16:creationId xmlns:a16="http://schemas.microsoft.com/office/drawing/2014/main" id="{923C5CE8-EA9D-4C95-8976-8BC0CD61ECB8}"/>
              </a:ext>
            </a:extLst>
          </p:cNvPr>
          <p:cNvSpPr txBox="1"/>
          <p:nvPr/>
        </p:nvSpPr>
        <p:spPr>
          <a:xfrm>
            <a:off x="2702701" y="1539275"/>
            <a:ext cx="3494900" cy="1015663"/>
          </a:xfrm>
          <a:prstGeom prst="rect">
            <a:avLst/>
          </a:prstGeom>
          <a:noFill/>
        </p:spPr>
        <p:txBody>
          <a:bodyPr wrap="square" rtlCol="0">
            <a:spAutoFit/>
          </a:bodyPr>
          <a:lstStyle/>
          <a:p>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Soát</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lỗi</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Trung</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thu</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độc</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lập</a:t>
            </a:r>
            <a:endParaRPr lang="zh-CN" altLang="en-US" sz="3000" dirty="0">
              <a:latin typeface="Arial" panose="020B0604020202020204" pitchFamily="34" charset="0"/>
              <a:ea typeface="字魂70号-灵悦黑体" panose="00000500000000000000" pitchFamily="2" charset="-122"/>
              <a:cs typeface="Arial" panose="020B0604020202020204" pitchFamily="34" charset="0"/>
            </a:endParaRPr>
          </a:p>
        </p:txBody>
      </p:sp>
      <p:sp>
        <p:nvSpPr>
          <p:cNvPr id="9" name="文本框 7">
            <a:extLst>
              <a:ext uri="{FF2B5EF4-FFF2-40B4-BE49-F238E27FC236}">
                <a16:creationId xmlns:a16="http://schemas.microsoft.com/office/drawing/2014/main" id="{157FA68B-8BAE-47F9-A459-41870A6CB750}"/>
              </a:ext>
            </a:extLst>
          </p:cNvPr>
          <p:cNvSpPr txBox="1"/>
          <p:nvPr/>
        </p:nvSpPr>
        <p:spPr>
          <a:xfrm>
            <a:off x="2702701" y="2823248"/>
            <a:ext cx="3056734" cy="553998"/>
          </a:xfrm>
          <a:prstGeom prst="rect">
            <a:avLst/>
          </a:prstGeom>
          <a:noFill/>
        </p:spPr>
        <p:txBody>
          <a:bodyPr wrap="none" rtlCol="0">
            <a:spAutoFit/>
          </a:bodyPr>
          <a:lstStyle/>
          <a:p>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Xem</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bài</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Thợ</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rèn</a:t>
            </a:r>
            <a:endParaRPr lang="zh-CN" altLang="en-US" sz="3000" dirty="0">
              <a:latin typeface="Arial" panose="020B0604020202020204" pitchFamily="34" charset="0"/>
              <a:ea typeface="字魂70号-灵悦黑体" panose="00000500000000000000" pitchFamily="2" charset="-122"/>
              <a:cs typeface="Arial" panose="020B0604020202020204" pitchFamily="34" charset="0"/>
            </a:endParaRPr>
          </a:p>
        </p:txBody>
      </p:sp>
    </p:spTree>
    <p:extLst>
      <p:ext uri="{BB962C8B-B14F-4D97-AF65-F5344CB8AC3E}">
        <p14:creationId xmlns:p14="http://schemas.microsoft.com/office/powerpoint/2010/main" val="6859925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lt">
                                    <p:tmPct val="14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grpId="0" nodeType="withEffect">
                                  <p:stCondLst>
                                    <p:cond delay="0"/>
                                  </p:stCondLst>
                                  <p:iterate type="lt">
                                    <p:tmPct val="14000"/>
                                  </p:iterate>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par>
                                <p:cTn id="13" presetID="12" presetClass="entr" presetSubtype="4" fill="hold" grpId="0" nodeType="withEffect">
                                  <p:stCondLst>
                                    <p:cond delay="0"/>
                                  </p:stCondLst>
                                  <p:iterate type="lt">
                                    <p:tmPct val="14000"/>
                                  </p:iterate>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7">
            <a:extLst>
              <a:ext uri="{FF2B5EF4-FFF2-40B4-BE49-F238E27FC236}">
                <a16:creationId xmlns:a16="http://schemas.microsoft.com/office/drawing/2014/main" id="{30376939-DFC8-4AC5-8B5B-BE27D6C44F8C}"/>
              </a:ext>
            </a:extLst>
          </p:cNvPr>
          <p:cNvSpPr txBox="1"/>
          <p:nvPr/>
        </p:nvSpPr>
        <p:spPr>
          <a:xfrm>
            <a:off x="663896" y="1185217"/>
            <a:ext cx="7604967" cy="1938992"/>
          </a:xfrm>
          <a:prstGeom prst="rect">
            <a:avLst/>
          </a:prstGeom>
          <a:noFill/>
        </p:spPr>
        <p:txBody>
          <a:bodyPr wrap="none" rtlCol="0">
            <a:spAutoFit/>
          </a:bodyPr>
          <a:lstStyle/>
          <a:p>
            <a:pPr algn="ctr"/>
            <a:r>
              <a:rPr lang="it-IT" altLang="zh-CN" sz="6000" b="1" dirty="0">
                <a:solidFill>
                  <a:srgbClr val="92D050"/>
                </a:solidFill>
                <a:latin typeface="UTM Kona KT" panose="02040603050506020204" pitchFamily="18" charset="0"/>
                <a:ea typeface="字魂70号-灵悦黑体" panose="00000500000000000000" pitchFamily="2" charset="-122"/>
              </a:rPr>
              <a:t>Chúc các con</a:t>
            </a:r>
          </a:p>
          <a:p>
            <a:pPr algn="ctr"/>
            <a:r>
              <a:rPr lang="it-IT" altLang="zh-CN" sz="6000" b="1" dirty="0">
                <a:solidFill>
                  <a:srgbClr val="92D050"/>
                </a:solidFill>
                <a:latin typeface="UTM Kona KT" panose="02040603050506020204" pitchFamily="18" charset="0"/>
                <a:ea typeface="字魂70号-灵悦黑体" panose="00000500000000000000" pitchFamily="2" charset="-122"/>
              </a:rPr>
              <a:t>Học tốt</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587364"/>
            <a:ext cx="3706677" cy="1453387"/>
            <a:chOff x="1402352" y="2967139"/>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sp>
        <p:nvSpPr>
          <p:cNvPr id="8" name="文本框 7"/>
          <p:cNvSpPr txBox="1"/>
          <p:nvPr/>
        </p:nvSpPr>
        <p:spPr>
          <a:xfrm>
            <a:off x="692924" y="1127161"/>
            <a:ext cx="7604967" cy="1938992"/>
          </a:xfrm>
          <a:prstGeom prst="rect">
            <a:avLst/>
          </a:prstGeom>
          <a:noFill/>
        </p:spPr>
        <p:txBody>
          <a:bodyPr wrap="none" rtlCol="0">
            <a:spAutoFit/>
          </a:bodyPr>
          <a:lstStyle/>
          <a:p>
            <a:r>
              <a:rPr lang="en-US" altLang="zh-CN" sz="6000" b="1" dirty="0" err="1">
                <a:solidFill>
                  <a:schemeClr val="bg1"/>
                </a:solidFill>
                <a:latin typeface="UTM Kona KT" panose="02040603050506020204" pitchFamily="18" charset="0"/>
                <a:ea typeface="字魂70号-灵悦黑体" panose="00000500000000000000" pitchFamily="2" charset="-122"/>
              </a:rPr>
              <a:t>Chúc</a:t>
            </a:r>
            <a:r>
              <a:rPr lang="en-US" altLang="zh-CN" sz="6000" b="1" dirty="0">
                <a:solidFill>
                  <a:schemeClr val="bg1"/>
                </a:solidFill>
                <a:latin typeface="UTM Kona KT" panose="02040603050506020204" pitchFamily="18" charset="0"/>
                <a:ea typeface="字魂70号-灵悦黑体" panose="00000500000000000000" pitchFamily="2" charset="-122"/>
              </a:rPr>
              <a:t> </a:t>
            </a:r>
            <a:r>
              <a:rPr lang="en-US" altLang="zh-CN" sz="6000" b="1" dirty="0" err="1">
                <a:solidFill>
                  <a:schemeClr val="bg1"/>
                </a:solidFill>
                <a:latin typeface="UTM Kona KT" panose="02040603050506020204" pitchFamily="18" charset="0"/>
                <a:ea typeface="字魂70号-灵悦黑体" panose="00000500000000000000" pitchFamily="2" charset="-122"/>
              </a:rPr>
              <a:t>các</a:t>
            </a:r>
            <a:r>
              <a:rPr lang="en-US" altLang="zh-CN" sz="6000" b="1" dirty="0">
                <a:solidFill>
                  <a:schemeClr val="bg1"/>
                </a:solidFill>
                <a:latin typeface="UTM Kona KT" panose="02040603050506020204" pitchFamily="18" charset="0"/>
                <a:ea typeface="字魂70号-灵悦黑体" panose="00000500000000000000" pitchFamily="2" charset="-122"/>
              </a:rPr>
              <a:t> con</a:t>
            </a:r>
          </a:p>
          <a:p>
            <a:pPr algn="ctr"/>
            <a:r>
              <a:rPr lang="en-US" altLang="zh-CN" sz="6000" b="1" dirty="0" err="1">
                <a:solidFill>
                  <a:schemeClr val="bg1"/>
                </a:solidFill>
                <a:latin typeface="UTM Kona KT" panose="02040603050506020204" pitchFamily="18" charset="0"/>
                <a:ea typeface="字魂70号-灵悦黑体" panose="00000500000000000000" pitchFamily="2" charset="-122"/>
              </a:rPr>
              <a:t>Học</a:t>
            </a:r>
            <a:r>
              <a:rPr lang="en-US" altLang="zh-CN" sz="6000" b="1" dirty="0">
                <a:solidFill>
                  <a:schemeClr val="bg1"/>
                </a:solidFill>
                <a:latin typeface="UTM Kona KT" panose="02040603050506020204" pitchFamily="18" charset="0"/>
                <a:ea typeface="字魂70号-灵悦黑体" panose="00000500000000000000" pitchFamily="2" charset="-122"/>
              </a:rPr>
              <a:t> </a:t>
            </a:r>
            <a:r>
              <a:rPr lang="en-US" altLang="zh-CN" sz="6000" b="1" dirty="0" err="1">
                <a:solidFill>
                  <a:schemeClr val="bg1"/>
                </a:solidFill>
                <a:latin typeface="UTM Kona KT" panose="02040603050506020204" pitchFamily="18" charset="0"/>
                <a:ea typeface="字魂70号-灵悦黑体" panose="00000500000000000000" pitchFamily="2" charset="-122"/>
              </a:rPr>
              <a:t>tốt</a:t>
            </a:r>
            <a:endParaRPr lang="zh-CN" altLang="en-US" sz="6000" b="1" dirty="0">
              <a:solidFill>
                <a:schemeClr val="bg1"/>
              </a:solidFill>
              <a:latin typeface="UTM Kona KT" panose="02040603050506020204" pitchFamily="18" charset="0"/>
              <a:ea typeface="字魂70号-灵悦黑体" panose="00000500000000000000" pitchFamily="2" charset="-122"/>
            </a:endParaRPr>
          </a:p>
        </p:txBody>
      </p:sp>
    </p:spTree>
    <p:extLst>
      <p:ext uri="{BB962C8B-B14F-4D97-AF65-F5344CB8AC3E}">
        <p14:creationId xmlns:p14="http://schemas.microsoft.com/office/powerpoint/2010/main" val="14954364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12" presetClass="entr" presetSubtype="4" fill="hold" grpId="0" nodeType="afterEffect">
                                  <p:stCondLst>
                                    <p:cond delay="0"/>
                                  </p:stCondLst>
                                  <p:iterate type="lt">
                                    <p:tmPct val="14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par>
                                <p:cTn id="21" presetID="12" presetClass="entr" presetSubtype="4" fill="hold" grpId="0" nodeType="withEffect">
                                  <p:stCondLst>
                                    <p:cond delay="0"/>
                                  </p:stCondLst>
                                  <p:iterate type="lt">
                                    <p:tmPct val="14000"/>
                                  </p:iterate>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ppt_h*1.125000"/>
                                          </p:val>
                                        </p:tav>
                                        <p:tav tm="100000">
                                          <p:val>
                                            <p:strVal val="#ppt_y"/>
                                          </p:val>
                                        </p:tav>
                                      </p:tavLst>
                                    </p:anim>
                                    <p:animEffect transition="in" filter="wipe(up)">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898018"/>
            <a:ext cx="9144000" cy="2347082"/>
            <a:chOff x="0" y="2898018"/>
            <a:chExt cx="9144000" cy="2347082"/>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647569"/>
              <a:ext cx="3706677" cy="1453387"/>
              <a:chOff x="1402352" y="3057873"/>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3057873"/>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3057873"/>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3057873"/>
                <a:ext cx="1500505" cy="2190377"/>
              </a:xfrm>
              <a:prstGeom prst="rect">
                <a:avLst/>
              </a:prstGeom>
            </p:spPr>
          </p:pic>
        </p:grpSp>
      </p:grpSp>
      <p:sp>
        <p:nvSpPr>
          <p:cNvPr id="16" name="TextBox 70"/>
          <p:cNvSpPr txBox="1"/>
          <p:nvPr/>
        </p:nvSpPr>
        <p:spPr>
          <a:xfrm>
            <a:off x="2276976" y="2313243"/>
            <a:ext cx="4238124" cy="584775"/>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rPr>
              <a:t>KHỞI ĐỘNG</a:t>
            </a:r>
            <a:endParaRPr lang="zh-CN" altLang="en-US"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17" name="组合 16"/>
          <p:cNvGrpSpPr/>
          <p:nvPr/>
        </p:nvGrpSpPr>
        <p:grpSpPr>
          <a:xfrm>
            <a:off x="3877093" y="1429585"/>
            <a:ext cx="1037890" cy="861774"/>
            <a:chOff x="3921290" y="2113377"/>
            <a:chExt cx="1239880" cy="861775"/>
          </a:xfrm>
        </p:grpSpPr>
        <p:sp>
          <p:nvSpPr>
            <p:cNvPr id="18" name="五边形 17"/>
            <p:cNvSpPr/>
            <p:nvPr/>
          </p:nvSpPr>
          <p:spPr>
            <a:xfrm>
              <a:off x="3921290" y="2218185"/>
              <a:ext cx="1239880" cy="662437"/>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0">
                <a:latin typeface="字魂70号-灵悦黑体" panose="00000500000000000000" pitchFamily="2" charset="-122"/>
                <a:ea typeface="字魂70号-灵悦黑体" panose="00000500000000000000" pitchFamily="2" charset="-122"/>
              </a:endParaRPr>
            </a:p>
          </p:txBody>
        </p:sp>
        <p:sp>
          <p:nvSpPr>
            <p:cNvPr id="19" name="TextBox 73"/>
            <p:cNvSpPr txBox="1"/>
            <p:nvPr/>
          </p:nvSpPr>
          <p:spPr>
            <a:xfrm>
              <a:off x="4083784" y="2113377"/>
              <a:ext cx="768704" cy="861775"/>
            </a:xfrm>
            <a:prstGeom prst="rect">
              <a:avLst/>
            </a:prstGeom>
            <a:noFill/>
          </p:spPr>
          <p:txBody>
            <a:bodyPr wrap="square" rtlCol="0">
              <a:spAutoFit/>
            </a:bodyPr>
            <a:lstStyle/>
            <a:p>
              <a:r>
                <a:rPr lang="en-US" altLang="zh-CN"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rPr>
                <a:t>1</a:t>
              </a:r>
              <a:endParaRPr lang="zh-CN" altLang="en-US"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endParaRPr>
            </a:p>
          </p:txBody>
        </p:sp>
      </p:grpSp>
    </p:spTree>
    <p:extLst>
      <p:ext uri="{BB962C8B-B14F-4D97-AF65-F5344CB8AC3E}">
        <p14:creationId xmlns:p14="http://schemas.microsoft.com/office/powerpoint/2010/main" val="16087673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1FA775B-FBFD-4F1A-837D-C1F1B9C9F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9053" y="-1372773"/>
            <a:ext cx="5143500" cy="5143500"/>
          </a:xfrm>
          <a:prstGeom prst="rect">
            <a:avLst/>
          </a:prstGeom>
        </p:spPr>
      </p:pic>
      <p:sp>
        <p:nvSpPr>
          <p:cNvPr id="19" name="TextBox 18">
            <a:extLst>
              <a:ext uri="{FF2B5EF4-FFF2-40B4-BE49-F238E27FC236}">
                <a16:creationId xmlns:a16="http://schemas.microsoft.com/office/drawing/2014/main" id="{A620A990-75FA-487E-A875-9784E55E226E}"/>
              </a:ext>
            </a:extLst>
          </p:cNvPr>
          <p:cNvSpPr txBox="1"/>
          <p:nvPr/>
        </p:nvSpPr>
        <p:spPr>
          <a:xfrm>
            <a:off x="2483667" y="1537650"/>
            <a:ext cx="4412433" cy="861774"/>
          </a:xfrm>
          <a:prstGeom prst="rect">
            <a:avLst/>
          </a:prstGeom>
          <a:noFill/>
        </p:spPr>
        <p:txBody>
          <a:bodyPr wrap="square" rtlCol="0">
            <a:spAutoFit/>
          </a:bodyPr>
          <a:lstStyle/>
          <a:p>
            <a:r>
              <a:rPr lang="en-US" sz="5000" dirty="0">
                <a:solidFill>
                  <a:srgbClr val="92D050"/>
                </a:solidFill>
                <a:latin typeface="UTM Kona KT" panose="02040603050506020204" pitchFamily="18" charset="0"/>
              </a:rPr>
              <a:t>TẬP BẮN</a:t>
            </a:r>
          </a:p>
        </p:txBody>
      </p:sp>
      <p:sp>
        <p:nvSpPr>
          <p:cNvPr id="20" name="TextBox 19">
            <a:extLst>
              <a:ext uri="{FF2B5EF4-FFF2-40B4-BE49-F238E27FC236}">
                <a16:creationId xmlns:a16="http://schemas.microsoft.com/office/drawing/2014/main" id="{9CF3E29D-AE8C-4E4C-A549-3C597BB9ABED}"/>
              </a:ext>
            </a:extLst>
          </p:cNvPr>
          <p:cNvSpPr txBox="1"/>
          <p:nvPr/>
        </p:nvSpPr>
        <p:spPr>
          <a:xfrm>
            <a:off x="2483667" y="1492580"/>
            <a:ext cx="4412433" cy="861774"/>
          </a:xfrm>
          <a:prstGeom prst="rect">
            <a:avLst/>
          </a:prstGeom>
          <a:noFill/>
        </p:spPr>
        <p:txBody>
          <a:bodyPr wrap="square" rtlCol="0">
            <a:spAutoFit/>
          </a:bodyPr>
          <a:lstStyle/>
          <a:p>
            <a:r>
              <a:rPr lang="en-US" sz="5000" dirty="0">
                <a:solidFill>
                  <a:schemeClr val="bg1"/>
                </a:solidFill>
                <a:latin typeface="UTM Kona KT" panose="02040603050506020204" pitchFamily="18" charset="0"/>
              </a:rPr>
              <a:t>TẬP BẮN</a:t>
            </a:r>
          </a:p>
        </p:txBody>
      </p:sp>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587364"/>
            <a:ext cx="3706677" cy="1453387"/>
            <a:chOff x="1402352" y="2967139"/>
            <a:chExt cx="5586276" cy="2190377"/>
          </a:xfrm>
        </p:grpSpPr>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pic>
        <p:nvPicPr>
          <p:cNvPr id="22" name="Picture 21">
            <a:extLst>
              <a:ext uri="{FF2B5EF4-FFF2-40B4-BE49-F238E27FC236}">
                <a16:creationId xmlns:a16="http://schemas.microsoft.com/office/drawing/2014/main" id="{1F1DDAD2-22B3-4C37-B034-C913CEBFB7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4606" y="2650217"/>
            <a:ext cx="1414606" cy="1414606"/>
          </a:xfrm>
          <a:prstGeom prst="rect">
            <a:avLst/>
          </a:prstGeom>
        </p:spPr>
      </p:pic>
      <p:pic>
        <p:nvPicPr>
          <p:cNvPr id="24" name="Picture 23">
            <a:extLst>
              <a:ext uri="{FF2B5EF4-FFF2-40B4-BE49-F238E27FC236}">
                <a16:creationId xmlns:a16="http://schemas.microsoft.com/office/drawing/2014/main" id="{0EF90C22-32B4-4C81-95D4-F624D18DB1C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944" t="49999" r="32814" b="8979"/>
          <a:stretch/>
        </p:blipFill>
        <p:spPr>
          <a:xfrm>
            <a:off x="2028484" y="797581"/>
            <a:ext cx="709246" cy="802792"/>
          </a:xfrm>
          <a:prstGeom prst="rect">
            <a:avLst/>
          </a:prstGeom>
        </p:spPr>
      </p:pic>
      <p:pic>
        <p:nvPicPr>
          <p:cNvPr id="26" name="Picture 25">
            <a:extLst>
              <a:ext uri="{FF2B5EF4-FFF2-40B4-BE49-F238E27FC236}">
                <a16:creationId xmlns:a16="http://schemas.microsoft.com/office/drawing/2014/main" id="{A006D07E-BE24-4F87-A7B9-F27D1E0C8DA7}"/>
              </a:ext>
            </a:extLst>
          </p:cNvPr>
          <p:cNvPicPr>
            <a:picLocks noChangeAspect="1"/>
          </p:cNvPicPr>
          <p:nvPr/>
        </p:nvPicPr>
        <p:blipFill rotWithShape="1">
          <a:blip r:embed="rId10">
            <a:extLst>
              <a:ext uri="{28A0092B-C50C-407E-A947-70E740481C1C}">
                <a14:useLocalDpi xmlns:a14="http://schemas.microsoft.com/office/drawing/2010/main" val="0"/>
              </a:ext>
            </a:extLst>
          </a:blip>
          <a:srcRect l="51975" b="59095"/>
          <a:stretch/>
        </p:blipFill>
        <p:spPr>
          <a:xfrm>
            <a:off x="193945" y="1635594"/>
            <a:ext cx="2470150" cy="2103952"/>
          </a:xfrm>
          <a:prstGeom prst="rect">
            <a:avLst/>
          </a:prstGeom>
        </p:spPr>
      </p:pic>
      <p:pic>
        <p:nvPicPr>
          <p:cNvPr id="27" name="Tieng-sung-ban-1-phat-www_tiengdong_com">
            <a:hlinkClick r:id="" action="ppaction://media"/>
            <a:extLst>
              <a:ext uri="{FF2B5EF4-FFF2-40B4-BE49-F238E27FC236}">
                <a16:creationId xmlns:a16="http://schemas.microsoft.com/office/drawing/2014/main" id="{D1DC0F05-B308-4CB2-BED5-AD4DE8BBD21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79103" y="1975279"/>
            <a:ext cx="609600" cy="609600"/>
          </a:xfrm>
          <a:prstGeom prst="rect">
            <a:avLst/>
          </a:prstGeom>
        </p:spPr>
      </p:pic>
      <p:pic>
        <p:nvPicPr>
          <p:cNvPr id="28" name="Picture 27">
            <a:extLst>
              <a:ext uri="{FF2B5EF4-FFF2-40B4-BE49-F238E27FC236}">
                <a16:creationId xmlns:a16="http://schemas.microsoft.com/office/drawing/2014/main" id="{53DA8D83-1A1B-4C08-BDC3-B8A5A2ECAAD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944" t="49999" r="32814" b="8979"/>
          <a:stretch/>
        </p:blipFill>
        <p:spPr>
          <a:xfrm>
            <a:off x="6364306" y="1097813"/>
            <a:ext cx="709246" cy="802792"/>
          </a:xfrm>
          <a:prstGeom prst="rect">
            <a:avLst/>
          </a:prstGeom>
        </p:spPr>
      </p:pic>
      <p:pic>
        <p:nvPicPr>
          <p:cNvPr id="29" name="Picture 28">
            <a:extLst>
              <a:ext uri="{FF2B5EF4-FFF2-40B4-BE49-F238E27FC236}">
                <a16:creationId xmlns:a16="http://schemas.microsoft.com/office/drawing/2014/main" id="{9696D137-3390-4CC5-B90B-866666AD2089}"/>
              </a:ext>
            </a:extLst>
          </p:cNvPr>
          <p:cNvPicPr>
            <a:picLocks noChangeAspect="1"/>
          </p:cNvPicPr>
          <p:nvPr/>
        </p:nvPicPr>
        <p:blipFill rotWithShape="1">
          <a:blip r:embed="rId10">
            <a:extLst>
              <a:ext uri="{28A0092B-C50C-407E-A947-70E740481C1C}">
                <a14:useLocalDpi xmlns:a14="http://schemas.microsoft.com/office/drawing/2010/main" val="0"/>
              </a:ext>
            </a:extLst>
          </a:blip>
          <a:srcRect l="51975" b="59095"/>
          <a:stretch/>
        </p:blipFill>
        <p:spPr>
          <a:xfrm>
            <a:off x="4132926" y="2036794"/>
            <a:ext cx="2470150" cy="2103952"/>
          </a:xfrm>
          <a:prstGeom prst="rect">
            <a:avLst/>
          </a:prstGeom>
        </p:spPr>
      </p:pic>
      <p:pic>
        <p:nvPicPr>
          <p:cNvPr id="30" name="Tieng-sung-ban-1-phat-www_tiengdong_com">
            <a:hlinkClick r:id="" action="ppaction://media"/>
            <a:extLst>
              <a:ext uri="{FF2B5EF4-FFF2-40B4-BE49-F238E27FC236}">
                <a16:creationId xmlns:a16="http://schemas.microsoft.com/office/drawing/2014/main" id="{740A12A3-484C-4858-88B6-B1BF29E7C6A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6389" y="4533900"/>
            <a:ext cx="609600" cy="609600"/>
          </a:xfrm>
          <a:prstGeom prst="rect">
            <a:avLst/>
          </a:prstGeom>
        </p:spPr>
      </p:pic>
      <p:pic>
        <p:nvPicPr>
          <p:cNvPr id="33" name="Picture 32">
            <a:extLst>
              <a:ext uri="{FF2B5EF4-FFF2-40B4-BE49-F238E27FC236}">
                <a16:creationId xmlns:a16="http://schemas.microsoft.com/office/drawing/2014/main" id="{27A858A0-7FB6-4D45-ABDB-26EC3CCAED57}"/>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backgroundMark x1="70410" y1="12207" x2="77441" y2="25293"/>
                        <a14:backgroundMark x1="77441" y1="25293" x2="86230" y2="34570"/>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2333702" y="4340444"/>
            <a:ext cx="498256" cy="498256"/>
          </a:xfrm>
          <a:prstGeom prst="rect">
            <a:avLst/>
          </a:prstGeom>
        </p:spPr>
      </p:pic>
      <p:pic>
        <p:nvPicPr>
          <p:cNvPr id="34" name="Picture 33">
            <a:extLst>
              <a:ext uri="{FF2B5EF4-FFF2-40B4-BE49-F238E27FC236}">
                <a16:creationId xmlns:a16="http://schemas.microsoft.com/office/drawing/2014/main" id="{6EA2A8A2-17F2-4C70-8271-DE09B57C182C}"/>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backgroundMark x1="70410" y1="12207" x2="77441" y2="25293"/>
                        <a14:backgroundMark x1="77441" y1="25293" x2="86230" y2="34570"/>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6824424" y="4529946"/>
            <a:ext cx="498256" cy="498256"/>
          </a:xfrm>
          <a:prstGeom prst="rect">
            <a:avLst/>
          </a:prstGeom>
        </p:spPr>
      </p:pic>
    </p:spTree>
    <p:extLst>
      <p:ext uri="{BB962C8B-B14F-4D97-AF65-F5344CB8AC3E}">
        <p14:creationId xmlns:p14="http://schemas.microsoft.com/office/powerpoint/2010/main" val="24126386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18"/>
                                        </p:tgtEl>
                                        <p:attrNameLst>
                                          <p:attrName>r</p:attrName>
                                        </p:attrNameLst>
                                      </p:cBhvr>
                                    </p:animRot>
                                    <p:animRot by="-240000">
                                      <p:cBhvr>
                                        <p:cTn id="24" dur="200" fill="hold">
                                          <p:stCondLst>
                                            <p:cond delay="200"/>
                                          </p:stCondLst>
                                        </p:cTn>
                                        <p:tgtEl>
                                          <p:spTgt spid="18"/>
                                        </p:tgtEl>
                                        <p:attrNameLst>
                                          <p:attrName>r</p:attrName>
                                        </p:attrNameLst>
                                      </p:cBhvr>
                                    </p:animRot>
                                    <p:animRot by="240000">
                                      <p:cBhvr>
                                        <p:cTn id="25" dur="200" fill="hold">
                                          <p:stCondLst>
                                            <p:cond delay="400"/>
                                          </p:stCondLst>
                                        </p:cTn>
                                        <p:tgtEl>
                                          <p:spTgt spid="18"/>
                                        </p:tgtEl>
                                        <p:attrNameLst>
                                          <p:attrName>r</p:attrName>
                                        </p:attrNameLst>
                                      </p:cBhvr>
                                    </p:animRot>
                                    <p:animRot by="-240000">
                                      <p:cBhvr>
                                        <p:cTn id="26" dur="200" fill="hold">
                                          <p:stCondLst>
                                            <p:cond delay="600"/>
                                          </p:stCondLst>
                                        </p:cTn>
                                        <p:tgtEl>
                                          <p:spTgt spid="18"/>
                                        </p:tgtEl>
                                        <p:attrNameLst>
                                          <p:attrName>r</p:attrName>
                                        </p:attrNameLst>
                                      </p:cBhvr>
                                    </p:animRot>
                                    <p:animRot by="120000">
                                      <p:cBhvr>
                                        <p:cTn id="27" dur="200" fill="hold">
                                          <p:stCondLst>
                                            <p:cond delay="800"/>
                                          </p:stCondLst>
                                        </p:cTn>
                                        <p:tgtEl>
                                          <p:spTgt spid="18"/>
                                        </p:tgtEl>
                                        <p:attrNameLst>
                                          <p:attrName>r</p:attrName>
                                        </p:attrNameLst>
                                      </p:cBhvr>
                                    </p:animRot>
                                  </p:childTnLst>
                                </p:cTn>
                              </p:par>
                            </p:childTnLst>
                          </p:cTn>
                        </p:par>
                        <p:par>
                          <p:cTn id="28" fill="hold">
                            <p:stCondLst>
                              <p:cond delay="3000"/>
                            </p:stCondLst>
                            <p:childTnLst>
                              <p:par>
                                <p:cTn id="29" presetID="53" presetClass="entr" presetSubtype="16" fill="hold" grpId="1"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par>
                                <p:cTn id="34" presetID="53" presetClass="entr" presetSubtype="16" fill="hold" grpId="1"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par>
                          <p:cTn id="39" fill="hold">
                            <p:stCondLst>
                              <p:cond delay="3500"/>
                            </p:stCondLst>
                            <p:childTnLst>
                              <p:par>
                                <p:cTn id="40" presetID="63" presetClass="path" presetSubtype="0" accel="50000" decel="50000" fill="hold" nodeType="afterEffect">
                                  <p:stCondLst>
                                    <p:cond delay="0"/>
                                  </p:stCondLst>
                                  <p:childTnLst>
                                    <p:animMotion origin="layout" path="M 0 -2.46914E-7 L 0.74549 -2.46914E-7 " pathEditMode="relative" rAng="0" ptsTypes="AA">
                                      <p:cBhvr>
                                        <p:cTn id="41" dur="2000" fill="hold"/>
                                        <p:tgtEl>
                                          <p:spTgt spid="7"/>
                                        </p:tgtEl>
                                        <p:attrNameLst>
                                          <p:attrName>ppt_x</p:attrName>
                                          <p:attrName>ppt_y</p:attrName>
                                        </p:attrNameLst>
                                      </p:cBhvr>
                                      <p:rCtr x="37274" y="0"/>
                                    </p:animMotion>
                                  </p:childTnLst>
                                </p:cTn>
                              </p:par>
                            </p:childTnLst>
                          </p:cTn>
                        </p:par>
                        <p:par>
                          <p:cTn id="42" fill="hold">
                            <p:stCondLst>
                              <p:cond delay="5500"/>
                            </p:stCondLst>
                            <p:childTnLst>
                              <p:par>
                                <p:cTn id="43" presetID="1" presetClass="exit" presetSubtype="0" fill="hold" nodeType="afterEffect">
                                  <p:stCondLst>
                                    <p:cond delay="0"/>
                                  </p:stCondLst>
                                  <p:childTnLst>
                                    <p:set>
                                      <p:cBhvr>
                                        <p:cTn id="44" dur="1" fill="hold">
                                          <p:stCondLst>
                                            <p:cond delay="0"/>
                                          </p:stCondLst>
                                        </p:cTn>
                                        <p:tgtEl>
                                          <p:spTgt spid="7"/>
                                        </p:tgtEl>
                                        <p:attrNameLst>
                                          <p:attrName>style.visibility</p:attrName>
                                        </p:attrNameLst>
                                      </p:cBhvr>
                                      <p:to>
                                        <p:strVal val="hidden"/>
                                      </p:to>
                                    </p:set>
                                  </p:childTnLst>
                                </p:cTn>
                              </p:par>
                            </p:childTnLst>
                          </p:cTn>
                        </p:par>
                        <p:par>
                          <p:cTn id="45" fill="hold">
                            <p:stCondLst>
                              <p:cond delay="5500"/>
                            </p:stCondLst>
                            <p:childTnLst>
                              <p:par>
                                <p:cTn id="46" presetID="0" presetClass="path" presetSubtype="0" accel="50000" decel="50000" fill="hold" nodeType="afterEffect">
                                  <p:stCondLst>
                                    <p:cond delay="0"/>
                                  </p:stCondLst>
                                  <p:childTnLst>
                                    <p:animMotion origin="layout" path="M -0.00677 0.00031 L -0.00677 0.00062 C 0.00209 -0.0105 0.01042 -0.02253 0.01962 -0.03179 C 0.03716 -0.04969 0.05747 -0.05926 0.07639 -0.06883 C 0.09254 -0.07716 0.13611 -0.09784 0.15434 -0.1034 C 0.16806 -0.10803 0.18212 -0.10988 0.19584 -0.11327 C 0.20712 -0.11636 0.21771 -0.12099 0.22934 -0.12315 C 0.24219 -0.12593 0.25521 -0.12562 0.26823 -0.12809 C 0.29045 -0.13303 0.31233 -0.14259 0.33455 -0.14537 L 0.39462 -0.15278 C 0.40122 -0.12901 0.40452 -0.12284 0.40573 -0.09352 C 0.40625 -0.0784 0.40539 -0.05895 0.40157 -0.04414 C 0.39948 -0.03827 0.39757 -0.03303 0.39601 -0.02685 C 0.39479 -0.02315 0.39393 -0.01883 0.39323 -0.01451 C 0.38941 0.00401 0.38907 0.0071 0.38629 0.025 C 0.39045 0.03549 0.39271 0.04969 0.39861 0.0571 C 0.40747 0.06759 0.45764 0.07376 0.4599 0.07438 C 0.47795 0.07191 0.49705 0.07222 0.51545 0.06697 C 0.52743 0.06327 0.53837 0.05463 0.55018 0.04722 C 0.56927 0.03426 0.60816 0.00648 0.629 -0.01204 C 0.65 -0.03087 0.65157 -0.03673 0.67101 -0.05155 C 0.68889 -0.06605 0.70677 -0.08611 0.72657 -0.09352 C 0.73941 -0.09846 0.75226 -0.10432 0.76545 -0.10834 C 0.77795 -0.11266 0.79254 -0.1142 0.80539 -0.11574 C 0.81858 -0.1142 0.83177 -0.11543 0.84462 -0.1108 C 0.8632 -0.10432 0.87535 -0.09013 0.89167 -0.07624 C 0.89462 -0.07377 0.89827 -0.0713 0.90157 -0.06883 C 0.91337 -0.04352 0.91459 -0.04692 0.91962 -0.02192 C 0.92066 -0.01636 0.92101 -0.0105 0.92205 -0.00463 C 0.92396 0.02963 0.92344 0.01173 0.92344 0.04969 L 0.92344 0.05 L 0.92795 0.04969 L 0.92205 0.06203 " pathEditMode="relative" rAng="0" ptsTypes="AAAAAAAAAAAAAAAAAAAAAAAAAAAAAAAAA">
                                      <p:cBhvr>
                                        <p:cTn id="47" dur="2000" fill="hold"/>
                                        <p:tgtEl>
                                          <p:spTgt spid="22"/>
                                        </p:tgtEl>
                                        <p:attrNameLst>
                                          <p:attrName>ppt_x</p:attrName>
                                          <p:attrName>ppt_y</p:attrName>
                                        </p:attrNameLst>
                                      </p:cBhvr>
                                      <p:rCtr x="46736" y="-3951"/>
                                    </p:animMotion>
                                  </p:childTnLst>
                                </p:cTn>
                              </p:par>
                              <p:par>
                                <p:cTn id="48" presetID="53" presetClass="entr" presetSubtype="16" fill="hold" nodeType="withEffect">
                                  <p:stCondLst>
                                    <p:cond delay="40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Effect transition="in" filter="fade">
                                      <p:cBhvr>
                                        <p:cTn id="52" dur="500"/>
                                        <p:tgtEl>
                                          <p:spTgt spid="26"/>
                                        </p:tgtEl>
                                      </p:cBhvr>
                                    </p:animEffect>
                                  </p:childTnLst>
                                </p:cTn>
                              </p:par>
                              <p:par>
                                <p:cTn id="53" presetID="26" presetClass="entr" presetSubtype="0" fill="hold" nodeType="withEffect">
                                  <p:stCondLst>
                                    <p:cond delay="40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290">
                                          <p:stCondLst>
                                            <p:cond delay="0"/>
                                          </p:stCondLst>
                                        </p:cTn>
                                        <p:tgtEl>
                                          <p:spTgt spid="33"/>
                                        </p:tgtEl>
                                      </p:cBhvr>
                                    </p:animEffect>
                                    <p:anim calcmode="lin" valueType="num">
                                      <p:cBhvr>
                                        <p:cTn id="56" dur="911"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332"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332" tmFilter="0, 0; 0.125,0.2665; 0.25,0.4; 0.375,0.465; 0.5,0.5;  0.625,0.535; 0.75,0.6; 0.875,0.7335; 1,1">
                                          <p:stCondLst>
                                            <p:cond delay="332"/>
                                          </p:stCondLst>
                                        </p:cTn>
                                        <p:tgtEl>
                                          <p:spTgt spid="33"/>
                                        </p:tgtEl>
                                        <p:attrNameLst>
                                          <p:attrName>ppt_y</p:attrName>
                                        </p:attrNameLst>
                                      </p:cBhvr>
                                      <p:tavLst>
                                        <p:tav tm="0" fmla="#ppt_y-sin(pi*$)/9">
                                          <p:val>
                                            <p:fltVal val="0"/>
                                          </p:val>
                                        </p:tav>
                                        <p:tav tm="100000">
                                          <p:val>
                                            <p:fltVal val="1"/>
                                          </p:val>
                                        </p:tav>
                                      </p:tavLst>
                                    </p:anim>
                                    <p:anim calcmode="lin" valueType="num">
                                      <p:cBhvr>
                                        <p:cTn id="59" dur="166" tmFilter="0, 0; 0.125,0.2665; 0.25,0.4; 0.375,0.465; 0.5,0.5;  0.625,0.535; 0.75,0.6; 0.875,0.7335; 1,1">
                                          <p:stCondLst>
                                            <p:cond delay="662"/>
                                          </p:stCondLst>
                                        </p:cTn>
                                        <p:tgtEl>
                                          <p:spTgt spid="33"/>
                                        </p:tgtEl>
                                        <p:attrNameLst>
                                          <p:attrName>ppt_y</p:attrName>
                                        </p:attrNameLst>
                                      </p:cBhvr>
                                      <p:tavLst>
                                        <p:tav tm="0" fmla="#ppt_y-sin(pi*$)/27">
                                          <p:val>
                                            <p:fltVal val="0"/>
                                          </p:val>
                                        </p:tav>
                                        <p:tav tm="100000">
                                          <p:val>
                                            <p:fltVal val="1"/>
                                          </p:val>
                                        </p:tav>
                                      </p:tavLst>
                                    </p:anim>
                                    <p:anim calcmode="lin" valueType="num">
                                      <p:cBhvr>
                                        <p:cTn id="60" dur="82" tmFilter="0, 0; 0.125,0.2665; 0.25,0.4; 0.375,0.465; 0.5,0.5;  0.625,0.535; 0.75,0.6; 0.875,0.7335; 1,1">
                                          <p:stCondLst>
                                            <p:cond delay="828"/>
                                          </p:stCondLst>
                                        </p:cTn>
                                        <p:tgtEl>
                                          <p:spTgt spid="33"/>
                                        </p:tgtEl>
                                        <p:attrNameLst>
                                          <p:attrName>ppt_y</p:attrName>
                                        </p:attrNameLst>
                                      </p:cBhvr>
                                      <p:tavLst>
                                        <p:tav tm="0" fmla="#ppt_y-sin(pi*$)/81">
                                          <p:val>
                                            <p:fltVal val="0"/>
                                          </p:val>
                                        </p:tav>
                                        <p:tav tm="100000">
                                          <p:val>
                                            <p:fltVal val="1"/>
                                          </p:val>
                                        </p:tav>
                                      </p:tavLst>
                                    </p:anim>
                                    <p:animScale>
                                      <p:cBhvr>
                                        <p:cTn id="61" dur="13">
                                          <p:stCondLst>
                                            <p:cond delay="325"/>
                                          </p:stCondLst>
                                        </p:cTn>
                                        <p:tgtEl>
                                          <p:spTgt spid="33"/>
                                        </p:tgtEl>
                                      </p:cBhvr>
                                      <p:to x="100000" y="60000"/>
                                    </p:animScale>
                                    <p:animScale>
                                      <p:cBhvr>
                                        <p:cTn id="62" dur="83" decel="50000">
                                          <p:stCondLst>
                                            <p:cond delay="338"/>
                                          </p:stCondLst>
                                        </p:cTn>
                                        <p:tgtEl>
                                          <p:spTgt spid="33"/>
                                        </p:tgtEl>
                                      </p:cBhvr>
                                      <p:to x="100000" y="100000"/>
                                    </p:animScale>
                                    <p:animScale>
                                      <p:cBhvr>
                                        <p:cTn id="63" dur="13">
                                          <p:stCondLst>
                                            <p:cond delay="656"/>
                                          </p:stCondLst>
                                        </p:cTn>
                                        <p:tgtEl>
                                          <p:spTgt spid="33"/>
                                        </p:tgtEl>
                                      </p:cBhvr>
                                      <p:to x="100000" y="80000"/>
                                    </p:animScale>
                                    <p:animScale>
                                      <p:cBhvr>
                                        <p:cTn id="64" dur="83" decel="50000">
                                          <p:stCondLst>
                                            <p:cond delay="669"/>
                                          </p:stCondLst>
                                        </p:cTn>
                                        <p:tgtEl>
                                          <p:spTgt spid="33"/>
                                        </p:tgtEl>
                                      </p:cBhvr>
                                      <p:to x="100000" y="100000"/>
                                    </p:animScale>
                                    <p:animScale>
                                      <p:cBhvr>
                                        <p:cTn id="65" dur="13">
                                          <p:stCondLst>
                                            <p:cond delay="821"/>
                                          </p:stCondLst>
                                        </p:cTn>
                                        <p:tgtEl>
                                          <p:spTgt spid="33"/>
                                        </p:tgtEl>
                                      </p:cBhvr>
                                      <p:to x="100000" y="90000"/>
                                    </p:animScale>
                                    <p:animScale>
                                      <p:cBhvr>
                                        <p:cTn id="66" dur="83" decel="50000">
                                          <p:stCondLst>
                                            <p:cond delay="834"/>
                                          </p:stCondLst>
                                        </p:cTn>
                                        <p:tgtEl>
                                          <p:spTgt spid="33"/>
                                        </p:tgtEl>
                                      </p:cBhvr>
                                      <p:to x="100000" y="100000"/>
                                    </p:animScale>
                                    <p:animScale>
                                      <p:cBhvr>
                                        <p:cTn id="67" dur="13">
                                          <p:stCondLst>
                                            <p:cond delay="904"/>
                                          </p:stCondLst>
                                        </p:cTn>
                                        <p:tgtEl>
                                          <p:spTgt spid="33"/>
                                        </p:tgtEl>
                                      </p:cBhvr>
                                      <p:to x="100000" y="95000"/>
                                    </p:animScale>
                                    <p:animScale>
                                      <p:cBhvr>
                                        <p:cTn id="68" dur="83" decel="50000">
                                          <p:stCondLst>
                                            <p:cond delay="917"/>
                                          </p:stCondLst>
                                        </p:cTn>
                                        <p:tgtEl>
                                          <p:spTgt spid="33"/>
                                        </p:tgtEl>
                                      </p:cBhvr>
                                      <p:to x="100000" y="100000"/>
                                    </p:animScale>
                                  </p:childTnLst>
                                </p:cTn>
                              </p:par>
                              <p:par>
                                <p:cTn id="69" presetID="53" presetClass="entr" presetSubtype="16" fill="hold" nodeType="withEffect">
                                  <p:stCondLst>
                                    <p:cond delay="500"/>
                                  </p:stCondLst>
                                  <p:childTnLst>
                                    <p:set>
                                      <p:cBhvr>
                                        <p:cTn id="70" dur="1" fill="hold">
                                          <p:stCondLst>
                                            <p:cond delay="0"/>
                                          </p:stCondLst>
                                        </p:cTn>
                                        <p:tgtEl>
                                          <p:spTgt spid="24"/>
                                        </p:tgtEl>
                                        <p:attrNameLst>
                                          <p:attrName>style.visibility</p:attrName>
                                        </p:attrNameLst>
                                      </p:cBhvr>
                                      <p:to>
                                        <p:strVal val="visible"/>
                                      </p:to>
                                    </p:set>
                                    <p:anim calcmode="lin" valueType="num">
                                      <p:cBhvr>
                                        <p:cTn id="71" dur="300" fill="hold"/>
                                        <p:tgtEl>
                                          <p:spTgt spid="24"/>
                                        </p:tgtEl>
                                        <p:attrNameLst>
                                          <p:attrName>ppt_w</p:attrName>
                                        </p:attrNameLst>
                                      </p:cBhvr>
                                      <p:tavLst>
                                        <p:tav tm="0">
                                          <p:val>
                                            <p:fltVal val="0"/>
                                          </p:val>
                                        </p:tav>
                                        <p:tav tm="100000">
                                          <p:val>
                                            <p:strVal val="#ppt_w"/>
                                          </p:val>
                                        </p:tav>
                                      </p:tavLst>
                                    </p:anim>
                                    <p:anim calcmode="lin" valueType="num">
                                      <p:cBhvr>
                                        <p:cTn id="72" dur="300" fill="hold"/>
                                        <p:tgtEl>
                                          <p:spTgt spid="24"/>
                                        </p:tgtEl>
                                        <p:attrNameLst>
                                          <p:attrName>ppt_h</p:attrName>
                                        </p:attrNameLst>
                                      </p:cBhvr>
                                      <p:tavLst>
                                        <p:tav tm="0">
                                          <p:val>
                                            <p:fltVal val="0"/>
                                          </p:val>
                                        </p:tav>
                                        <p:tav tm="100000">
                                          <p:val>
                                            <p:strVal val="#ppt_h"/>
                                          </p:val>
                                        </p:tav>
                                      </p:tavLst>
                                    </p:anim>
                                    <p:animEffect transition="in" filter="fade">
                                      <p:cBhvr>
                                        <p:cTn id="73" dur="300"/>
                                        <p:tgtEl>
                                          <p:spTgt spid="24"/>
                                        </p:tgtEl>
                                      </p:cBhvr>
                                    </p:animEffect>
                                  </p:childTnLst>
                                </p:cTn>
                              </p:par>
                              <p:par>
                                <p:cTn id="74" presetID="1" presetClass="exit" presetSubtype="0" fill="hold" nodeType="withEffect">
                                  <p:stCondLst>
                                    <p:cond delay="800"/>
                                  </p:stCondLst>
                                  <p:childTnLst>
                                    <p:set>
                                      <p:cBhvr>
                                        <p:cTn id="75" dur="1" fill="hold">
                                          <p:stCondLst>
                                            <p:cond delay="0"/>
                                          </p:stCondLst>
                                        </p:cTn>
                                        <p:tgtEl>
                                          <p:spTgt spid="26"/>
                                        </p:tgtEl>
                                        <p:attrNameLst>
                                          <p:attrName>style.visibility</p:attrName>
                                        </p:attrNameLst>
                                      </p:cBhvr>
                                      <p:to>
                                        <p:strVal val="hidden"/>
                                      </p:to>
                                    </p:set>
                                  </p:childTnLst>
                                </p:cTn>
                              </p:par>
                              <p:par>
                                <p:cTn id="76" presetID="1" presetClass="mediacall" presetSubtype="0" fill="hold" nodeType="withEffect">
                                  <p:stCondLst>
                                    <p:cond delay="800"/>
                                  </p:stCondLst>
                                  <p:childTnLst>
                                    <p:cmd type="call" cmd="playFrom(0.0)">
                                      <p:cBhvr>
                                        <p:cTn id="77" dur="3048" fill="hold"/>
                                        <p:tgtEl>
                                          <p:spTgt spid="27"/>
                                        </p:tgtEl>
                                      </p:cBhvr>
                                    </p:cmd>
                                  </p:childTnLst>
                                </p:cTn>
                              </p:par>
                              <p:par>
                                <p:cTn id="78" presetID="53" presetClass="entr" presetSubtype="16" fill="hold" nodeType="withEffect">
                                  <p:stCondLst>
                                    <p:cond delay="1000"/>
                                  </p:stCondLst>
                                  <p:childTnLst>
                                    <p:set>
                                      <p:cBhvr>
                                        <p:cTn id="79" dur="1" fill="hold">
                                          <p:stCondLst>
                                            <p:cond delay="0"/>
                                          </p:stCondLst>
                                        </p:cTn>
                                        <p:tgtEl>
                                          <p:spTgt spid="29"/>
                                        </p:tgtEl>
                                        <p:attrNameLst>
                                          <p:attrName>style.visibility</p:attrName>
                                        </p:attrNameLst>
                                      </p:cBhvr>
                                      <p:to>
                                        <p:strVal val="visible"/>
                                      </p:to>
                                    </p:set>
                                    <p:anim calcmode="lin" valueType="num">
                                      <p:cBhvr>
                                        <p:cTn id="80" dur="500" fill="hold"/>
                                        <p:tgtEl>
                                          <p:spTgt spid="29"/>
                                        </p:tgtEl>
                                        <p:attrNameLst>
                                          <p:attrName>ppt_w</p:attrName>
                                        </p:attrNameLst>
                                      </p:cBhvr>
                                      <p:tavLst>
                                        <p:tav tm="0">
                                          <p:val>
                                            <p:fltVal val="0"/>
                                          </p:val>
                                        </p:tav>
                                        <p:tav tm="100000">
                                          <p:val>
                                            <p:strVal val="#ppt_w"/>
                                          </p:val>
                                        </p:tav>
                                      </p:tavLst>
                                    </p:anim>
                                    <p:anim calcmode="lin" valueType="num">
                                      <p:cBhvr>
                                        <p:cTn id="81" dur="500" fill="hold"/>
                                        <p:tgtEl>
                                          <p:spTgt spid="29"/>
                                        </p:tgtEl>
                                        <p:attrNameLst>
                                          <p:attrName>ppt_h</p:attrName>
                                        </p:attrNameLst>
                                      </p:cBhvr>
                                      <p:tavLst>
                                        <p:tav tm="0">
                                          <p:val>
                                            <p:fltVal val="0"/>
                                          </p:val>
                                        </p:tav>
                                        <p:tav tm="100000">
                                          <p:val>
                                            <p:strVal val="#ppt_h"/>
                                          </p:val>
                                        </p:tav>
                                      </p:tavLst>
                                    </p:anim>
                                    <p:animEffect transition="in" filter="fade">
                                      <p:cBhvr>
                                        <p:cTn id="82" dur="500"/>
                                        <p:tgtEl>
                                          <p:spTgt spid="29"/>
                                        </p:tgtEl>
                                      </p:cBhvr>
                                    </p:animEffect>
                                  </p:childTnLst>
                                </p:cTn>
                              </p:par>
                              <p:par>
                                <p:cTn id="83" presetID="53" presetClass="entr" presetSubtype="16" fill="hold" nodeType="withEffect">
                                  <p:stCondLst>
                                    <p:cond delay="1200"/>
                                  </p:stCondLst>
                                  <p:childTnLst>
                                    <p:set>
                                      <p:cBhvr>
                                        <p:cTn id="84" dur="1" fill="hold">
                                          <p:stCondLst>
                                            <p:cond delay="0"/>
                                          </p:stCondLst>
                                        </p:cTn>
                                        <p:tgtEl>
                                          <p:spTgt spid="28"/>
                                        </p:tgtEl>
                                        <p:attrNameLst>
                                          <p:attrName>style.visibility</p:attrName>
                                        </p:attrNameLst>
                                      </p:cBhvr>
                                      <p:to>
                                        <p:strVal val="visible"/>
                                      </p:to>
                                    </p:set>
                                    <p:anim calcmode="lin" valueType="num">
                                      <p:cBhvr>
                                        <p:cTn id="85" dur="300" fill="hold"/>
                                        <p:tgtEl>
                                          <p:spTgt spid="28"/>
                                        </p:tgtEl>
                                        <p:attrNameLst>
                                          <p:attrName>ppt_w</p:attrName>
                                        </p:attrNameLst>
                                      </p:cBhvr>
                                      <p:tavLst>
                                        <p:tav tm="0">
                                          <p:val>
                                            <p:fltVal val="0"/>
                                          </p:val>
                                        </p:tav>
                                        <p:tav tm="100000">
                                          <p:val>
                                            <p:strVal val="#ppt_w"/>
                                          </p:val>
                                        </p:tav>
                                      </p:tavLst>
                                    </p:anim>
                                    <p:anim calcmode="lin" valueType="num">
                                      <p:cBhvr>
                                        <p:cTn id="86" dur="300" fill="hold"/>
                                        <p:tgtEl>
                                          <p:spTgt spid="28"/>
                                        </p:tgtEl>
                                        <p:attrNameLst>
                                          <p:attrName>ppt_h</p:attrName>
                                        </p:attrNameLst>
                                      </p:cBhvr>
                                      <p:tavLst>
                                        <p:tav tm="0">
                                          <p:val>
                                            <p:fltVal val="0"/>
                                          </p:val>
                                        </p:tav>
                                        <p:tav tm="100000">
                                          <p:val>
                                            <p:strVal val="#ppt_h"/>
                                          </p:val>
                                        </p:tav>
                                      </p:tavLst>
                                    </p:anim>
                                    <p:animEffect transition="in" filter="fade">
                                      <p:cBhvr>
                                        <p:cTn id="87" dur="300"/>
                                        <p:tgtEl>
                                          <p:spTgt spid="28"/>
                                        </p:tgtEl>
                                      </p:cBhvr>
                                    </p:animEffect>
                                  </p:childTnLst>
                                </p:cTn>
                              </p:par>
                              <p:par>
                                <p:cTn id="88" presetID="1" presetClass="exit" presetSubtype="0" fill="hold" nodeType="withEffect">
                                  <p:stCondLst>
                                    <p:cond delay="1500"/>
                                  </p:stCondLst>
                                  <p:childTnLst>
                                    <p:set>
                                      <p:cBhvr>
                                        <p:cTn id="89" dur="1" fill="hold">
                                          <p:stCondLst>
                                            <p:cond delay="0"/>
                                          </p:stCondLst>
                                        </p:cTn>
                                        <p:tgtEl>
                                          <p:spTgt spid="29"/>
                                        </p:tgtEl>
                                        <p:attrNameLst>
                                          <p:attrName>style.visibility</p:attrName>
                                        </p:attrNameLst>
                                      </p:cBhvr>
                                      <p:to>
                                        <p:strVal val="hidden"/>
                                      </p:to>
                                    </p:set>
                                  </p:childTnLst>
                                </p:cTn>
                              </p:par>
                              <p:par>
                                <p:cTn id="90" presetID="1" presetClass="mediacall" presetSubtype="0" fill="hold" nodeType="withEffect">
                                  <p:stCondLst>
                                    <p:cond delay="1500"/>
                                  </p:stCondLst>
                                  <p:childTnLst>
                                    <p:cmd type="call" cmd="playFrom(0.0)">
                                      <p:cBhvr>
                                        <p:cTn id="91" dur="3048" fill="hold"/>
                                        <p:tgtEl>
                                          <p:spTgt spid="30"/>
                                        </p:tgtEl>
                                      </p:cBhvr>
                                    </p:cmd>
                                  </p:childTnLst>
                                </p:cTn>
                              </p:par>
                              <p:par>
                                <p:cTn id="92" presetID="26" presetClass="entr" presetSubtype="0" fill="hold" nodeType="withEffect">
                                  <p:stCondLst>
                                    <p:cond delay="1500"/>
                                  </p:stCondLst>
                                  <p:childTnLst>
                                    <p:set>
                                      <p:cBhvr>
                                        <p:cTn id="93" dur="1" fill="hold">
                                          <p:stCondLst>
                                            <p:cond delay="0"/>
                                          </p:stCondLst>
                                        </p:cTn>
                                        <p:tgtEl>
                                          <p:spTgt spid="34"/>
                                        </p:tgtEl>
                                        <p:attrNameLst>
                                          <p:attrName>style.visibility</p:attrName>
                                        </p:attrNameLst>
                                      </p:cBhvr>
                                      <p:to>
                                        <p:strVal val="visible"/>
                                      </p:to>
                                    </p:set>
                                    <p:animEffect transition="in" filter="wipe(down)">
                                      <p:cBhvr>
                                        <p:cTn id="94" dur="290">
                                          <p:stCondLst>
                                            <p:cond delay="0"/>
                                          </p:stCondLst>
                                        </p:cTn>
                                        <p:tgtEl>
                                          <p:spTgt spid="34"/>
                                        </p:tgtEl>
                                      </p:cBhvr>
                                    </p:animEffect>
                                    <p:anim calcmode="lin" valueType="num">
                                      <p:cBhvr>
                                        <p:cTn id="95" dur="911"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6" dur="332"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97" dur="332" tmFilter="0, 0; 0.125,0.2665; 0.25,0.4; 0.375,0.465; 0.5,0.5;  0.625,0.535; 0.75,0.6; 0.875,0.7335; 1,1">
                                          <p:stCondLst>
                                            <p:cond delay="332"/>
                                          </p:stCondLst>
                                        </p:cTn>
                                        <p:tgtEl>
                                          <p:spTgt spid="34"/>
                                        </p:tgtEl>
                                        <p:attrNameLst>
                                          <p:attrName>ppt_y</p:attrName>
                                        </p:attrNameLst>
                                      </p:cBhvr>
                                      <p:tavLst>
                                        <p:tav tm="0" fmla="#ppt_y-sin(pi*$)/9">
                                          <p:val>
                                            <p:fltVal val="0"/>
                                          </p:val>
                                        </p:tav>
                                        <p:tav tm="100000">
                                          <p:val>
                                            <p:fltVal val="1"/>
                                          </p:val>
                                        </p:tav>
                                      </p:tavLst>
                                    </p:anim>
                                    <p:anim calcmode="lin" valueType="num">
                                      <p:cBhvr>
                                        <p:cTn id="98" dur="166" tmFilter="0, 0; 0.125,0.2665; 0.25,0.4; 0.375,0.465; 0.5,0.5;  0.625,0.535; 0.75,0.6; 0.875,0.7335; 1,1">
                                          <p:stCondLst>
                                            <p:cond delay="662"/>
                                          </p:stCondLst>
                                        </p:cTn>
                                        <p:tgtEl>
                                          <p:spTgt spid="34"/>
                                        </p:tgtEl>
                                        <p:attrNameLst>
                                          <p:attrName>ppt_y</p:attrName>
                                        </p:attrNameLst>
                                      </p:cBhvr>
                                      <p:tavLst>
                                        <p:tav tm="0" fmla="#ppt_y-sin(pi*$)/27">
                                          <p:val>
                                            <p:fltVal val="0"/>
                                          </p:val>
                                        </p:tav>
                                        <p:tav tm="100000">
                                          <p:val>
                                            <p:fltVal val="1"/>
                                          </p:val>
                                        </p:tav>
                                      </p:tavLst>
                                    </p:anim>
                                    <p:anim calcmode="lin" valueType="num">
                                      <p:cBhvr>
                                        <p:cTn id="99" dur="82" tmFilter="0, 0; 0.125,0.2665; 0.25,0.4; 0.375,0.465; 0.5,0.5;  0.625,0.535; 0.75,0.6; 0.875,0.7335; 1,1">
                                          <p:stCondLst>
                                            <p:cond delay="828"/>
                                          </p:stCondLst>
                                        </p:cTn>
                                        <p:tgtEl>
                                          <p:spTgt spid="34"/>
                                        </p:tgtEl>
                                        <p:attrNameLst>
                                          <p:attrName>ppt_y</p:attrName>
                                        </p:attrNameLst>
                                      </p:cBhvr>
                                      <p:tavLst>
                                        <p:tav tm="0" fmla="#ppt_y-sin(pi*$)/81">
                                          <p:val>
                                            <p:fltVal val="0"/>
                                          </p:val>
                                        </p:tav>
                                        <p:tav tm="100000">
                                          <p:val>
                                            <p:fltVal val="1"/>
                                          </p:val>
                                        </p:tav>
                                      </p:tavLst>
                                    </p:anim>
                                    <p:animScale>
                                      <p:cBhvr>
                                        <p:cTn id="100" dur="13">
                                          <p:stCondLst>
                                            <p:cond delay="325"/>
                                          </p:stCondLst>
                                        </p:cTn>
                                        <p:tgtEl>
                                          <p:spTgt spid="34"/>
                                        </p:tgtEl>
                                      </p:cBhvr>
                                      <p:to x="100000" y="60000"/>
                                    </p:animScale>
                                    <p:animScale>
                                      <p:cBhvr>
                                        <p:cTn id="101" dur="83" decel="50000">
                                          <p:stCondLst>
                                            <p:cond delay="338"/>
                                          </p:stCondLst>
                                        </p:cTn>
                                        <p:tgtEl>
                                          <p:spTgt spid="34"/>
                                        </p:tgtEl>
                                      </p:cBhvr>
                                      <p:to x="100000" y="100000"/>
                                    </p:animScale>
                                    <p:animScale>
                                      <p:cBhvr>
                                        <p:cTn id="102" dur="13">
                                          <p:stCondLst>
                                            <p:cond delay="656"/>
                                          </p:stCondLst>
                                        </p:cTn>
                                        <p:tgtEl>
                                          <p:spTgt spid="34"/>
                                        </p:tgtEl>
                                      </p:cBhvr>
                                      <p:to x="100000" y="80000"/>
                                    </p:animScale>
                                    <p:animScale>
                                      <p:cBhvr>
                                        <p:cTn id="103" dur="83" decel="50000">
                                          <p:stCondLst>
                                            <p:cond delay="669"/>
                                          </p:stCondLst>
                                        </p:cTn>
                                        <p:tgtEl>
                                          <p:spTgt spid="34"/>
                                        </p:tgtEl>
                                      </p:cBhvr>
                                      <p:to x="100000" y="100000"/>
                                    </p:animScale>
                                    <p:animScale>
                                      <p:cBhvr>
                                        <p:cTn id="104" dur="13">
                                          <p:stCondLst>
                                            <p:cond delay="821"/>
                                          </p:stCondLst>
                                        </p:cTn>
                                        <p:tgtEl>
                                          <p:spTgt spid="34"/>
                                        </p:tgtEl>
                                      </p:cBhvr>
                                      <p:to x="100000" y="90000"/>
                                    </p:animScale>
                                    <p:animScale>
                                      <p:cBhvr>
                                        <p:cTn id="105" dur="83" decel="50000">
                                          <p:stCondLst>
                                            <p:cond delay="834"/>
                                          </p:stCondLst>
                                        </p:cTn>
                                        <p:tgtEl>
                                          <p:spTgt spid="34"/>
                                        </p:tgtEl>
                                      </p:cBhvr>
                                      <p:to x="100000" y="100000"/>
                                    </p:animScale>
                                    <p:animScale>
                                      <p:cBhvr>
                                        <p:cTn id="106" dur="13">
                                          <p:stCondLst>
                                            <p:cond delay="904"/>
                                          </p:stCondLst>
                                        </p:cTn>
                                        <p:tgtEl>
                                          <p:spTgt spid="34"/>
                                        </p:tgtEl>
                                      </p:cBhvr>
                                      <p:to x="100000" y="95000"/>
                                    </p:animScale>
                                    <p:animScale>
                                      <p:cBhvr>
                                        <p:cTn id="107" dur="83" decel="50000">
                                          <p:stCondLst>
                                            <p:cond delay="917"/>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27"/>
                </p:tgtEl>
              </p:cMediaNode>
            </p:audio>
            <p:audio>
              <p:cMediaNode vol="80000">
                <p:cTn id="109" fill="hold" display="0">
                  <p:stCondLst>
                    <p:cond delay="indefinite"/>
                  </p:stCondLst>
                  <p:endCondLst>
                    <p:cond evt="onStopAudio" delay="0">
                      <p:tgtEl>
                        <p:sldTgt/>
                      </p:tgtEl>
                    </p:cond>
                  </p:endCondLst>
                </p:cTn>
                <p:tgtEl>
                  <p:spTgt spid="30"/>
                </p:tgtEl>
              </p:cMediaNode>
            </p:audio>
          </p:childTnLst>
        </p:cTn>
      </p:par>
    </p:tnLst>
    <p:bldLst>
      <p:bldP spid="19" grpId="1"/>
      <p:bldP spid="2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E8D41EC-DACE-460E-A9B5-22F1936167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pic>
        <p:nvPicPr>
          <p:cNvPr id="8" name="Picture 7">
            <a:extLst>
              <a:ext uri="{FF2B5EF4-FFF2-40B4-BE49-F238E27FC236}">
                <a16:creationId xmlns:a16="http://schemas.microsoft.com/office/drawing/2014/main" id="{0F9CA9C5-B65B-44F3-AB81-27F741CE1AF0}"/>
              </a:ext>
            </a:extLst>
          </p:cNvPr>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2225179" y="2202632"/>
            <a:ext cx="3670037" cy="3670037"/>
          </a:xfrm>
          <a:prstGeom prst="rect">
            <a:avLst/>
          </a:prstGeom>
        </p:spPr>
      </p:pic>
      <p:pic>
        <p:nvPicPr>
          <p:cNvPr id="12" name="Picture 11">
            <a:extLst>
              <a:ext uri="{FF2B5EF4-FFF2-40B4-BE49-F238E27FC236}">
                <a16:creationId xmlns:a16="http://schemas.microsoft.com/office/drawing/2014/main" id="{F97A5747-E1F2-47DB-97E2-DBB43748F3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69334" y="3191351"/>
            <a:ext cx="2056493" cy="2056493"/>
          </a:xfrm>
          <a:prstGeom prst="rect">
            <a:avLst/>
          </a:prstGeom>
        </p:spPr>
      </p:pic>
      <p:grpSp>
        <p:nvGrpSpPr>
          <p:cNvPr id="26" name="Group 25">
            <a:extLst>
              <a:ext uri="{FF2B5EF4-FFF2-40B4-BE49-F238E27FC236}">
                <a16:creationId xmlns:a16="http://schemas.microsoft.com/office/drawing/2014/main" id="{5AF12A28-7AA6-42A3-8518-5E19E385B1D1}"/>
              </a:ext>
            </a:extLst>
          </p:cNvPr>
          <p:cNvGrpSpPr/>
          <p:nvPr/>
        </p:nvGrpSpPr>
        <p:grpSpPr>
          <a:xfrm>
            <a:off x="-1579358" y="2571749"/>
            <a:ext cx="2093099" cy="2616373"/>
            <a:chOff x="373441" y="2532872"/>
            <a:chExt cx="2127690" cy="2659612"/>
          </a:xfrm>
        </p:grpSpPr>
        <p:pic>
          <p:nvPicPr>
            <p:cNvPr id="14" name="Picture 13">
              <a:extLst>
                <a:ext uri="{FF2B5EF4-FFF2-40B4-BE49-F238E27FC236}">
                  <a16:creationId xmlns:a16="http://schemas.microsoft.com/office/drawing/2014/main" id="{C5AB6DEB-9D4F-41C3-BE43-61D86413F704}"/>
                </a:ext>
              </a:extLst>
            </p:cNvPr>
            <p:cNvPicPr>
              <a:picLocks noChangeAspect="1"/>
            </p:cNvPicPr>
            <p:nvPr/>
          </p:nvPicPr>
          <p:blipFill>
            <a:blip r:embed="rId5" cstate="print">
              <a:biLevel thresh="75000"/>
              <a:extLst>
                <a:ext uri="{BEBA8EAE-BF5A-486C-A8C5-ECC9F3942E4B}">
                  <a14:imgProps xmlns:a14="http://schemas.microsoft.com/office/drawing/2010/main">
                    <a14:imgLayer r:embed="rId6">
                      <a14:imgEffect>
                        <a14:backgroundRemoval t="3984" b="96953" l="9961" r="89844">
                          <a14:foregroundMark x1="22168" y1="92031" x2="22168" y2="92031"/>
                          <a14:foregroundMark x1="25293" y1="90313" x2="21387" y2="95625"/>
                          <a14:foregroundMark x1="65137" y1="93672" x2="68359" y2="95938"/>
                          <a14:foregroundMark x1="22168" y1="96250" x2="22168" y2="96250"/>
                          <a14:foregroundMark x1="67285" y1="96797" x2="67285" y2="96797"/>
                          <a14:foregroundMark x1="21387" y1="97109" x2="21387" y2="97109"/>
                          <a14:foregroundMark x1="41504" y1="7656" x2="41504" y2="7656"/>
                          <a14:foregroundMark x1="42285" y1="3984" x2="42285" y2="3984"/>
                        </a14:backgroundRemoval>
                      </a14:imgEffect>
                    </a14:imgLayer>
                  </a14:imgProps>
                </a:ext>
                <a:ext uri="{28A0092B-C50C-407E-A947-70E740481C1C}">
                  <a14:useLocalDpi xmlns:a14="http://schemas.microsoft.com/office/drawing/2010/main" val="0"/>
                </a:ext>
              </a:extLst>
            </a:blip>
            <a:stretch>
              <a:fillRect/>
            </a:stretch>
          </p:blipFill>
          <p:spPr>
            <a:xfrm>
              <a:off x="373441" y="2532872"/>
              <a:ext cx="2127690" cy="2659612"/>
            </a:xfrm>
            <a:prstGeom prst="rect">
              <a:avLst/>
            </a:prstGeom>
          </p:spPr>
        </p:pic>
        <p:sp>
          <p:nvSpPr>
            <p:cNvPr id="17" name="Oval 16">
              <a:extLst>
                <a:ext uri="{FF2B5EF4-FFF2-40B4-BE49-F238E27FC236}">
                  <a16:creationId xmlns:a16="http://schemas.microsoft.com/office/drawing/2014/main" id="{887C1751-2087-4951-A68F-A98BE8A3500E}"/>
                </a:ext>
              </a:extLst>
            </p:cNvPr>
            <p:cNvSpPr/>
            <p:nvPr/>
          </p:nvSpPr>
          <p:spPr>
            <a:xfrm>
              <a:off x="1035363" y="2743894"/>
              <a:ext cx="428631" cy="44067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70F98A2-E6EE-4CF7-BDDC-1589B0BF13AB}"/>
                </a:ext>
              </a:extLst>
            </p:cNvPr>
            <p:cNvSpPr/>
            <p:nvPr/>
          </p:nvSpPr>
          <p:spPr>
            <a:xfrm>
              <a:off x="1096598" y="3135469"/>
              <a:ext cx="428631" cy="44067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A9A022CB-5FB7-4409-9A2C-3127D9E8B7D5}"/>
              </a:ext>
            </a:extLst>
          </p:cNvPr>
          <p:cNvGrpSpPr/>
          <p:nvPr/>
        </p:nvGrpSpPr>
        <p:grpSpPr>
          <a:xfrm>
            <a:off x="-1727555" y="2581879"/>
            <a:ext cx="2275541" cy="2643582"/>
            <a:chOff x="5009010" y="1873794"/>
            <a:chExt cx="2275541" cy="2643582"/>
          </a:xfrm>
        </p:grpSpPr>
        <p:pic>
          <p:nvPicPr>
            <p:cNvPr id="6" name="Picture 5">
              <a:extLst>
                <a:ext uri="{FF2B5EF4-FFF2-40B4-BE49-F238E27FC236}">
                  <a16:creationId xmlns:a16="http://schemas.microsoft.com/office/drawing/2014/main" id="{5C152A92-3E01-49A0-AE95-B431A2E6E29F}"/>
                </a:ext>
              </a:extLst>
            </p:cNvPr>
            <p:cNvPicPr>
              <a:picLocks noChangeAspect="1"/>
            </p:cNvPicPr>
            <p:nvPr/>
          </p:nvPicPr>
          <p:blipFill>
            <a:blip r:embed="rId7" cstate="print">
              <a:biLevel thresh="7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rot="20938711" flipH="1">
              <a:off x="5009010" y="1873794"/>
              <a:ext cx="2275541" cy="2643582"/>
            </a:xfrm>
            <a:prstGeom prst="rect">
              <a:avLst/>
            </a:prstGeom>
          </p:spPr>
        </p:pic>
        <p:sp>
          <p:nvSpPr>
            <p:cNvPr id="19" name="Oval 18">
              <a:extLst>
                <a:ext uri="{FF2B5EF4-FFF2-40B4-BE49-F238E27FC236}">
                  <a16:creationId xmlns:a16="http://schemas.microsoft.com/office/drawing/2014/main" id="{B19AD867-4EB3-4DDA-913E-365BDE0CC5CE}"/>
                </a:ext>
              </a:extLst>
            </p:cNvPr>
            <p:cNvSpPr/>
            <p:nvPr/>
          </p:nvSpPr>
          <p:spPr>
            <a:xfrm>
              <a:off x="5798018" y="2080983"/>
              <a:ext cx="428631" cy="44067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EAEBCF4-21AB-4683-B7A3-33090F154B69}"/>
                </a:ext>
              </a:extLst>
            </p:cNvPr>
            <p:cNvSpPr/>
            <p:nvPr/>
          </p:nvSpPr>
          <p:spPr>
            <a:xfrm>
              <a:off x="5848113" y="2888891"/>
              <a:ext cx="428631" cy="44067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AF4C1981-F487-4086-9BDB-255608386A50}"/>
              </a:ext>
            </a:extLst>
          </p:cNvPr>
          <p:cNvGrpSpPr/>
          <p:nvPr/>
        </p:nvGrpSpPr>
        <p:grpSpPr>
          <a:xfrm>
            <a:off x="-2029546" y="2636692"/>
            <a:ext cx="2610628" cy="2610628"/>
            <a:chOff x="3113765" y="2128878"/>
            <a:chExt cx="2610628" cy="2610628"/>
          </a:xfrm>
        </p:grpSpPr>
        <p:pic>
          <p:nvPicPr>
            <p:cNvPr id="16" name="Picture 15">
              <a:extLst>
                <a:ext uri="{FF2B5EF4-FFF2-40B4-BE49-F238E27FC236}">
                  <a16:creationId xmlns:a16="http://schemas.microsoft.com/office/drawing/2014/main" id="{702BFE72-0929-4219-8C67-DC44D60175ED}"/>
                </a:ext>
              </a:extLst>
            </p:cNvPr>
            <p:cNvPicPr>
              <a:picLocks noChangeAspect="1"/>
            </p:cNvPicPr>
            <p:nvPr/>
          </p:nvPicPr>
          <p:blipFill>
            <a:blip r:embed="rId9" cstate="print">
              <a:biLevel thresh="75000"/>
              <a:extLst>
                <a:ext uri="{28A0092B-C50C-407E-A947-70E740481C1C}">
                  <a14:useLocalDpi xmlns:a14="http://schemas.microsoft.com/office/drawing/2010/main" val="0"/>
                </a:ext>
              </a:extLst>
            </a:blip>
            <a:stretch>
              <a:fillRect/>
            </a:stretch>
          </p:blipFill>
          <p:spPr>
            <a:xfrm>
              <a:off x="3113765" y="2128878"/>
              <a:ext cx="2610628" cy="2610628"/>
            </a:xfrm>
            <a:prstGeom prst="rect">
              <a:avLst/>
            </a:prstGeom>
          </p:spPr>
        </p:pic>
        <p:sp>
          <p:nvSpPr>
            <p:cNvPr id="22" name="Oval 21">
              <a:extLst>
                <a:ext uri="{FF2B5EF4-FFF2-40B4-BE49-F238E27FC236}">
                  <a16:creationId xmlns:a16="http://schemas.microsoft.com/office/drawing/2014/main" id="{CC1B49D1-C2E6-45AA-80DB-6A46F7516799}"/>
                </a:ext>
              </a:extLst>
            </p:cNvPr>
            <p:cNvSpPr/>
            <p:nvPr/>
          </p:nvSpPr>
          <p:spPr>
            <a:xfrm>
              <a:off x="4364229" y="2355273"/>
              <a:ext cx="323675" cy="33277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C9BA6A4-C63A-4EF8-94D8-6E13F5801B79}"/>
                </a:ext>
              </a:extLst>
            </p:cNvPr>
            <p:cNvSpPr/>
            <p:nvPr/>
          </p:nvSpPr>
          <p:spPr>
            <a:xfrm>
              <a:off x="4777299" y="2581668"/>
              <a:ext cx="196162" cy="33277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8381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0.0632 -0.02531 L 0.0632 -0.025 C 0.07066 -0.02346 0.07813 -0.02222 0.08542 -0.01975 C 0.09427 -0.01667 0.09757 -0.01265 0.1059 -0.00833 C 0.12014 -0.00154 0.14879 0.01142 0.14879 0.01173 C 0.18142 0.00926 0.21458 0.00957 0.24705 0.00556 C 0.26406 0.0037 0.26684 -0.00309 0.28056 -0.00833 C 0.30799 -0.01914 0.30886 -0.01759 0.33941 -0.02253 C 0.34774 -0.02623 0.35625 -0.03056 0.36458 -0.03395 C 0.40104 -0.04815 0.42379 -0.04969 0.46163 -0.08179 C 0.47379 -0.09228 0.4849 -0.10648 0.49792 -0.11296 C 0.51754 -0.12222 0.53733 -0.13056 0.55677 -0.14105 C 0.57795 -0.15247 0.59879 -0.16605 0.62014 -0.175 C 0.63177 -0.17963 0.64392 -0.18241 0.65521 -0.18889 C 0.66511 -0.19475 0.67309 -0.2 0.68386 -0.20309 C 0.69375 -0.20586 0.70382 -0.20586 0.71406 -0.20864 C 0.72934 -0.21327 0.74462 -0.22099 0.76007 -0.22562 C 0.77431 -0.22994 0.76632 -0.22778 0.78386 -0.23117 C 0.82083 -0.24753 0.77448 -0.22809 0.80764 -0.23981 C 0.80938 -0.24043 0.81059 -0.24228 0.8125 -0.24259 C 0.82674 -0.24414 0.84097 -0.24444 0.85521 -0.24537 C 0.85903 -0.2463 0.86267 -0.24722 0.86632 -0.24815 C 0.8691 -0.24907 0.8717 -0.25031 0.87431 -0.25093 C 0.88507 -0.25401 0.88316 -0.2537 0.88854 -0.2537 L 0.88854 -0.25339 " pathEditMode="relative" rAng="0" ptsTypes="AAAAAAAAAAAAAAAAAAAAAAAAA">
                                      <p:cBhvr>
                                        <p:cTn id="16" dur="2000" fill="hold"/>
                                        <p:tgtEl>
                                          <p:spTgt spid="12"/>
                                        </p:tgtEl>
                                        <p:attrNameLst>
                                          <p:attrName>ppt_x</p:attrName>
                                          <p:attrName>ppt_y</p:attrName>
                                        </p:attrNameLst>
                                      </p:cBhvr>
                                      <p:rCtr x="41267" y="-9599"/>
                                    </p:animMotion>
                                  </p:childTnLst>
                                </p:cTn>
                              </p:par>
                              <p:par>
                                <p:cTn id="17" presetID="0" presetClass="path" presetSubtype="0" accel="50000" decel="50000" fill="hold" nodeType="withEffect">
                                  <p:stCondLst>
                                    <p:cond delay="0"/>
                                  </p:stCondLst>
                                  <p:childTnLst>
                                    <p:animMotion origin="layout" path="M -0.00347 0.02284 L -0.00347 0.02315 L 0.04427 0.02562 C 0.0566 0.02654 0.0684 0.0287 0.08056 0.0287 C 0.11389 0.0287 0.14722 0.02654 0.18056 0.02562 C 0.1901 0.02284 0.20052 0.025 0.2092 0.01728 C 0.21129 0.01543 0.21319 0.01266 0.21545 0.01173 C 0.26667 -0.01265 0.19705 0.02685 0.25191 -0.00247 C 0.25625 -0.00463 0.26042 -0.00864 0.26476 -0.0108 C 0.26719 -0.01234 0.26997 -0.01234 0.27257 -0.01389 C 0.27951 -0.01728 0.28629 -0.02222 0.29323 -0.025 C 0.3 -0.02778 0.30712 -0.02778 0.31389 -0.03055 C 0.32778 -0.03642 0.34132 -0.04475 0.35521 -0.05031 C 0.36684 -0.05525 0.3783 -0.06049 0.3901 -0.06451 C 0.41233 -0.07253 0.40069 -0.06852 0.425 -0.07592 C 0.42656 -0.07778 0.42813 -0.07994 0.42969 -0.08148 C 0.43125 -0.08272 0.43299 -0.08364 0.43455 -0.08426 C 0.4408 -0.08734 0.4474 -0.0892 0.45365 -0.09259 C 0.48698 -0.11111 0.46441 -0.10401 0.48698 -0.10957 C 0.50052 -0.11759 0.49861 -0.11728 0.51701 -0.12376 C 0.52344 -0.12592 0.52986 -0.12716 0.53611 -0.12932 C 0.53819 -0.13025 0.54028 -0.13148 0.54254 -0.1321 C 0.54879 -0.13426 0.55521 -0.13549 0.56146 -0.13796 C 0.56632 -0.13981 0.57101 -0.14197 0.57587 -0.14352 C 0.58056 -0.14475 0.58524 -0.14506 0.5901 -0.1463 C 0.59271 -0.14691 0.59531 -0.14846 0.59809 -0.14907 C 0.61962 -0.1537 0.64861 -0.1537 0.66788 -0.15463 L 0.68212 -0.15772 C 0.68576 -0.15833 0.68958 -0.15988 0.69323 -0.16049 C 0.69844 -0.1608 0.70382 -0.16049 0.7092 -0.16049 L 0.7092 -0.16018 " pathEditMode="relative" rAng="0" ptsTypes="AAAAAAAAAAAAAAAAAAAAAAAAAAAAAAA">
                                      <p:cBhvr>
                                        <p:cTn id="18" dur="2000" fill="hold"/>
                                        <p:tgtEl>
                                          <p:spTgt spid="26"/>
                                        </p:tgtEl>
                                        <p:attrNameLst>
                                          <p:attrName>ppt_x</p:attrName>
                                          <p:attrName>ppt_y</p:attrName>
                                        </p:attrNameLst>
                                      </p:cBhvr>
                                      <p:rCtr x="35625" y="-8889"/>
                                    </p:animMotion>
                                  </p:childTnLst>
                                </p:cTn>
                              </p:par>
                              <p:par>
                                <p:cTn id="19" presetID="0" presetClass="path" presetSubtype="0" accel="50000" decel="50000" fill="hold" nodeType="withEffect">
                                  <p:stCondLst>
                                    <p:cond delay="0"/>
                                  </p:stCondLst>
                                  <p:childTnLst>
                                    <p:animMotion origin="layout" path="M -0.00538 -0.00555 L -0.00538 -0.00555 L 0.02326 -6.17284E-7 L 0.03594 0.00278 L 0.05017 0.00586 C 0.07604 0.0037 0.10191 0.00309 0.12778 -6.17284E-7 C 0.1342 -0.00062 0.14045 -0.0037 0.14688 -0.00555 C 0.16111 -0.00957 0.17569 -0.01142 0.18976 -0.01697 C 0.19444 -0.01883 0.19931 -0.02099 0.20399 -0.02253 C 0.21389 -0.02562 0.23629 -0.03025 0.24844 -0.03673 C 0.25278 -0.03889 0.25677 -0.04321 0.26111 -0.04506 C 0.27066 -0.04907 0.28021 -0.05062 0.28976 -0.05339 C 0.3066 -0.05895 0.28733 -0.0537 0.30087 -0.05926 C 0.31094 -0.06327 0.32101 -0.06605 0.33108 -0.07037 C 0.34427 -0.07654 0.35729 -0.08488 0.37066 -0.09012 C 0.38438 -0.09599 0.39879 -0.09784 0.41198 -0.1071 C 0.42743 -0.11821 0.41163 -0.10833 0.43108 -0.11574 C 0.43472 -0.11697 0.43837 -0.12006 0.44219 -0.1213 C 0.45417 -0.12562 0.46667 -0.12716 0.47865 -0.13241 C 0.48281 -0.13457 0.48698 -0.13673 0.49132 -0.13827 C 0.50139 -0.14136 0.51163 -0.14167 0.52153 -0.1466 C 0.54201 -0.1571 0.52309 -0.14846 0.54375 -0.15525 C 0.56267 -0.16142 0.53958 -0.15463 0.55486 -0.1608 C 0.56476 -0.16481 0.56493 -0.16358 0.57552 -0.16358 L 0.57552 -0.16358 " pathEditMode="relative" ptsTypes="AAAAAAAAAAAAAAAAAAAAAAAAA">
                                      <p:cBhvr>
                                        <p:cTn id="20" dur="2000" fill="hold"/>
                                        <p:tgtEl>
                                          <p:spTgt spid="21"/>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01128 0.00802 L -0.01128 0.00802 L 0.00469 0.01944 C 0.01458 0.02623 0.00382 0.0179 0.0158 0.025 C 0.01997 0.02747 0.02535 0.03302 0.03004 0.03333 C 0.0441 0.03518 0.05851 0.03518 0.07274 0.03642 C 0.0908 0.03518 0.10868 0.03518 0.12674 0.03333 C 0.12986 0.03302 0.13299 0.03148 0.13629 0.03055 C 0.13993 0.02963 0.14358 0.0287 0.1474 0.02777 C 0.15799 0.01821 0.14931 0.025 0.16007 0.01944 C 0.1632 0.01759 0.16632 0.01481 0.16962 0.01358 C 0.18212 0.00926 0.19774 0.0074 0.21077 0.00524 L 0.22518 -0.00031 C 0.22778 -0.00155 0.23038 -0.00278 0.23299 -0.0034 C 0.23889 -0.00463 0.24462 -0.00525 0.25052 -0.00618 C 0.25521 -0.00803 0.26007 -0.01019 0.26476 -0.01173 C 0.2684 -0.01297 0.27222 -0.01328 0.27587 -0.01451 C 0.27969 -0.01605 0.28334 -0.01852 0.28698 -0.02007 C 0.29011 -0.02161 0.2934 -0.02192 0.29653 -0.02315 C 0.29913 -0.02377 0.30174 -0.025 0.30452 -0.02593 C 0.31441 -0.02871 0.32448 -0.02994 0.33455 -0.03148 C 0.33889 -0.03334 0.34306 -0.03581 0.3474 -0.03704 L 0.36632 -0.0429 C 0.36893 -0.04568 0.37136 -0.04939 0.37431 -0.05124 C 0.3783 -0.05402 0.38281 -0.05432 0.38698 -0.05679 L 0.39184 -0.05957 L 0.39184 -0.05957 " pathEditMode="relative" ptsTypes="AAAAAAAAAAAAAAAAAAAAAAAAAAA">
                                      <p:cBhvr>
                                        <p:cTn id="22" dur="2000" fill="hold"/>
                                        <p:tgtEl>
                                          <p:spTgt spid="8"/>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00503 -0.00432 L -0.00503 -0.00401 L 0.01094 0.02376 C 0.0125 0.02654 0.01372 0.03055 0.01563 0.0321 C 0.01997 0.0358 0.02396 0.04012 0.02848 0.04352 C 0.03299 0.04691 0.03924 0.05 0.04427 0.05185 C 0.06285 0.05926 0.05504 0.0571 0.07466 0.06049 C 0.07917 0.06234 0.08368 0.06574 0.08855 0.06605 C 0.10539 0.06697 0.11997 0.06358 0.13611 0.06049 C 0.14462 0.05062 0.14896 0.04444 0.16164 0.04074 L 0.17118 0.03796 C 0.17327 0.03487 0.17552 0.03241 0.17743 0.02932 C 0.17969 0.02592 0.18125 0.02099 0.18386 0.01821 C 0.18559 0.01605 0.18802 0.01636 0.19011 0.01512 C 0.20087 0.00247 0.19705 0.00864 0.20295 -0.00155 L 0.20295 -0.00432 " pathEditMode="relative" rAng="0" ptsTypes="AAAAAAAAAAAAAAAA">
                                      <p:cBhvr>
                                        <p:cTn id="24" dur="2000" fill="hold"/>
                                        <p:tgtEl>
                                          <p:spTgt spid="24"/>
                                        </p:tgtEl>
                                        <p:attrNameLst>
                                          <p:attrName>ppt_x</p:attrName>
                                          <p:attrName>ppt_y</p:attrName>
                                        </p:attrNameLst>
                                      </p:cBhvr>
                                      <p:rCtr x="10399"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9E543-E8F5-4691-9F23-B88226D4F7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4078514"/>
          </a:xfrm>
          <a:prstGeom prst="rect">
            <a:avLst/>
          </a:prstGeom>
        </p:spPr>
      </p:pic>
      <p:pic>
        <p:nvPicPr>
          <p:cNvPr id="9" name="Picture 8">
            <a:extLst>
              <a:ext uri="{FF2B5EF4-FFF2-40B4-BE49-F238E27FC236}">
                <a16:creationId xmlns:a16="http://schemas.microsoft.com/office/drawing/2014/main" id="{EC1B4641-AC3C-4109-A332-A8013F13A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0" y="2304689"/>
            <a:ext cx="9144000" cy="2376168"/>
          </a:xfrm>
          <a:prstGeom prst="rect">
            <a:avLst/>
          </a:prstGeom>
        </p:spPr>
      </p:pic>
      <p:grpSp>
        <p:nvGrpSpPr>
          <p:cNvPr id="15" name="Group 14">
            <a:extLst>
              <a:ext uri="{FF2B5EF4-FFF2-40B4-BE49-F238E27FC236}">
                <a16:creationId xmlns:a16="http://schemas.microsoft.com/office/drawing/2014/main" id="{F6F5A216-C7E7-4872-9CD3-1D6A53E63536}"/>
              </a:ext>
            </a:extLst>
          </p:cNvPr>
          <p:cNvGrpSpPr/>
          <p:nvPr/>
        </p:nvGrpSpPr>
        <p:grpSpPr>
          <a:xfrm>
            <a:off x="312053" y="75999"/>
            <a:ext cx="4867728" cy="2159403"/>
            <a:chOff x="908958" y="-214489"/>
            <a:chExt cx="4867728" cy="2159403"/>
          </a:xfrm>
        </p:grpSpPr>
        <p:pic>
          <p:nvPicPr>
            <p:cNvPr id="12" name="Picture 11">
              <a:extLst>
                <a:ext uri="{FF2B5EF4-FFF2-40B4-BE49-F238E27FC236}">
                  <a16:creationId xmlns:a16="http://schemas.microsoft.com/office/drawing/2014/main" id="{9E5ACC00-C4C8-4216-836B-4B48A4219E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958" y="-214489"/>
              <a:ext cx="4867728" cy="2159403"/>
            </a:xfrm>
            <a:prstGeom prst="rect">
              <a:avLst/>
            </a:prstGeom>
          </p:spPr>
        </p:pic>
        <p:sp>
          <p:nvSpPr>
            <p:cNvPr id="14" name="TextBox 13">
              <a:extLst>
                <a:ext uri="{FF2B5EF4-FFF2-40B4-BE49-F238E27FC236}">
                  <a16:creationId xmlns:a16="http://schemas.microsoft.com/office/drawing/2014/main" id="{E2250449-5AF3-4385-8D51-A5D413FC68FE}"/>
                </a:ext>
              </a:extLst>
            </p:cNvPr>
            <p:cNvSpPr txBox="1"/>
            <p:nvPr/>
          </p:nvSpPr>
          <p:spPr>
            <a:xfrm>
              <a:off x="1655083" y="377655"/>
              <a:ext cx="3584121" cy="861774"/>
            </a:xfrm>
            <a:prstGeom prst="rect">
              <a:avLst/>
            </a:prstGeom>
            <a:noFill/>
          </p:spPr>
          <p:txBody>
            <a:bodyPr wrap="square" rtlCol="0">
              <a:spAutoFit/>
            </a:bodyPr>
            <a:lstStyle/>
            <a:p>
              <a:r>
                <a:rPr lang="en-US" sz="5000" b="1" dirty="0" err="1">
                  <a:solidFill>
                    <a:schemeClr val="bg1"/>
                  </a:solidFill>
                  <a:latin typeface="UTM Neo Sans Intel" panose="02040603050506020204" pitchFamily="18" charset="0"/>
                </a:rPr>
                <a:t>Viết</a:t>
              </a:r>
              <a:r>
                <a:rPr lang="en-US" sz="5000" b="1" dirty="0">
                  <a:solidFill>
                    <a:schemeClr val="bg1"/>
                  </a:solidFill>
                  <a:latin typeface="UTM Neo Sans Intel" panose="02040603050506020204" pitchFamily="18" charset="0"/>
                </a:rPr>
                <a:t> </a:t>
              </a:r>
              <a:r>
                <a:rPr lang="en-US" sz="5000" b="1" dirty="0" err="1">
                  <a:solidFill>
                    <a:schemeClr val="bg1"/>
                  </a:solidFill>
                  <a:latin typeface="UTM Neo Sans Intel" panose="02040603050506020204" pitchFamily="18" charset="0"/>
                </a:rPr>
                <a:t>các</a:t>
              </a:r>
              <a:r>
                <a:rPr lang="en-US" sz="5000" b="1" dirty="0">
                  <a:solidFill>
                    <a:schemeClr val="bg1"/>
                  </a:solidFill>
                  <a:latin typeface="UTM Neo Sans Intel" panose="02040603050506020204" pitchFamily="18" charset="0"/>
                </a:rPr>
                <a:t> </a:t>
              </a:r>
              <a:r>
                <a:rPr lang="en-US" sz="5000" b="1" dirty="0" err="1">
                  <a:solidFill>
                    <a:schemeClr val="bg1"/>
                  </a:solidFill>
                  <a:latin typeface="UTM Neo Sans Intel" panose="02040603050506020204" pitchFamily="18" charset="0"/>
                </a:rPr>
                <a:t>từ</a:t>
              </a:r>
              <a:r>
                <a:rPr lang="en-US" sz="5000" b="1" dirty="0">
                  <a:solidFill>
                    <a:schemeClr val="bg1"/>
                  </a:solidFill>
                  <a:latin typeface="UTM Neo Sans Intel" panose="02040603050506020204" pitchFamily="18" charset="0"/>
                </a:rPr>
                <a:t>:</a:t>
              </a:r>
            </a:p>
          </p:txBody>
        </p:sp>
      </p:grpSp>
      <p:grpSp>
        <p:nvGrpSpPr>
          <p:cNvPr id="23" name="Group 22">
            <a:extLst>
              <a:ext uri="{FF2B5EF4-FFF2-40B4-BE49-F238E27FC236}">
                <a16:creationId xmlns:a16="http://schemas.microsoft.com/office/drawing/2014/main" id="{929AF4AC-1E81-4949-A68E-38949E500302}"/>
              </a:ext>
            </a:extLst>
          </p:cNvPr>
          <p:cNvGrpSpPr/>
          <p:nvPr/>
        </p:nvGrpSpPr>
        <p:grpSpPr>
          <a:xfrm>
            <a:off x="-1429545" y="2210527"/>
            <a:ext cx="2234973" cy="2133600"/>
            <a:chOff x="6959713" y="2507887"/>
            <a:chExt cx="2234973" cy="2133600"/>
          </a:xfrm>
        </p:grpSpPr>
        <p:pic>
          <p:nvPicPr>
            <p:cNvPr id="11" name="Picture 10">
              <a:extLst>
                <a:ext uri="{FF2B5EF4-FFF2-40B4-BE49-F238E27FC236}">
                  <a16:creationId xmlns:a16="http://schemas.microsoft.com/office/drawing/2014/main" id="{0CC9A444-1E5C-4BB0-B1CD-1FFD551D34E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320" b="93400" l="6880" r="94300">
                          <a14:foregroundMark x1="35900" y1="9320" x2="65240" y2="45720"/>
                          <a14:foregroundMark x1="57060" y1="7620" x2="33360" y2="55880"/>
                          <a14:foregroundMark x1="33360" y1="55880" x2="33360" y2="55880"/>
                          <a14:foregroundMark x1="48300" y1="7340" x2="75680" y2="82680"/>
                          <a14:foregroundMark x1="75680" y1="82680" x2="75680" y2="82680"/>
                          <a14:foregroundMark x1="47460" y1="7900" x2="81320" y2="60100"/>
                          <a14:foregroundMark x1="81320" y1="60100" x2="81320" y2="60100"/>
                          <a14:foregroundMark x1="37300" y1="9600" x2="26700" y2="15300"/>
                          <a14:foregroundMark x1="26700" y1="15300" x2="11180" y2="40180"/>
                          <a14:foregroundMark x1="11180" y1="40180" x2="14160" y2="73140"/>
                          <a14:foregroundMark x1="14160" y1="73140" x2="32560" y2="87420"/>
                          <a14:foregroundMark x1="32560" y1="87420" x2="51920" y2="90020"/>
                          <a14:foregroundMark x1="51920" y1="90020" x2="68400" y2="88720"/>
                          <a14:foregroundMark x1="68400" y1="88720" x2="78280" y2="84200"/>
                          <a14:foregroundMark x1="78280" y1="84200" x2="85780" y2="74840"/>
                          <a14:foregroundMark x1="85780" y1="74840" x2="93280" y2="45100"/>
                          <a14:foregroundMark x1="93280" y1="45100" x2="92560" y2="35500"/>
                          <a14:foregroundMark x1="92560" y1="35500" x2="75620" y2="19020"/>
                          <a14:foregroundMark x1="75620" y1="19020" x2="59880" y2="13820"/>
                          <a14:foregroundMark x1="59020" y1="8180" x2="78220" y2="46560"/>
                          <a14:foregroundMark x1="78220" y1="46560" x2="78220" y2="46560"/>
                          <a14:foregroundMark x1="68060" y1="16640" x2="81320" y2="58700"/>
                          <a14:foregroundMark x1="81320" y1="58700" x2="81320" y2="58700"/>
                          <a14:foregroundMark x1="39000" y1="18060" x2="44640" y2="80700"/>
                          <a14:foregroundMark x1="44640" y1="80700" x2="44640" y2="80700"/>
                          <a14:foregroundMark x1="32780" y1="18900" x2="26860" y2="72800"/>
                          <a14:foregroundMark x1="26860" y1="72800" x2="26860" y2="72800"/>
                          <a14:foregroundMark x1="21500" y1="18060" x2="28840" y2="67720"/>
                          <a14:foregroundMark x1="28840" y1="67720" x2="28840" y2="67720"/>
                          <a14:foregroundMark x1="43800" y1="91720" x2="56200" y2="91720"/>
                          <a14:foregroundMark x1="44640" y1="60680" x2="61000" y2="49380"/>
                          <a14:foregroundMark x1="44360" y1="47120" x2="53100" y2="55880"/>
                          <a14:foregroundMark x1="53100" y1="55880" x2="53100" y2="55880"/>
                          <a14:foregroundMark x1="15000" y1="24560" x2="7680" y2="48760"/>
                          <a14:foregroundMark x1="7680" y1="48760" x2="6880" y2="58300"/>
                          <a14:foregroundMark x1="6880" y1="58300" x2="10500" y2="66880"/>
                          <a14:foregroundMark x1="10500" y1="66880" x2="11620" y2="67440"/>
                          <a14:foregroundMark x1="45480" y1="93400" x2="51980" y2="93400"/>
                          <a14:foregroundMark x1="94300" y1="46280" x2="94300" y2="53060"/>
                          <a14:foregroundMark x1="72300" y1="11000" x2="72300" y2="11000"/>
                          <a14:foregroundMark x1="72300" y1="11000" x2="72300" y2="11000"/>
                          <a14:foregroundMark x1="72300" y1="11000" x2="72300" y2="11000"/>
                          <a14:foregroundMark x1="74840" y1="10160" x2="74840" y2="10160"/>
                          <a14:foregroundMark x1="77380" y1="85780" x2="77380" y2="85780"/>
                          <a14:foregroundMark x1="77380" y1="85780" x2="77380" y2="85780"/>
                          <a14:foregroundMark x1="79060" y1="84380" x2="79060" y2="84380"/>
                          <a14:foregroundMark x1="9920" y1="29920" x2="9920" y2="29920"/>
                          <a14:foregroundMark x1="9360" y1="29920" x2="9360" y2="29920"/>
                          <a14:foregroundMark x1="73420" y1="88040" x2="73420" y2="88040"/>
                          <a14:foregroundMark x1="72860" y1="88320" x2="72860" y2="88320"/>
                          <a14:foregroundMark x1="22620" y1="85500" x2="22620" y2="85500"/>
                          <a14:foregroundMark x1="20940" y1="84380" x2="20940" y2="84380"/>
                          <a14:foregroundMark x1="26860" y1="11560" x2="26860" y2="11560"/>
                          <a14:foregroundMark x1="26860" y1="11560" x2="26860" y2="11560"/>
                        </a14:backgroundRemoval>
                      </a14:imgEffect>
                    </a14:imgLayer>
                  </a14:imgProps>
                </a:ext>
                <a:ext uri="{28A0092B-C50C-407E-A947-70E740481C1C}">
                  <a14:useLocalDpi xmlns:a14="http://schemas.microsoft.com/office/drawing/2010/main" val="0"/>
                </a:ext>
              </a:extLst>
            </a:blip>
            <a:stretch>
              <a:fillRect/>
            </a:stretch>
          </p:blipFill>
          <p:spPr>
            <a:xfrm>
              <a:off x="7010400" y="2507887"/>
              <a:ext cx="2133600" cy="2133600"/>
            </a:xfrm>
            <a:prstGeom prst="rect">
              <a:avLst/>
            </a:prstGeom>
          </p:spPr>
        </p:pic>
        <p:sp>
          <p:nvSpPr>
            <p:cNvPr id="16" name="TextBox 15">
              <a:extLst>
                <a:ext uri="{FF2B5EF4-FFF2-40B4-BE49-F238E27FC236}">
                  <a16:creationId xmlns:a16="http://schemas.microsoft.com/office/drawing/2014/main" id="{C21A4117-3640-4A4C-BB4B-C656E725898B}"/>
                </a:ext>
              </a:extLst>
            </p:cNvPr>
            <p:cNvSpPr txBox="1"/>
            <p:nvPr/>
          </p:nvSpPr>
          <p:spPr>
            <a:xfrm>
              <a:off x="6959713" y="3220744"/>
              <a:ext cx="2234973" cy="70788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latin typeface="UTM Neo Sans Intel" panose="02040603050506020204" pitchFamily="18" charset="0"/>
                </a:rPr>
                <a:t>vươn</a:t>
              </a:r>
              <a:r>
                <a:rPr lang="en-US" sz="4000" b="1" dirty="0">
                  <a:latin typeface="UTM Neo Sans Intel" panose="02040603050506020204" pitchFamily="18" charset="0"/>
                </a:rPr>
                <a:t> </a:t>
              </a:r>
              <a:r>
                <a:rPr lang="en-US" sz="4000" b="1" dirty="0" err="1">
                  <a:latin typeface="UTM Neo Sans Intel" panose="02040603050506020204" pitchFamily="18" charset="0"/>
                </a:rPr>
                <a:t>vai</a:t>
              </a:r>
              <a:endParaRPr lang="en-US" sz="4000" b="1" dirty="0">
                <a:latin typeface="UTM Neo Sans Intel" panose="02040603050506020204" pitchFamily="18" charset="0"/>
              </a:endParaRPr>
            </a:p>
          </p:txBody>
        </p:sp>
      </p:grpSp>
      <p:pic>
        <p:nvPicPr>
          <p:cNvPr id="24" name="Picture 23">
            <a:extLst>
              <a:ext uri="{FF2B5EF4-FFF2-40B4-BE49-F238E27FC236}">
                <a16:creationId xmlns:a16="http://schemas.microsoft.com/office/drawing/2014/main" id="{376775E8-14AC-4C0A-9DD4-89EF11E3D99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944" t="49999" r="32814" b="8979"/>
          <a:stretch/>
        </p:blipFill>
        <p:spPr>
          <a:xfrm>
            <a:off x="7588954" y="2844876"/>
            <a:ext cx="709246" cy="802792"/>
          </a:xfrm>
          <a:prstGeom prst="rect">
            <a:avLst/>
          </a:prstGeom>
        </p:spPr>
      </p:pic>
      <p:grpSp>
        <p:nvGrpSpPr>
          <p:cNvPr id="26" name="Group 25">
            <a:extLst>
              <a:ext uri="{FF2B5EF4-FFF2-40B4-BE49-F238E27FC236}">
                <a16:creationId xmlns:a16="http://schemas.microsoft.com/office/drawing/2014/main" id="{388FC3D4-EE89-4357-9B63-FB778CEA6A10}"/>
              </a:ext>
            </a:extLst>
          </p:cNvPr>
          <p:cNvGrpSpPr/>
          <p:nvPr/>
        </p:nvGrpSpPr>
        <p:grpSpPr>
          <a:xfrm>
            <a:off x="-1429545" y="2210527"/>
            <a:ext cx="2234973" cy="2133600"/>
            <a:chOff x="6959713" y="2507887"/>
            <a:chExt cx="2234973" cy="2133600"/>
          </a:xfrm>
        </p:grpSpPr>
        <p:pic>
          <p:nvPicPr>
            <p:cNvPr id="27" name="Picture 26">
              <a:extLst>
                <a:ext uri="{FF2B5EF4-FFF2-40B4-BE49-F238E27FC236}">
                  <a16:creationId xmlns:a16="http://schemas.microsoft.com/office/drawing/2014/main" id="{2DC52BCF-25C4-4AA4-9BE6-C7B2B37B4F98}"/>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320" b="93400" l="6880" r="94300">
                          <a14:foregroundMark x1="35900" y1="9320" x2="65240" y2="45720"/>
                          <a14:foregroundMark x1="57060" y1="7620" x2="33360" y2="55880"/>
                          <a14:foregroundMark x1="33360" y1="55880" x2="33360" y2="55880"/>
                          <a14:foregroundMark x1="48300" y1="7340" x2="75680" y2="82680"/>
                          <a14:foregroundMark x1="75680" y1="82680" x2="75680" y2="82680"/>
                          <a14:foregroundMark x1="47460" y1="7900" x2="81320" y2="60100"/>
                          <a14:foregroundMark x1="81320" y1="60100" x2="81320" y2="60100"/>
                          <a14:foregroundMark x1="37300" y1="9600" x2="26700" y2="15300"/>
                          <a14:foregroundMark x1="26700" y1="15300" x2="11180" y2="40180"/>
                          <a14:foregroundMark x1="11180" y1="40180" x2="14160" y2="73140"/>
                          <a14:foregroundMark x1="14160" y1="73140" x2="32560" y2="87420"/>
                          <a14:foregroundMark x1="32560" y1="87420" x2="51920" y2="90020"/>
                          <a14:foregroundMark x1="51920" y1="90020" x2="68400" y2="88720"/>
                          <a14:foregroundMark x1="68400" y1="88720" x2="78280" y2="84200"/>
                          <a14:foregroundMark x1="78280" y1="84200" x2="85780" y2="74840"/>
                          <a14:foregroundMark x1="85780" y1="74840" x2="93280" y2="45100"/>
                          <a14:foregroundMark x1="93280" y1="45100" x2="92560" y2="35500"/>
                          <a14:foregroundMark x1="92560" y1="35500" x2="75620" y2="19020"/>
                          <a14:foregroundMark x1="75620" y1="19020" x2="59880" y2="13820"/>
                          <a14:foregroundMark x1="59020" y1="8180" x2="78220" y2="46560"/>
                          <a14:foregroundMark x1="78220" y1="46560" x2="78220" y2="46560"/>
                          <a14:foregroundMark x1="68060" y1="16640" x2="81320" y2="58700"/>
                          <a14:foregroundMark x1="81320" y1="58700" x2="81320" y2="58700"/>
                          <a14:foregroundMark x1="39000" y1="18060" x2="44640" y2="80700"/>
                          <a14:foregroundMark x1="44640" y1="80700" x2="44640" y2="80700"/>
                          <a14:foregroundMark x1="32780" y1="18900" x2="26860" y2="72800"/>
                          <a14:foregroundMark x1="26860" y1="72800" x2="26860" y2="72800"/>
                          <a14:foregroundMark x1="21500" y1="18060" x2="28840" y2="67720"/>
                          <a14:foregroundMark x1="28840" y1="67720" x2="28840" y2="67720"/>
                          <a14:foregroundMark x1="43800" y1="91720" x2="56200" y2="91720"/>
                          <a14:foregroundMark x1="44640" y1="60680" x2="61000" y2="49380"/>
                          <a14:foregroundMark x1="44360" y1="47120" x2="53100" y2="55880"/>
                          <a14:foregroundMark x1="53100" y1="55880" x2="53100" y2="55880"/>
                          <a14:foregroundMark x1="15000" y1="24560" x2="7680" y2="48760"/>
                          <a14:foregroundMark x1="7680" y1="48760" x2="6880" y2="58300"/>
                          <a14:foregroundMark x1="6880" y1="58300" x2="10500" y2="66880"/>
                          <a14:foregroundMark x1="10500" y1="66880" x2="11620" y2="67440"/>
                          <a14:foregroundMark x1="45480" y1="93400" x2="51980" y2="93400"/>
                          <a14:foregroundMark x1="94300" y1="46280" x2="94300" y2="53060"/>
                          <a14:foregroundMark x1="72300" y1="11000" x2="72300" y2="11000"/>
                          <a14:foregroundMark x1="72300" y1="11000" x2="72300" y2="11000"/>
                          <a14:foregroundMark x1="72300" y1="11000" x2="72300" y2="11000"/>
                          <a14:foregroundMark x1="74840" y1="10160" x2="74840" y2="10160"/>
                          <a14:foregroundMark x1="77380" y1="85780" x2="77380" y2="85780"/>
                          <a14:foregroundMark x1="77380" y1="85780" x2="77380" y2="85780"/>
                          <a14:foregroundMark x1="79060" y1="84380" x2="79060" y2="84380"/>
                          <a14:foregroundMark x1="9920" y1="29920" x2="9920" y2="29920"/>
                          <a14:foregroundMark x1="9360" y1="29920" x2="9360" y2="29920"/>
                          <a14:foregroundMark x1="73420" y1="88040" x2="73420" y2="88040"/>
                          <a14:foregroundMark x1="72860" y1="88320" x2="72860" y2="88320"/>
                          <a14:foregroundMark x1="22620" y1="85500" x2="22620" y2="85500"/>
                          <a14:foregroundMark x1="20940" y1="84380" x2="20940" y2="84380"/>
                          <a14:foregroundMark x1="26860" y1="11560" x2="26860" y2="11560"/>
                          <a14:foregroundMark x1="26860" y1="11560" x2="26860" y2="11560"/>
                        </a14:backgroundRemoval>
                      </a14:imgEffect>
                    </a14:imgLayer>
                  </a14:imgProps>
                </a:ext>
                <a:ext uri="{28A0092B-C50C-407E-A947-70E740481C1C}">
                  <a14:useLocalDpi xmlns:a14="http://schemas.microsoft.com/office/drawing/2010/main" val="0"/>
                </a:ext>
              </a:extLst>
            </a:blip>
            <a:stretch>
              <a:fillRect/>
            </a:stretch>
          </p:blipFill>
          <p:spPr>
            <a:xfrm>
              <a:off x="7010400" y="2507887"/>
              <a:ext cx="2133600" cy="2133600"/>
            </a:xfrm>
            <a:prstGeom prst="rect">
              <a:avLst/>
            </a:prstGeom>
          </p:spPr>
        </p:pic>
        <p:sp>
          <p:nvSpPr>
            <p:cNvPr id="28" name="TextBox 27">
              <a:extLst>
                <a:ext uri="{FF2B5EF4-FFF2-40B4-BE49-F238E27FC236}">
                  <a16:creationId xmlns:a16="http://schemas.microsoft.com/office/drawing/2014/main" id="{1E46CBB6-372B-4DD4-B0ED-E39391FC6471}"/>
                </a:ext>
              </a:extLst>
            </p:cNvPr>
            <p:cNvSpPr txBox="1"/>
            <p:nvPr/>
          </p:nvSpPr>
          <p:spPr>
            <a:xfrm>
              <a:off x="6959713" y="3220744"/>
              <a:ext cx="2234973" cy="70788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latin typeface="UTM Neo Sans Intel" panose="02040603050506020204" pitchFamily="18" charset="0"/>
                </a:rPr>
                <a:t>khoái</a:t>
              </a:r>
              <a:r>
                <a:rPr lang="en-US" sz="4000" b="1" dirty="0">
                  <a:latin typeface="UTM Neo Sans Intel" panose="02040603050506020204" pitchFamily="18" charset="0"/>
                </a:rPr>
                <a:t> </a:t>
              </a:r>
              <a:r>
                <a:rPr lang="en-US" sz="4000" b="1" dirty="0" err="1">
                  <a:latin typeface="UTM Neo Sans Intel" panose="02040603050506020204" pitchFamily="18" charset="0"/>
                </a:rPr>
                <a:t>chí</a:t>
              </a:r>
              <a:endParaRPr lang="en-US" sz="4000" b="1" dirty="0">
                <a:latin typeface="UTM Neo Sans Intel" panose="02040603050506020204" pitchFamily="18" charset="0"/>
              </a:endParaRPr>
            </a:p>
          </p:txBody>
        </p:sp>
      </p:grpSp>
      <p:grpSp>
        <p:nvGrpSpPr>
          <p:cNvPr id="31" name="Group 30">
            <a:extLst>
              <a:ext uri="{FF2B5EF4-FFF2-40B4-BE49-F238E27FC236}">
                <a16:creationId xmlns:a16="http://schemas.microsoft.com/office/drawing/2014/main" id="{CB814D8E-508E-4A9B-B030-85DEAF3F8B4A}"/>
              </a:ext>
            </a:extLst>
          </p:cNvPr>
          <p:cNvGrpSpPr/>
          <p:nvPr/>
        </p:nvGrpSpPr>
        <p:grpSpPr>
          <a:xfrm>
            <a:off x="-1429546" y="2183400"/>
            <a:ext cx="2234973" cy="2133600"/>
            <a:chOff x="6959713" y="2507887"/>
            <a:chExt cx="2234973" cy="2133600"/>
          </a:xfrm>
        </p:grpSpPr>
        <p:pic>
          <p:nvPicPr>
            <p:cNvPr id="32" name="Picture 31">
              <a:extLst>
                <a:ext uri="{FF2B5EF4-FFF2-40B4-BE49-F238E27FC236}">
                  <a16:creationId xmlns:a16="http://schemas.microsoft.com/office/drawing/2014/main" id="{DE8660FA-E037-4ED9-AA56-3067758646EB}"/>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320" b="93400" l="6880" r="94300">
                          <a14:foregroundMark x1="35900" y1="9320" x2="65240" y2="45720"/>
                          <a14:foregroundMark x1="57060" y1="7620" x2="33360" y2="55880"/>
                          <a14:foregroundMark x1="33360" y1="55880" x2="33360" y2="55880"/>
                          <a14:foregroundMark x1="48300" y1="7340" x2="75680" y2="82680"/>
                          <a14:foregroundMark x1="75680" y1="82680" x2="75680" y2="82680"/>
                          <a14:foregroundMark x1="47460" y1="7900" x2="81320" y2="60100"/>
                          <a14:foregroundMark x1="81320" y1="60100" x2="81320" y2="60100"/>
                          <a14:foregroundMark x1="37300" y1="9600" x2="26700" y2="15300"/>
                          <a14:foregroundMark x1="26700" y1="15300" x2="11180" y2="40180"/>
                          <a14:foregroundMark x1="11180" y1="40180" x2="14160" y2="73140"/>
                          <a14:foregroundMark x1="14160" y1="73140" x2="32560" y2="87420"/>
                          <a14:foregroundMark x1="32560" y1="87420" x2="51920" y2="90020"/>
                          <a14:foregroundMark x1="51920" y1="90020" x2="68400" y2="88720"/>
                          <a14:foregroundMark x1="68400" y1="88720" x2="78280" y2="84200"/>
                          <a14:foregroundMark x1="78280" y1="84200" x2="85780" y2="74840"/>
                          <a14:foregroundMark x1="85780" y1="74840" x2="93280" y2="45100"/>
                          <a14:foregroundMark x1="93280" y1="45100" x2="92560" y2="35500"/>
                          <a14:foregroundMark x1="92560" y1="35500" x2="75620" y2="19020"/>
                          <a14:foregroundMark x1="75620" y1="19020" x2="59880" y2="13820"/>
                          <a14:foregroundMark x1="59020" y1="8180" x2="78220" y2="46560"/>
                          <a14:foregroundMark x1="78220" y1="46560" x2="78220" y2="46560"/>
                          <a14:foregroundMark x1="68060" y1="16640" x2="81320" y2="58700"/>
                          <a14:foregroundMark x1="81320" y1="58700" x2="81320" y2="58700"/>
                          <a14:foregroundMark x1="39000" y1="18060" x2="44640" y2="80700"/>
                          <a14:foregroundMark x1="44640" y1="80700" x2="44640" y2="80700"/>
                          <a14:foregroundMark x1="32780" y1="18900" x2="26860" y2="72800"/>
                          <a14:foregroundMark x1="26860" y1="72800" x2="26860" y2="72800"/>
                          <a14:foregroundMark x1="21500" y1="18060" x2="28840" y2="67720"/>
                          <a14:foregroundMark x1="28840" y1="67720" x2="28840" y2="67720"/>
                          <a14:foregroundMark x1="43800" y1="91720" x2="56200" y2="91720"/>
                          <a14:foregroundMark x1="44640" y1="60680" x2="61000" y2="49380"/>
                          <a14:foregroundMark x1="44360" y1="47120" x2="53100" y2="55880"/>
                          <a14:foregroundMark x1="53100" y1="55880" x2="53100" y2="55880"/>
                          <a14:foregroundMark x1="15000" y1="24560" x2="7680" y2="48760"/>
                          <a14:foregroundMark x1="7680" y1="48760" x2="6880" y2="58300"/>
                          <a14:foregroundMark x1="6880" y1="58300" x2="10500" y2="66880"/>
                          <a14:foregroundMark x1="10500" y1="66880" x2="11620" y2="67440"/>
                          <a14:foregroundMark x1="45480" y1="93400" x2="51980" y2="93400"/>
                          <a14:foregroundMark x1="94300" y1="46280" x2="94300" y2="53060"/>
                          <a14:foregroundMark x1="72300" y1="11000" x2="72300" y2="11000"/>
                          <a14:foregroundMark x1="72300" y1="11000" x2="72300" y2="11000"/>
                          <a14:foregroundMark x1="72300" y1="11000" x2="72300" y2="11000"/>
                          <a14:foregroundMark x1="74840" y1="10160" x2="74840" y2="10160"/>
                          <a14:foregroundMark x1="77380" y1="85780" x2="77380" y2="85780"/>
                          <a14:foregroundMark x1="77380" y1="85780" x2="77380" y2="85780"/>
                          <a14:foregroundMark x1="79060" y1="84380" x2="79060" y2="84380"/>
                          <a14:foregroundMark x1="9920" y1="29920" x2="9920" y2="29920"/>
                          <a14:foregroundMark x1="9360" y1="29920" x2="9360" y2="29920"/>
                          <a14:foregroundMark x1="73420" y1="88040" x2="73420" y2="88040"/>
                          <a14:foregroundMark x1="72860" y1="88320" x2="72860" y2="88320"/>
                          <a14:foregroundMark x1="22620" y1="85500" x2="22620" y2="85500"/>
                          <a14:foregroundMark x1="20940" y1="84380" x2="20940" y2="84380"/>
                          <a14:foregroundMark x1="26860" y1="11560" x2="26860" y2="11560"/>
                          <a14:foregroundMark x1="26860" y1="11560" x2="26860" y2="11560"/>
                        </a14:backgroundRemoval>
                      </a14:imgEffect>
                    </a14:imgLayer>
                  </a14:imgProps>
                </a:ext>
                <a:ext uri="{28A0092B-C50C-407E-A947-70E740481C1C}">
                  <a14:useLocalDpi xmlns:a14="http://schemas.microsoft.com/office/drawing/2010/main" val="0"/>
                </a:ext>
              </a:extLst>
            </a:blip>
            <a:stretch>
              <a:fillRect/>
            </a:stretch>
          </p:blipFill>
          <p:spPr>
            <a:xfrm>
              <a:off x="7010400" y="2507887"/>
              <a:ext cx="2133600" cy="2133600"/>
            </a:xfrm>
            <a:prstGeom prst="rect">
              <a:avLst/>
            </a:prstGeom>
          </p:spPr>
        </p:pic>
        <p:sp>
          <p:nvSpPr>
            <p:cNvPr id="33" name="TextBox 32">
              <a:extLst>
                <a:ext uri="{FF2B5EF4-FFF2-40B4-BE49-F238E27FC236}">
                  <a16:creationId xmlns:a16="http://schemas.microsoft.com/office/drawing/2014/main" id="{CDE9CFA7-011B-4AED-9966-F19AE790A9FD}"/>
                </a:ext>
              </a:extLst>
            </p:cNvPr>
            <p:cNvSpPr txBox="1"/>
            <p:nvPr/>
          </p:nvSpPr>
          <p:spPr>
            <a:xfrm>
              <a:off x="6959713" y="3220744"/>
              <a:ext cx="2234973" cy="70788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latin typeface="UTM Neo Sans Intel" panose="02040603050506020204" pitchFamily="18" charset="0"/>
                </a:rPr>
                <a:t>gian</a:t>
              </a:r>
              <a:r>
                <a:rPr lang="en-US" sz="4000" b="1" dirty="0">
                  <a:latin typeface="UTM Neo Sans Intel" panose="02040603050506020204" pitchFamily="18" charset="0"/>
                </a:rPr>
                <a:t> </a:t>
              </a:r>
              <a:r>
                <a:rPr lang="en-US" sz="4000" b="1" dirty="0" err="1">
                  <a:latin typeface="UTM Neo Sans Intel" panose="02040603050506020204" pitchFamily="18" charset="0"/>
                </a:rPr>
                <a:t>dối</a:t>
              </a:r>
              <a:endParaRPr lang="en-US" sz="4000" b="1" dirty="0">
                <a:latin typeface="UTM Neo Sans Intel" panose="02040603050506020204" pitchFamily="18" charset="0"/>
              </a:endParaRPr>
            </a:p>
          </p:txBody>
        </p:sp>
      </p:grpSp>
      <p:pic>
        <p:nvPicPr>
          <p:cNvPr id="29" name="Picture 28">
            <a:extLst>
              <a:ext uri="{FF2B5EF4-FFF2-40B4-BE49-F238E27FC236}">
                <a16:creationId xmlns:a16="http://schemas.microsoft.com/office/drawing/2014/main" id="{22F651F8-71FC-4865-8F25-5E720B7F0B4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944" t="49999" r="32814" b="8979"/>
          <a:stretch/>
        </p:blipFill>
        <p:spPr>
          <a:xfrm>
            <a:off x="7588954" y="2817749"/>
            <a:ext cx="709246" cy="802792"/>
          </a:xfrm>
          <a:prstGeom prst="rect">
            <a:avLst/>
          </a:prstGeom>
        </p:spPr>
      </p:pic>
      <p:pic>
        <p:nvPicPr>
          <p:cNvPr id="34" name="Picture 33">
            <a:extLst>
              <a:ext uri="{FF2B5EF4-FFF2-40B4-BE49-F238E27FC236}">
                <a16:creationId xmlns:a16="http://schemas.microsoft.com/office/drawing/2014/main" id="{D7F6BB5F-0EDF-4E1D-AB81-35C0216B951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944" t="49999" r="32814" b="8979"/>
          <a:stretch/>
        </p:blipFill>
        <p:spPr>
          <a:xfrm>
            <a:off x="7603437" y="2807332"/>
            <a:ext cx="709246" cy="802792"/>
          </a:xfrm>
          <a:prstGeom prst="rect">
            <a:avLst/>
          </a:prstGeom>
        </p:spPr>
      </p:pic>
      <p:pic>
        <p:nvPicPr>
          <p:cNvPr id="39" name="5a3ddb4b00268">
            <a:hlinkClick r:id="" action="ppaction://media"/>
            <a:extLst>
              <a:ext uri="{FF2B5EF4-FFF2-40B4-BE49-F238E27FC236}">
                <a16:creationId xmlns:a16="http://schemas.microsoft.com/office/drawing/2014/main" id="{2A39F1D9-A501-46B5-BF19-F3B8A3AF67B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12060" y="5418828"/>
            <a:ext cx="609600" cy="609600"/>
          </a:xfrm>
          <a:prstGeom prst="rect">
            <a:avLst/>
          </a:prstGeom>
        </p:spPr>
      </p:pic>
      <p:pic>
        <p:nvPicPr>
          <p:cNvPr id="5" name="Picture 4">
            <a:extLst>
              <a:ext uri="{FF2B5EF4-FFF2-40B4-BE49-F238E27FC236}">
                <a16:creationId xmlns:a16="http://schemas.microsoft.com/office/drawing/2014/main" id="{A1D09110-5C59-4802-9858-54E0779932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07031"/>
            <a:ext cx="9144000" cy="2376168"/>
          </a:xfrm>
          <a:prstGeom prst="rect">
            <a:avLst/>
          </a:prstGeom>
        </p:spPr>
      </p:pic>
      <p:pic>
        <p:nvPicPr>
          <p:cNvPr id="7" name="Picture 6">
            <a:extLst>
              <a:ext uri="{FF2B5EF4-FFF2-40B4-BE49-F238E27FC236}">
                <a16:creationId xmlns:a16="http://schemas.microsoft.com/office/drawing/2014/main" id="{2D5713D9-1A84-4882-B98F-E2D25C043E4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23421" b="40459"/>
          <a:stretch/>
        </p:blipFill>
        <p:spPr>
          <a:xfrm>
            <a:off x="-832189" y="3685981"/>
            <a:ext cx="4364943" cy="1576614"/>
          </a:xfrm>
          <a:prstGeom prst="rect">
            <a:avLst/>
          </a:prstGeom>
        </p:spPr>
      </p:pic>
      <p:pic>
        <p:nvPicPr>
          <p:cNvPr id="25" name="Picture 24">
            <a:extLst>
              <a:ext uri="{FF2B5EF4-FFF2-40B4-BE49-F238E27FC236}">
                <a16:creationId xmlns:a16="http://schemas.microsoft.com/office/drawing/2014/main" id="{267B6A55-0C2B-4B06-8A98-6BC51EAF1AB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1975" b="59095"/>
          <a:stretch/>
        </p:blipFill>
        <p:spPr>
          <a:xfrm>
            <a:off x="1802948" y="4051208"/>
            <a:ext cx="1002626" cy="853987"/>
          </a:xfrm>
          <a:prstGeom prst="rect">
            <a:avLst/>
          </a:prstGeom>
        </p:spPr>
      </p:pic>
      <p:pic>
        <p:nvPicPr>
          <p:cNvPr id="30" name="Picture 29">
            <a:extLst>
              <a:ext uri="{FF2B5EF4-FFF2-40B4-BE49-F238E27FC236}">
                <a16:creationId xmlns:a16="http://schemas.microsoft.com/office/drawing/2014/main" id="{4DC7DCE7-7E56-40BC-A861-7496C7025D6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1975" b="59095"/>
          <a:stretch/>
        </p:blipFill>
        <p:spPr>
          <a:xfrm>
            <a:off x="1802948" y="4024081"/>
            <a:ext cx="1002626" cy="853987"/>
          </a:xfrm>
          <a:prstGeom prst="rect">
            <a:avLst/>
          </a:prstGeom>
        </p:spPr>
      </p:pic>
      <p:pic>
        <p:nvPicPr>
          <p:cNvPr id="35" name="Picture 34">
            <a:extLst>
              <a:ext uri="{FF2B5EF4-FFF2-40B4-BE49-F238E27FC236}">
                <a16:creationId xmlns:a16="http://schemas.microsoft.com/office/drawing/2014/main" id="{37C1EAC4-EC8A-4E93-A486-927AF06C1C3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1975" b="59095"/>
          <a:stretch/>
        </p:blipFill>
        <p:spPr>
          <a:xfrm>
            <a:off x="1806123" y="4024081"/>
            <a:ext cx="1002626" cy="853987"/>
          </a:xfrm>
          <a:prstGeom prst="rect">
            <a:avLst/>
          </a:prstGeom>
        </p:spPr>
      </p:pic>
      <p:pic>
        <p:nvPicPr>
          <p:cNvPr id="36" name="Tieng-sung-ban-1-phat-www_tiengdong_com">
            <a:hlinkClick r:id="" action="ppaction://media"/>
            <a:extLst>
              <a:ext uri="{FF2B5EF4-FFF2-40B4-BE49-F238E27FC236}">
                <a16:creationId xmlns:a16="http://schemas.microsoft.com/office/drawing/2014/main" id="{EB168D3E-2566-4969-9092-F939220D301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15874" y="4512128"/>
            <a:ext cx="609600" cy="609600"/>
          </a:xfrm>
          <a:prstGeom prst="rect">
            <a:avLst/>
          </a:prstGeom>
        </p:spPr>
      </p:pic>
      <p:pic>
        <p:nvPicPr>
          <p:cNvPr id="37" name="Tieng-sung-ban-1-phat-www_tiengdong_com">
            <a:hlinkClick r:id="" action="ppaction://media"/>
            <a:extLst>
              <a:ext uri="{FF2B5EF4-FFF2-40B4-BE49-F238E27FC236}">
                <a16:creationId xmlns:a16="http://schemas.microsoft.com/office/drawing/2014/main" id="{2B53B335-444C-40DF-B32C-22CD876E2C4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734346" y="4873369"/>
            <a:ext cx="609600" cy="609600"/>
          </a:xfrm>
          <a:prstGeom prst="rect">
            <a:avLst/>
          </a:prstGeom>
        </p:spPr>
      </p:pic>
      <p:pic>
        <p:nvPicPr>
          <p:cNvPr id="38" name="Tieng-sung-ban-1-phat-www_tiengdong_com">
            <a:hlinkClick r:id="" action="ppaction://media"/>
            <a:extLst>
              <a:ext uri="{FF2B5EF4-FFF2-40B4-BE49-F238E27FC236}">
                <a16:creationId xmlns:a16="http://schemas.microsoft.com/office/drawing/2014/main" id="{CB4B6C6C-8708-435C-93A7-41849024500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52818" y="5224985"/>
            <a:ext cx="609600" cy="609600"/>
          </a:xfrm>
          <a:prstGeom prst="rect">
            <a:avLst/>
          </a:prstGeom>
        </p:spPr>
      </p:pic>
      <p:pic>
        <p:nvPicPr>
          <p:cNvPr id="41" name="Picture 40">
            <a:extLst>
              <a:ext uri="{FF2B5EF4-FFF2-40B4-BE49-F238E27FC236}">
                <a16:creationId xmlns:a16="http://schemas.microsoft.com/office/drawing/2014/main" id="{6934D9CF-BA82-48B2-85E7-51138B3ED51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70892" y="-338893"/>
            <a:ext cx="3570892" cy="3397548"/>
          </a:xfrm>
          <a:prstGeom prst="rect">
            <a:avLst/>
          </a:prstGeom>
        </p:spPr>
      </p:pic>
      <p:pic>
        <p:nvPicPr>
          <p:cNvPr id="42" name="Picture 41">
            <a:extLst>
              <a:ext uri="{FF2B5EF4-FFF2-40B4-BE49-F238E27FC236}">
                <a16:creationId xmlns:a16="http://schemas.microsoft.com/office/drawing/2014/main" id="{F706A072-148D-40EE-BE16-9C2756F0CC1F}"/>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backgroundMark x1="70410" y1="12207" x2="77441" y2="25293"/>
                        <a14:backgroundMark x1="77441" y1="25293" x2="86230" y2="34570"/>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2725536" y="4658798"/>
            <a:ext cx="339318" cy="339318"/>
          </a:xfrm>
          <a:prstGeom prst="rect">
            <a:avLst/>
          </a:prstGeom>
        </p:spPr>
      </p:pic>
      <p:pic>
        <p:nvPicPr>
          <p:cNvPr id="43" name="Picture 42">
            <a:extLst>
              <a:ext uri="{FF2B5EF4-FFF2-40B4-BE49-F238E27FC236}">
                <a16:creationId xmlns:a16="http://schemas.microsoft.com/office/drawing/2014/main" id="{A376C554-8026-416E-AEC4-8ECE3DEF1AEA}"/>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backgroundMark x1="70410" y1="12207" x2="77441" y2="25293"/>
                        <a14:backgroundMark x1="77441" y1="25293" x2="86230" y2="34570"/>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2915533" y="4815773"/>
            <a:ext cx="339318" cy="339318"/>
          </a:xfrm>
          <a:prstGeom prst="rect">
            <a:avLst/>
          </a:prstGeom>
        </p:spPr>
      </p:pic>
      <p:pic>
        <p:nvPicPr>
          <p:cNvPr id="44" name="Picture 43">
            <a:extLst>
              <a:ext uri="{FF2B5EF4-FFF2-40B4-BE49-F238E27FC236}">
                <a16:creationId xmlns:a16="http://schemas.microsoft.com/office/drawing/2014/main" id="{B2055DE9-8879-4E11-B132-1D9F8ACA4F98}"/>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backgroundMark x1="70410" y1="12207" x2="77441" y2="25293"/>
                        <a14:backgroundMark x1="77441" y1="25293" x2="86230" y2="34570"/>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3139314" y="4583959"/>
            <a:ext cx="339318" cy="339318"/>
          </a:xfrm>
          <a:prstGeom prst="rect">
            <a:avLst/>
          </a:prstGeom>
        </p:spPr>
      </p:pic>
    </p:spTree>
    <p:extLst>
      <p:ext uri="{BB962C8B-B14F-4D97-AF65-F5344CB8AC3E}">
        <p14:creationId xmlns:p14="http://schemas.microsoft.com/office/powerpoint/2010/main" val="35188383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0" presetClass="path" presetSubtype="0" accel="50000" decel="50000" fill="hold" nodeType="withEffect">
                                  <p:stCondLst>
                                    <p:cond delay="0"/>
                                  </p:stCondLst>
                                  <p:childTnLst>
                                    <p:animMotion origin="layout" path="M -0.00399 0.00247 L -0.00399 0.00277 C -0.00087 0.00123 0.01753 -0.00679 0.02465 -0.00864 C 0.0283 -0.00988 0.03194 -0.0105 0.03559 -0.01142 C 0.03993 -0.01081 0.05173 -0.01142 0.05781 -0.00587 C 0.06146 -0.00247 0.06528 0.00123 0.06892 0.00524 C 0.07222 0.00895 0.075 0.01358 0.0783 0.01666 C 0.08038 0.01852 0.08264 0.01852 0.08489 0.01944 C 0.08628 0.02037 0.08802 0.02129 0.08958 0.02222 C 0.09167 0.025 0.0934 0.02901 0.09601 0.03086 C 0.09792 0.0321 0.11771 0.03642 0.11823 0.03642 C 0.12812 0.03549 0.13819 0.0358 0.14809 0.03364 C 0.19826 0.02253 0.13628 0.02654 0.19427 0.01666 C 0.20781 0.01419 0.22187 0.01481 0.23542 0.01389 C 0.24687 0.01111 0.27153 0.00432 0.28316 0.00524 C 0.30608 0.0074 0.32847 0.01296 0.35156 0.01666 C 0.35729 0.02037 0.36337 0.02315 0.36875 0.02808 C 0.37309 0.03148 0.37604 0.03827 0.37986 0.04197 C 0.38507 0.04691 0.39062 0.04969 0.39601 0.05339 C 0.39757 0.05617 0.39861 0.06018 0.40069 0.06173 C 0.40364 0.06419 0.40694 0.06481 0.41024 0.0645 C 0.4243 0.06296 0.43871 0.05895 0.45312 0.05617 C 0.46649 0.05 0.51233 0.02654 0.53403 0.02222 C 0.54392 0.02037 0.55399 0.02037 0.56423 0.01944 L 0.64201 0.02222 C 0.64705 0.02253 0.65243 0.02345 0.65781 0.025 C 0.66371 0.02685 0.68177 0.03456 0.68958 0.03919 C 0.69375 0.04166 0.69809 0.04475 0.70226 0.04784 C 0.7059 0.05031 0.70955 0.05432 0.71337 0.05617 C 0.7191 0.05895 0.725 0.05987 0.7309 0.06173 L 0.7467 0.06759 L 0.76423 0.0645 C 0.77101 0.06358 0.77795 0.06389 0.78472 0.06173 C 0.78715 0.06111 0.78889 0.05771 0.79114 0.05617 C 0.79479 0.0537 0.79844 0.05185 0.80226 0.05061 C 0.82378 0.04197 0.81493 0.04691 0.83559 0.04197 C 0.84375 0.04012 0.85382 0.03364 0.86094 0.03086 C 0.86406 0.02932 0.86736 0.02901 0.87048 0.02808 C 0.88646 0.02284 0.86962 0.02716 0.89114 0.02222 L 0.89601 0.01944 L 0.89601 0.01975 " pathEditMode="relative" rAng="0" ptsTypes="AAAAAAAAAAAAAAAAAAAAAAAAAAAAAAAAAAAAAAAAA">
                                      <p:cBhvr>
                                        <p:cTn id="21" dur="2000" fill="hold"/>
                                        <p:tgtEl>
                                          <p:spTgt spid="23"/>
                                        </p:tgtEl>
                                        <p:attrNameLst>
                                          <p:attrName>ppt_x</p:attrName>
                                          <p:attrName>ppt_y</p:attrName>
                                        </p:attrNameLst>
                                      </p:cBhvr>
                                      <p:rCtr x="45000" y="2562"/>
                                    </p:animMotion>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26"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145">
                                          <p:stCondLst>
                                            <p:cond delay="0"/>
                                          </p:stCondLst>
                                        </p:cTn>
                                        <p:tgtEl>
                                          <p:spTgt spid="42"/>
                                        </p:tgtEl>
                                      </p:cBhvr>
                                    </p:animEffect>
                                    <p:anim calcmode="lin" valueType="num">
                                      <p:cBhvr>
                                        <p:cTn id="32" dur="456"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42"/>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42"/>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42"/>
                                        </p:tgtEl>
                                        <p:attrNameLst>
                                          <p:attrName>ppt_y</p:attrName>
                                        </p:attrNameLst>
                                      </p:cBhvr>
                                      <p:tavLst>
                                        <p:tav tm="0" fmla="#ppt_y-sin(pi*$)/81">
                                          <p:val>
                                            <p:fltVal val="0"/>
                                          </p:val>
                                        </p:tav>
                                        <p:tav tm="100000">
                                          <p:val>
                                            <p:fltVal val="1"/>
                                          </p:val>
                                        </p:tav>
                                      </p:tavLst>
                                    </p:anim>
                                    <p:animScale>
                                      <p:cBhvr>
                                        <p:cTn id="37" dur="7">
                                          <p:stCondLst>
                                            <p:cond delay="162"/>
                                          </p:stCondLst>
                                        </p:cTn>
                                        <p:tgtEl>
                                          <p:spTgt spid="42"/>
                                        </p:tgtEl>
                                      </p:cBhvr>
                                      <p:to x="100000" y="60000"/>
                                    </p:animScale>
                                    <p:animScale>
                                      <p:cBhvr>
                                        <p:cTn id="38" dur="41" decel="50000">
                                          <p:stCondLst>
                                            <p:cond delay="169"/>
                                          </p:stCondLst>
                                        </p:cTn>
                                        <p:tgtEl>
                                          <p:spTgt spid="42"/>
                                        </p:tgtEl>
                                      </p:cBhvr>
                                      <p:to x="100000" y="100000"/>
                                    </p:animScale>
                                    <p:animScale>
                                      <p:cBhvr>
                                        <p:cTn id="39" dur="7">
                                          <p:stCondLst>
                                            <p:cond delay="328"/>
                                          </p:stCondLst>
                                        </p:cTn>
                                        <p:tgtEl>
                                          <p:spTgt spid="42"/>
                                        </p:tgtEl>
                                      </p:cBhvr>
                                      <p:to x="100000" y="80000"/>
                                    </p:animScale>
                                    <p:animScale>
                                      <p:cBhvr>
                                        <p:cTn id="40" dur="41" decel="50000">
                                          <p:stCondLst>
                                            <p:cond delay="335"/>
                                          </p:stCondLst>
                                        </p:cTn>
                                        <p:tgtEl>
                                          <p:spTgt spid="42"/>
                                        </p:tgtEl>
                                      </p:cBhvr>
                                      <p:to x="100000" y="100000"/>
                                    </p:animScale>
                                    <p:animScale>
                                      <p:cBhvr>
                                        <p:cTn id="41" dur="7">
                                          <p:stCondLst>
                                            <p:cond delay="410"/>
                                          </p:stCondLst>
                                        </p:cTn>
                                        <p:tgtEl>
                                          <p:spTgt spid="42"/>
                                        </p:tgtEl>
                                      </p:cBhvr>
                                      <p:to x="100000" y="90000"/>
                                    </p:animScale>
                                    <p:animScale>
                                      <p:cBhvr>
                                        <p:cTn id="42" dur="41" decel="50000">
                                          <p:stCondLst>
                                            <p:cond delay="417"/>
                                          </p:stCondLst>
                                        </p:cTn>
                                        <p:tgtEl>
                                          <p:spTgt spid="42"/>
                                        </p:tgtEl>
                                      </p:cBhvr>
                                      <p:to x="100000" y="100000"/>
                                    </p:animScale>
                                    <p:animScale>
                                      <p:cBhvr>
                                        <p:cTn id="43" dur="7">
                                          <p:stCondLst>
                                            <p:cond delay="452"/>
                                          </p:stCondLst>
                                        </p:cTn>
                                        <p:tgtEl>
                                          <p:spTgt spid="42"/>
                                        </p:tgtEl>
                                      </p:cBhvr>
                                      <p:to x="100000" y="95000"/>
                                    </p:animScale>
                                    <p:animScale>
                                      <p:cBhvr>
                                        <p:cTn id="44" dur="41" decel="50000">
                                          <p:stCondLst>
                                            <p:cond delay="459"/>
                                          </p:stCondLst>
                                        </p:cTn>
                                        <p:tgtEl>
                                          <p:spTgt spid="42"/>
                                        </p:tgtEl>
                                      </p:cBhvr>
                                      <p:to x="100000" y="100000"/>
                                    </p:animScale>
                                  </p:childTnLst>
                                </p:cTn>
                              </p:par>
                              <p:par>
                                <p:cTn id="45" presetID="1" presetClass="mediacall" presetSubtype="0" fill="hold" nodeType="withEffect">
                                  <p:stCondLst>
                                    <p:cond delay="0"/>
                                  </p:stCondLst>
                                  <p:childTnLst>
                                    <p:cmd type="call" cmd="playFrom(0.0)">
                                      <p:cBhvr>
                                        <p:cTn id="46" dur="3048" fill="hold"/>
                                        <p:tgtEl>
                                          <p:spTgt spid="36"/>
                                        </p:tgtEl>
                                      </p:cBhvr>
                                    </p:cmd>
                                  </p:childTnLst>
                                </p:cTn>
                              </p:par>
                              <p:par>
                                <p:cTn id="47" presetID="53" presetClass="entr" presetSubtype="16" fill="hold" nodeType="withEffect">
                                  <p:stCondLst>
                                    <p:cond delay="300"/>
                                  </p:stCondLst>
                                  <p:childTnLst>
                                    <p:set>
                                      <p:cBhvr>
                                        <p:cTn id="48" dur="1" fill="hold">
                                          <p:stCondLst>
                                            <p:cond delay="0"/>
                                          </p:stCondLst>
                                        </p:cTn>
                                        <p:tgtEl>
                                          <p:spTgt spid="24"/>
                                        </p:tgtEl>
                                        <p:attrNameLst>
                                          <p:attrName>style.visibility</p:attrName>
                                        </p:attrNameLst>
                                      </p:cBhvr>
                                      <p:to>
                                        <p:strVal val="visible"/>
                                      </p:to>
                                    </p:set>
                                    <p:anim calcmode="lin" valueType="num">
                                      <p:cBhvr>
                                        <p:cTn id="49" dur="300" fill="hold"/>
                                        <p:tgtEl>
                                          <p:spTgt spid="24"/>
                                        </p:tgtEl>
                                        <p:attrNameLst>
                                          <p:attrName>ppt_w</p:attrName>
                                        </p:attrNameLst>
                                      </p:cBhvr>
                                      <p:tavLst>
                                        <p:tav tm="0">
                                          <p:val>
                                            <p:fltVal val="0"/>
                                          </p:val>
                                        </p:tav>
                                        <p:tav tm="100000">
                                          <p:val>
                                            <p:strVal val="#ppt_w"/>
                                          </p:val>
                                        </p:tav>
                                      </p:tavLst>
                                    </p:anim>
                                    <p:anim calcmode="lin" valueType="num">
                                      <p:cBhvr>
                                        <p:cTn id="50" dur="300" fill="hold"/>
                                        <p:tgtEl>
                                          <p:spTgt spid="24"/>
                                        </p:tgtEl>
                                        <p:attrNameLst>
                                          <p:attrName>ppt_h</p:attrName>
                                        </p:attrNameLst>
                                      </p:cBhvr>
                                      <p:tavLst>
                                        <p:tav tm="0">
                                          <p:val>
                                            <p:fltVal val="0"/>
                                          </p:val>
                                        </p:tav>
                                        <p:tav tm="100000">
                                          <p:val>
                                            <p:strVal val="#ppt_h"/>
                                          </p:val>
                                        </p:tav>
                                      </p:tavLst>
                                    </p:anim>
                                    <p:animEffect transition="in" filter="fade">
                                      <p:cBhvr>
                                        <p:cTn id="51" dur="300"/>
                                        <p:tgtEl>
                                          <p:spTgt spid="24"/>
                                        </p:tgtEl>
                                      </p:cBhvr>
                                    </p:animEffect>
                                  </p:childTnLst>
                                </p:cTn>
                              </p:par>
                              <p:par>
                                <p:cTn id="52" presetID="1" presetClass="exit" presetSubtype="0" fill="hold" nodeType="withEffect">
                                  <p:stCondLst>
                                    <p:cond delay="800"/>
                                  </p:stCondLst>
                                  <p:childTnLst>
                                    <p:set>
                                      <p:cBhvr>
                                        <p:cTn id="53" dur="1" fill="hold">
                                          <p:stCondLst>
                                            <p:cond delay="0"/>
                                          </p:stCondLst>
                                        </p:cTn>
                                        <p:tgtEl>
                                          <p:spTgt spid="25"/>
                                        </p:tgtEl>
                                        <p:attrNameLst>
                                          <p:attrName>style.visibility</p:attrName>
                                        </p:attrNameLst>
                                      </p:cBhvr>
                                      <p:to>
                                        <p:strVal val="hidden"/>
                                      </p:to>
                                    </p:set>
                                  </p:childTnLst>
                                </p:cTn>
                              </p:par>
                              <p:par>
                                <p:cTn id="54" presetID="37" presetClass="exit" presetSubtype="0" fill="hold" nodeType="withEffect">
                                  <p:stCondLst>
                                    <p:cond delay="800"/>
                                  </p:stCondLst>
                                  <p:childTnLst>
                                    <p:animEffect transition="out" filter="fade">
                                      <p:cBhvr>
                                        <p:cTn id="55" dur="1000"/>
                                        <p:tgtEl>
                                          <p:spTgt spid="23"/>
                                        </p:tgtEl>
                                      </p:cBhvr>
                                    </p:animEffect>
                                    <p:anim calcmode="lin" valueType="num">
                                      <p:cBhvr>
                                        <p:cTn id="56" dur="1000"/>
                                        <p:tgtEl>
                                          <p:spTgt spid="23"/>
                                        </p:tgtEl>
                                        <p:attrNameLst>
                                          <p:attrName>ppt_x</p:attrName>
                                        </p:attrNameLst>
                                      </p:cBhvr>
                                      <p:tavLst>
                                        <p:tav tm="0">
                                          <p:val>
                                            <p:strVal val="ppt_x"/>
                                          </p:val>
                                        </p:tav>
                                        <p:tav tm="100000">
                                          <p:val>
                                            <p:strVal val="ppt_x"/>
                                          </p:val>
                                        </p:tav>
                                      </p:tavLst>
                                    </p:anim>
                                    <p:anim calcmode="lin" valueType="num">
                                      <p:cBhvr>
                                        <p:cTn id="57" dur="100" decel="100000"/>
                                        <p:tgtEl>
                                          <p:spTgt spid="23"/>
                                        </p:tgtEl>
                                        <p:attrNameLst>
                                          <p:attrName>ppt_y</p:attrName>
                                        </p:attrNameLst>
                                      </p:cBhvr>
                                      <p:tavLst>
                                        <p:tav tm="0">
                                          <p:val>
                                            <p:strVal val="ppt_y"/>
                                          </p:val>
                                        </p:tav>
                                        <p:tav tm="100000">
                                          <p:val>
                                            <p:strVal val="ppt_y-.03"/>
                                          </p:val>
                                        </p:tav>
                                      </p:tavLst>
                                    </p:anim>
                                    <p:anim calcmode="lin" valueType="num">
                                      <p:cBhvr>
                                        <p:cTn id="58" dur="900" accel="100000">
                                          <p:stCondLst>
                                            <p:cond delay="100"/>
                                          </p:stCondLst>
                                        </p:cTn>
                                        <p:tgtEl>
                                          <p:spTgt spid="23"/>
                                        </p:tgtEl>
                                        <p:attrNameLst>
                                          <p:attrName>ppt_y</p:attrName>
                                        </p:attrNameLst>
                                      </p:cBhvr>
                                      <p:tavLst>
                                        <p:tav tm="0">
                                          <p:val>
                                            <p:strVal val="ppt_y"/>
                                          </p:val>
                                        </p:tav>
                                        <p:tav tm="100000">
                                          <p:val>
                                            <p:strVal val="ppt_y+1"/>
                                          </p:val>
                                        </p:tav>
                                      </p:tavLst>
                                    </p:anim>
                                    <p:set>
                                      <p:cBhvr>
                                        <p:cTn id="59" dur="1" fill="hold">
                                          <p:stCondLst>
                                            <p:cond delay="999"/>
                                          </p:stCondLst>
                                        </p:cTn>
                                        <p:tgtEl>
                                          <p:spTgt spid="23"/>
                                        </p:tgtEl>
                                        <p:attrNameLst>
                                          <p:attrName>style.visibility</p:attrName>
                                        </p:attrNameLst>
                                      </p:cBhvr>
                                      <p:to>
                                        <p:strVal val="hidden"/>
                                      </p:to>
                                    </p:set>
                                  </p:childTnLst>
                                </p:cTn>
                              </p:par>
                              <p:par>
                                <p:cTn id="60" presetID="37" presetClass="exit" presetSubtype="0" fill="hold" nodeType="withEffect">
                                  <p:stCondLst>
                                    <p:cond delay="800"/>
                                  </p:stCondLst>
                                  <p:childTnLst>
                                    <p:animEffect transition="out" filter="fade">
                                      <p:cBhvr>
                                        <p:cTn id="61" dur="1000"/>
                                        <p:tgtEl>
                                          <p:spTgt spid="24"/>
                                        </p:tgtEl>
                                      </p:cBhvr>
                                    </p:animEffect>
                                    <p:anim calcmode="lin" valueType="num">
                                      <p:cBhvr>
                                        <p:cTn id="62" dur="1000"/>
                                        <p:tgtEl>
                                          <p:spTgt spid="24"/>
                                        </p:tgtEl>
                                        <p:attrNameLst>
                                          <p:attrName>ppt_x</p:attrName>
                                        </p:attrNameLst>
                                      </p:cBhvr>
                                      <p:tavLst>
                                        <p:tav tm="0">
                                          <p:val>
                                            <p:strVal val="ppt_x"/>
                                          </p:val>
                                        </p:tav>
                                        <p:tav tm="100000">
                                          <p:val>
                                            <p:strVal val="ppt_x"/>
                                          </p:val>
                                        </p:tav>
                                      </p:tavLst>
                                    </p:anim>
                                    <p:anim calcmode="lin" valueType="num">
                                      <p:cBhvr>
                                        <p:cTn id="63" dur="100" decel="100000"/>
                                        <p:tgtEl>
                                          <p:spTgt spid="24"/>
                                        </p:tgtEl>
                                        <p:attrNameLst>
                                          <p:attrName>ppt_y</p:attrName>
                                        </p:attrNameLst>
                                      </p:cBhvr>
                                      <p:tavLst>
                                        <p:tav tm="0">
                                          <p:val>
                                            <p:strVal val="ppt_y"/>
                                          </p:val>
                                        </p:tav>
                                        <p:tav tm="100000">
                                          <p:val>
                                            <p:strVal val="ppt_y-.03"/>
                                          </p:val>
                                        </p:tav>
                                      </p:tavLst>
                                    </p:anim>
                                    <p:anim calcmode="lin" valueType="num">
                                      <p:cBhvr>
                                        <p:cTn id="64" dur="900" accel="100000">
                                          <p:stCondLst>
                                            <p:cond delay="100"/>
                                          </p:stCondLst>
                                        </p:cTn>
                                        <p:tgtEl>
                                          <p:spTgt spid="24"/>
                                        </p:tgtEl>
                                        <p:attrNameLst>
                                          <p:attrName>ppt_y</p:attrName>
                                        </p:attrNameLst>
                                      </p:cBhvr>
                                      <p:tavLst>
                                        <p:tav tm="0">
                                          <p:val>
                                            <p:strVal val="ppt_y"/>
                                          </p:val>
                                        </p:tav>
                                        <p:tav tm="100000">
                                          <p:val>
                                            <p:strVal val="ppt_y+1"/>
                                          </p:val>
                                        </p:tav>
                                      </p:tavLst>
                                    </p:anim>
                                    <p:set>
                                      <p:cBhvr>
                                        <p:cTn id="65" dur="1" fill="hold">
                                          <p:stCondLst>
                                            <p:cond delay="999"/>
                                          </p:stCondLst>
                                        </p:cTn>
                                        <p:tgtEl>
                                          <p:spTgt spid="2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childTnLst>
                                </p:cTn>
                              </p:par>
                              <p:par>
                                <p:cTn id="70" presetID="0" presetClass="path" presetSubtype="0" accel="50000" decel="50000" fill="hold" nodeType="withEffect">
                                  <p:stCondLst>
                                    <p:cond delay="0"/>
                                  </p:stCondLst>
                                  <p:childTnLst>
                                    <p:animMotion origin="layout" path="M -0.00399 0.00247 L -0.00399 0.00277 C -0.00087 0.00123 0.01753 -0.00679 0.02465 -0.00864 C 0.0283 -0.00988 0.03194 -0.0105 0.03559 -0.01142 C 0.03976 -0.01081 0.05173 -0.01142 0.05781 -0.00587 C 0.06128 -0.00247 0.06528 0.00123 0.06892 0.00524 C 0.07222 0.00895 0.075 0.01358 0.07812 0.01666 C 0.08038 0.01852 0.08264 0.01852 0.08489 0.01944 C 0.08628 0.02037 0.08802 0.02129 0.08958 0.02222 C 0.09167 0.025 0.0934 0.02901 0.09601 0.03086 C 0.09792 0.0321 0.11771 0.03642 0.11823 0.03642 C 0.12812 0.03549 0.13819 0.0358 0.14809 0.03364 C 0.19826 0.02253 0.13628 0.02654 0.19427 0.01666 C 0.20781 0.01419 0.22187 0.01481 0.23524 0.01389 C 0.24687 0.01111 0.27153 0.00432 0.28316 0.00524 C 0.30608 0.0074 0.32847 0.01296 0.35156 0.01666 C 0.35729 0.02037 0.36337 0.02315 0.36875 0.02808 C 0.37309 0.03148 0.37604 0.03827 0.37986 0.04197 C 0.38507 0.04691 0.39062 0.04969 0.39601 0.05339 C 0.39757 0.05617 0.39861 0.06018 0.40069 0.06173 C 0.40364 0.06419 0.40694 0.06481 0.41024 0.0645 C 0.4243 0.06296 0.43871 0.05895 0.45312 0.05617 C 0.46649 0.05 0.51233 0.02654 0.53403 0.02222 C 0.54392 0.02037 0.55399 0.02037 0.56423 0.01944 L 0.64201 0.02222 C 0.64687 0.02253 0.65243 0.02345 0.65781 0.025 C 0.66371 0.02685 0.68177 0.03456 0.68958 0.03919 C 0.69358 0.04166 0.69809 0.04475 0.70226 0.04784 C 0.7059 0.05031 0.70955 0.05432 0.71337 0.05617 C 0.7191 0.05895 0.725 0.05987 0.7309 0.06173 L 0.7467 0.06759 L 0.76423 0.0645 C 0.77101 0.06358 0.77795 0.06389 0.78472 0.06173 C 0.78715 0.06111 0.78889 0.05771 0.79114 0.05617 C 0.79479 0.0537 0.79844 0.05185 0.80226 0.05061 C 0.82378 0.04197 0.81493 0.04691 0.83559 0.04197 C 0.84375 0.04012 0.85382 0.03364 0.86094 0.03086 C 0.86406 0.02932 0.86736 0.02901 0.87048 0.02808 C 0.88646 0.02284 0.86962 0.02716 0.89114 0.02222 L 0.89601 0.01944 L 0.89601 0.01975 " pathEditMode="relative" rAng="0" ptsTypes="AAAAAAAAAAAAAAAAAAAAAAAAAAAAAAAAAAAAAAAAA">
                                      <p:cBhvr>
                                        <p:cTn id="71" dur="2000" fill="hold"/>
                                        <p:tgtEl>
                                          <p:spTgt spid="26"/>
                                        </p:tgtEl>
                                        <p:attrNameLst>
                                          <p:attrName>ppt_x</p:attrName>
                                          <p:attrName>ppt_y</p:attrName>
                                        </p:attrNameLst>
                                      </p:cBhvr>
                                      <p:rCtr x="45000" y="2562"/>
                                    </p:animMotion>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p:cTn id="76" dur="500" fill="hold"/>
                                        <p:tgtEl>
                                          <p:spTgt spid="30"/>
                                        </p:tgtEl>
                                        <p:attrNameLst>
                                          <p:attrName>ppt_w</p:attrName>
                                        </p:attrNameLst>
                                      </p:cBhvr>
                                      <p:tavLst>
                                        <p:tav tm="0">
                                          <p:val>
                                            <p:fltVal val="0"/>
                                          </p:val>
                                        </p:tav>
                                        <p:tav tm="100000">
                                          <p:val>
                                            <p:strVal val="#ppt_w"/>
                                          </p:val>
                                        </p:tav>
                                      </p:tavLst>
                                    </p:anim>
                                    <p:anim calcmode="lin" valueType="num">
                                      <p:cBhvr>
                                        <p:cTn id="77" dur="500" fill="hold"/>
                                        <p:tgtEl>
                                          <p:spTgt spid="30"/>
                                        </p:tgtEl>
                                        <p:attrNameLst>
                                          <p:attrName>ppt_h</p:attrName>
                                        </p:attrNameLst>
                                      </p:cBhvr>
                                      <p:tavLst>
                                        <p:tav tm="0">
                                          <p:val>
                                            <p:fltVal val="0"/>
                                          </p:val>
                                        </p:tav>
                                        <p:tav tm="100000">
                                          <p:val>
                                            <p:strVal val="#ppt_h"/>
                                          </p:val>
                                        </p:tav>
                                      </p:tavLst>
                                    </p:anim>
                                    <p:animEffect transition="in" filter="fade">
                                      <p:cBhvr>
                                        <p:cTn id="78" dur="500"/>
                                        <p:tgtEl>
                                          <p:spTgt spid="30"/>
                                        </p:tgtEl>
                                      </p:cBhvr>
                                    </p:animEffect>
                                  </p:childTnLst>
                                </p:cTn>
                              </p:par>
                              <p:par>
                                <p:cTn id="79" presetID="26" presetClass="entr" presetSubtype="0" fill="hold"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down)">
                                      <p:cBhvr>
                                        <p:cTn id="81" dur="145">
                                          <p:stCondLst>
                                            <p:cond delay="0"/>
                                          </p:stCondLst>
                                        </p:cTn>
                                        <p:tgtEl>
                                          <p:spTgt spid="43"/>
                                        </p:tgtEl>
                                      </p:cBhvr>
                                    </p:animEffect>
                                    <p:anim calcmode="lin" valueType="num">
                                      <p:cBhvr>
                                        <p:cTn id="82" dur="456"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83" dur="166"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84" dur="166" tmFilter="0, 0; 0.125,0.2665; 0.25,0.4; 0.375,0.465; 0.5,0.5;  0.625,0.535; 0.75,0.6; 0.875,0.7335; 1,1">
                                          <p:stCondLst>
                                            <p:cond delay="166"/>
                                          </p:stCondLst>
                                        </p:cTn>
                                        <p:tgtEl>
                                          <p:spTgt spid="43"/>
                                        </p:tgtEl>
                                        <p:attrNameLst>
                                          <p:attrName>ppt_y</p:attrName>
                                        </p:attrNameLst>
                                      </p:cBhvr>
                                      <p:tavLst>
                                        <p:tav tm="0" fmla="#ppt_y-sin(pi*$)/9">
                                          <p:val>
                                            <p:fltVal val="0"/>
                                          </p:val>
                                        </p:tav>
                                        <p:tav tm="100000">
                                          <p:val>
                                            <p:fltVal val="1"/>
                                          </p:val>
                                        </p:tav>
                                      </p:tavLst>
                                    </p:anim>
                                    <p:anim calcmode="lin" valueType="num">
                                      <p:cBhvr>
                                        <p:cTn id="85" dur="83" tmFilter="0, 0; 0.125,0.2665; 0.25,0.4; 0.375,0.465; 0.5,0.5;  0.625,0.535; 0.75,0.6; 0.875,0.7335; 1,1">
                                          <p:stCondLst>
                                            <p:cond delay="331"/>
                                          </p:stCondLst>
                                        </p:cTn>
                                        <p:tgtEl>
                                          <p:spTgt spid="43"/>
                                        </p:tgtEl>
                                        <p:attrNameLst>
                                          <p:attrName>ppt_y</p:attrName>
                                        </p:attrNameLst>
                                      </p:cBhvr>
                                      <p:tavLst>
                                        <p:tav tm="0" fmla="#ppt_y-sin(pi*$)/27">
                                          <p:val>
                                            <p:fltVal val="0"/>
                                          </p:val>
                                        </p:tav>
                                        <p:tav tm="100000">
                                          <p:val>
                                            <p:fltVal val="1"/>
                                          </p:val>
                                        </p:tav>
                                      </p:tavLst>
                                    </p:anim>
                                    <p:anim calcmode="lin" valueType="num">
                                      <p:cBhvr>
                                        <p:cTn id="86" dur="41" tmFilter="0, 0; 0.125,0.2665; 0.25,0.4; 0.375,0.465; 0.5,0.5;  0.625,0.535; 0.75,0.6; 0.875,0.7335; 1,1">
                                          <p:stCondLst>
                                            <p:cond delay="414"/>
                                          </p:stCondLst>
                                        </p:cTn>
                                        <p:tgtEl>
                                          <p:spTgt spid="43"/>
                                        </p:tgtEl>
                                        <p:attrNameLst>
                                          <p:attrName>ppt_y</p:attrName>
                                        </p:attrNameLst>
                                      </p:cBhvr>
                                      <p:tavLst>
                                        <p:tav tm="0" fmla="#ppt_y-sin(pi*$)/81">
                                          <p:val>
                                            <p:fltVal val="0"/>
                                          </p:val>
                                        </p:tav>
                                        <p:tav tm="100000">
                                          <p:val>
                                            <p:fltVal val="1"/>
                                          </p:val>
                                        </p:tav>
                                      </p:tavLst>
                                    </p:anim>
                                    <p:animScale>
                                      <p:cBhvr>
                                        <p:cTn id="87" dur="7">
                                          <p:stCondLst>
                                            <p:cond delay="162"/>
                                          </p:stCondLst>
                                        </p:cTn>
                                        <p:tgtEl>
                                          <p:spTgt spid="43"/>
                                        </p:tgtEl>
                                      </p:cBhvr>
                                      <p:to x="100000" y="60000"/>
                                    </p:animScale>
                                    <p:animScale>
                                      <p:cBhvr>
                                        <p:cTn id="88" dur="41" decel="50000">
                                          <p:stCondLst>
                                            <p:cond delay="169"/>
                                          </p:stCondLst>
                                        </p:cTn>
                                        <p:tgtEl>
                                          <p:spTgt spid="43"/>
                                        </p:tgtEl>
                                      </p:cBhvr>
                                      <p:to x="100000" y="100000"/>
                                    </p:animScale>
                                    <p:animScale>
                                      <p:cBhvr>
                                        <p:cTn id="89" dur="7">
                                          <p:stCondLst>
                                            <p:cond delay="328"/>
                                          </p:stCondLst>
                                        </p:cTn>
                                        <p:tgtEl>
                                          <p:spTgt spid="43"/>
                                        </p:tgtEl>
                                      </p:cBhvr>
                                      <p:to x="100000" y="80000"/>
                                    </p:animScale>
                                    <p:animScale>
                                      <p:cBhvr>
                                        <p:cTn id="90" dur="41" decel="50000">
                                          <p:stCondLst>
                                            <p:cond delay="335"/>
                                          </p:stCondLst>
                                        </p:cTn>
                                        <p:tgtEl>
                                          <p:spTgt spid="43"/>
                                        </p:tgtEl>
                                      </p:cBhvr>
                                      <p:to x="100000" y="100000"/>
                                    </p:animScale>
                                    <p:animScale>
                                      <p:cBhvr>
                                        <p:cTn id="91" dur="7">
                                          <p:stCondLst>
                                            <p:cond delay="410"/>
                                          </p:stCondLst>
                                        </p:cTn>
                                        <p:tgtEl>
                                          <p:spTgt spid="43"/>
                                        </p:tgtEl>
                                      </p:cBhvr>
                                      <p:to x="100000" y="90000"/>
                                    </p:animScale>
                                    <p:animScale>
                                      <p:cBhvr>
                                        <p:cTn id="92" dur="41" decel="50000">
                                          <p:stCondLst>
                                            <p:cond delay="417"/>
                                          </p:stCondLst>
                                        </p:cTn>
                                        <p:tgtEl>
                                          <p:spTgt spid="43"/>
                                        </p:tgtEl>
                                      </p:cBhvr>
                                      <p:to x="100000" y="100000"/>
                                    </p:animScale>
                                    <p:animScale>
                                      <p:cBhvr>
                                        <p:cTn id="93" dur="7">
                                          <p:stCondLst>
                                            <p:cond delay="452"/>
                                          </p:stCondLst>
                                        </p:cTn>
                                        <p:tgtEl>
                                          <p:spTgt spid="43"/>
                                        </p:tgtEl>
                                      </p:cBhvr>
                                      <p:to x="100000" y="95000"/>
                                    </p:animScale>
                                    <p:animScale>
                                      <p:cBhvr>
                                        <p:cTn id="94" dur="41" decel="50000">
                                          <p:stCondLst>
                                            <p:cond delay="459"/>
                                          </p:stCondLst>
                                        </p:cTn>
                                        <p:tgtEl>
                                          <p:spTgt spid="43"/>
                                        </p:tgtEl>
                                      </p:cBhvr>
                                      <p:to x="100000" y="100000"/>
                                    </p:animScale>
                                  </p:childTnLst>
                                </p:cTn>
                              </p:par>
                              <p:par>
                                <p:cTn id="95" presetID="1" presetClass="mediacall" presetSubtype="0" fill="hold" nodeType="withEffect">
                                  <p:stCondLst>
                                    <p:cond delay="0"/>
                                  </p:stCondLst>
                                  <p:childTnLst>
                                    <p:cmd type="call" cmd="playFrom(0.0)">
                                      <p:cBhvr>
                                        <p:cTn id="96" dur="3048" fill="hold"/>
                                        <p:tgtEl>
                                          <p:spTgt spid="37"/>
                                        </p:tgtEl>
                                      </p:cBhvr>
                                    </p:cmd>
                                  </p:childTnLst>
                                </p:cTn>
                              </p:par>
                              <p:par>
                                <p:cTn id="97" presetID="53" presetClass="entr" presetSubtype="16" fill="hold" nodeType="withEffect">
                                  <p:stCondLst>
                                    <p:cond delay="300"/>
                                  </p:stCondLst>
                                  <p:childTnLst>
                                    <p:set>
                                      <p:cBhvr>
                                        <p:cTn id="98" dur="1" fill="hold">
                                          <p:stCondLst>
                                            <p:cond delay="0"/>
                                          </p:stCondLst>
                                        </p:cTn>
                                        <p:tgtEl>
                                          <p:spTgt spid="29"/>
                                        </p:tgtEl>
                                        <p:attrNameLst>
                                          <p:attrName>style.visibility</p:attrName>
                                        </p:attrNameLst>
                                      </p:cBhvr>
                                      <p:to>
                                        <p:strVal val="visible"/>
                                      </p:to>
                                    </p:set>
                                    <p:anim calcmode="lin" valueType="num">
                                      <p:cBhvr>
                                        <p:cTn id="99" dur="300" fill="hold"/>
                                        <p:tgtEl>
                                          <p:spTgt spid="29"/>
                                        </p:tgtEl>
                                        <p:attrNameLst>
                                          <p:attrName>ppt_w</p:attrName>
                                        </p:attrNameLst>
                                      </p:cBhvr>
                                      <p:tavLst>
                                        <p:tav tm="0">
                                          <p:val>
                                            <p:fltVal val="0"/>
                                          </p:val>
                                        </p:tav>
                                        <p:tav tm="100000">
                                          <p:val>
                                            <p:strVal val="#ppt_w"/>
                                          </p:val>
                                        </p:tav>
                                      </p:tavLst>
                                    </p:anim>
                                    <p:anim calcmode="lin" valueType="num">
                                      <p:cBhvr>
                                        <p:cTn id="100" dur="300" fill="hold"/>
                                        <p:tgtEl>
                                          <p:spTgt spid="29"/>
                                        </p:tgtEl>
                                        <p:attrNameLst>
                                          <p:attrName>ppt_h</p:attrName>
                                        </p:attrNameLst>
                                      </p:cBhvr>
                                      <p:tavLst>
                                        <p:tav tm="0">
                                          <p:val>
                                            <p:fltVal val="0"/>
                                          </p:val>
                                        </p:tav>
                                        <p:tav tm="100000">
                                          <p:val>
                                            <p:strVal val="#ppt_h"/>
                                          </p:val>
                                        </p:tav>
                                      </p:tavLst>
                                    </p:anim>
                                    <p:animEffect transition="in" filter="fade">
                                      <p:cBhvr>
                                        <p:cTn id="101" dur="300"/>
                                        <p:tgtEl>
                                          <p:spTgt spid="29"/>
                                        </p:tgtEl>
                                      </p:cBhvr>
                                    </p:animEffect>
                                  </p:childTnLst>
                                </p:cTn>
                              </p:par>
                              <p:par>
                                <p:cTn id="102" presetID="1" presetClass="exit" presetSubtype="0" fill="hold" nodeType="withEffect">
                                  <p:stCondLst>
                                    <p:cond delay="700"/>
                                  </p:stCondLst>
                                  <p:childTnLst>
                                    <p:set>
                                      <p:cBhvr>
                                        <p:cTn id="103" dur="1" fill="hold">
                                          <p:stCondLst>
                                            <p:cond delay="0"/>
                                          </p:stCondLst>
                                        </p:cTn>
                                        <p:tgtEl>
                                          <p:spTgt spid="30"/>
                                        </p:tgtEl>
                                        <p:attrNameLst>
                                          <p:attrName>style.visibility</p:attrName>
                                        </p:attrNameLst>
                                      </p:cBhvr>
                                      <p:to>
                                        <p:strVal val="hidden"/>
                                      </p:to>
                                    </p:set>
                                  </p:childTnLst>
                                </p:cTn>
                              </p:par>
                              <p:par>
                                <p:cTn id="104" presetID="37" presetClass="exit" presetSubtype="0" fill="hold" nodeType="withEffect">
                                  <p:stCondLst>
                                    <p:cond delay="800"/>
                                  </p:stCondLst>
                                  <p:childTnLst>
                                    <p:animEffect transition="out" filter="fade">
                                      <p:cBhvr>
                                        <p:cTn id="105" dur="1000"/>
                                        <p:tgtEl>
                                          <p:spTgt spid="26"/>
                                        </p:tgtEl>
                                      </p:cBhvr>
                                    </p:animEffect>
                                    <p:anim calcmode="lin" valueType="num">
                                      <p:cBhvr>
                                        <p:cTn id="106" dur="1000"/>
                                        <p:tgtEl>
                                          <p:spTgt spid="26"/>
                                        </p:tgtEl>
                                        <p:attrNameLst>
                                          <p:attrName>ppt_x</p:attrName>
                                        </p:attrNameLst>
                                      </p:cBhvr>
                                      <p:tavLst>
                                        <p:tav tm="0">
                                          <p:val>
                                            <p:strVal val="ppt_x"/>
                                          </p:val>
                                        </p:tav>
                                        <p:tav tm="100000">
                                          <p:val>
                                            <p:strVal val="ppt_x"/>
                                          </p:val>
                                        </p:tav>
                                      </p:tavLst>
                                    </p:anim>
                                    <p:anim calcmode="lin" valueType="num">
                                      <p:cBhvr>
                                        <p:cTn id="107" dur="100" decel="100000"/>
                                        <p:tgtEl>
                                          <p:spTgt spid="26"/>
                                        </p:tgtEl>
                                        <p:attrNameLst>
                                          <p:attrName>ppt_y</p:attrName>
                                        </p:attrNameLst>
                                      </p:cBhvr>
                                      <p:tavLst>
                                        <p:tav tm="0">
                                          <p:val>
                                            <p:strVal val="ppt_y"/>
                                          </p:val>
                                        </p:tav>
                                        <p:tav tm="100000">
                                          <p:val>
                                            <p:strVal val="ppt_y-.03"/>
                                          </p:val>
                                        </p:tav>
                                      </p:tavLst>
                                    </p:anim>
                                    <p:anim calcmode="lin" valueType="num">
                                      <p:cBhvr>
                                        <p:cTn id="108" dur="900" accel="100000">
                                          <p:stCondLst>
                                            <p:cond delay="100"/>
                                          </p:stCondLst>
                                        </p:cTn>
                                        <p:tgtEl>
                                          <p:spTgt spid="26"/>
                                        </p:tgtEl>
                                        <p:attrNameLst>
                                          <p:attrName>ppt_y</p:attrName>
                                        </p:attrNameLst>
                                      </p:cBhvr>
                                      <p:tavLst>
                                        <p:tav tm="0">
                                          <p:val>
                                            <p:strVal val="ppt_y"/>
                                          </p:val>
                                        </p:tav>
                                        <p:tav tm="100000">
                                          <p:val>
                                            <p:strVal val="ppt_y+1"/>
                                          </p:val>
                                        </p:tav>
                                      </p:tavLst>
                                    </p:anim>
                                    <p:set>
                                      <p:cBhvr>
                                        <p:cTn id="109" dur="1" fill="hold">
                                          <p:stCondLst>
                                            <p:cond delay="999"/>
                                          </p:stCondLst>
                                        </p:cTn>
                                        <p:tgtEl>
                                          <p:spTgt spid="26"/>
                                        </p:tgtEl>
                                        <p:attrNameLst>
                                          <p:attrName>style.visibility</p:attrName>
                                        </p:attrNameLst>
                                      </p:cBhvr>
                                      <p:to>
                                        <p:strVal val="hidden"/>
                                      </p:to>
                                    </p:set>
                                  </p:childTnLst>
                                </p:cTn>
                              </p:par>
                              <p:par>
                                <p:cTn id="110" presetID="37" presetClass="exit" presetSubtype="0" fill="hold" nodeType="withEffect">
                                  <p:stCondLst>
                                    <p:cond delay="800"/>
                                  </p:stCondLst>
                                  <p:childTnLst>
                                    <p:animEffect transition="out" filter="fade">
                                      <p:cBhvr>
                                        <p:cTn id="111" dur="1000"/>
                                        <p:tgtEl>
                                          <p:spTgt spid="29"/>
                                        </p:tgtEl>
                                      </p:cBhvr>
                                    </p:animEffect>
                                    <p:anim calcmode="lin" valueType="num">
                                      <p:cBhvr>
                                        <p:cTn id="112" dur="1000"/>
                                        <p:tgtEl>
                                          <p:spTgt spid="29"/>
                                        </p:tgtEl>
                                        <p:attrNameLst>
                                          <p:attrName>ppt_x</p:attrName>
                                        </p:attrNameLst>
                                      </p:cBhvr>
                                      <p:tavLst>
                                        <p:tav tm="0">
                                          <p:val>
                                            <p:strVal val="ppt_x"/>
                                          </p:val>
                                        </p:tav>
                                        <p:tav tm="100000">
                                          <p:val>
                                            <p:strVal val="ppt_x"/>
                                          </p:val>
                                        </p:tav>
                                      </p:tavLst>
                                    </p:anim>
                                    <p:anim calcmode="lin" valueType="num">
                                      <p:cBhvr>
                                        <p:cTn id="113" dur="100" decel="100000"/>
                                        <p:tgtEl>
                                          <p:spTgt spid="29"/>
                                        </p:tgtEl>
                                        <p:attrNameLst>
                                          <p:attrName>ppt_y</p:attrName>
                                        </p:attrNameLst>
                                      </p:cBhvr>
                                      <p:tavLst>
                                        <p:tav tm="0">
                                          <p:val>
                                            <p:strVal val="ppt_y"/>
                                          </p:val>
                                        </p:tav>
                                        <p:tav tm="100000">
                                          <p:val>
                                            <p:strVal val="ppt_y-.03"/>
                                          </p:val>
                                        </p:tav>
                                      </p:tavLst>
                                    </p:anim>
                                    <p:anim calcmode="lin" valueType="num">
                                      <p:cBhvr>
                                        <p:cTn id="114" dur="900" accel="100000">
                                          <p:stCondLst>
                                            <p:cond delay="100"/>
                                          </p:stCondLst>
                                        </p:cTn>
                                        <p:tgtEl>
                                          <p:spTgt spid="29"/>
                                        </p:tgtEl>
                                        <p:attrNameLst>
                                          <p:attrName>ppt_y</p:attrName>
                                        </p:attrNameLst>
                                      </p:cBhvr>
                                      <p:tavLst>
                                        <p:tav tm="0">
                                          <p:val>
                                            <p:strVal val="ppt_y"/>
                                          </p:val>
                                        </p:tav>
                                        <p:tav tm="100000">
                                          <p:val>
                                            <p:strVal val="ppt_y+1"/>
                                          </p:val>
                                        </p:tav>
                                      </p:tavLst>
                                    </p:anim>
                                    <p:set>
                                      <p:cBhvr>
                                        <p:cTn id="115" dur="1" fill="hold">
                                          <p:stCondLst>
                                            <p:cond delay="999"/>
                                          </p:stCondLst>
                                        </p:cTn>
                                        <p:tgtEl>
                                          <p:spTgt spid="29"/>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31"/>
                                        </p:tgtEl>
                                        <p:attrNameLst>
                                          <p:attrName>style.visibility</p:attrName>
                                        </p:attrNameLst>
                                      </p:cBhvr>
                                      <p:to>
                                        <p:strVal val="visible"/>
                                      </p:to>
                                    </p:set>
                                  </p:childTnLst>
                                </p:cTn>
                              </p:par>
                              <p:par>
                                <p:cTn id="120" presetID="0" presetClass="path" presetSubtype="0" accel="50000" decel="50000" fill="hold" nodeType="withEffect">
                                  <p:stCondLst>
                                    <p:cond delay="0"/>
                                  </p:stCondLst>
                                  <p:childTnLst>
                                    <p:animMotion origin="layout" path="M -0.00399 0.00247 L -0.00399 0.00278 C -0.00087 0.00123 0.01753 -0.00679 0.02465 -0.00864 C 0.0283 -0.00988 0.03194 -0.01049 0.03559 -0.01142 C 0.03958 -0.0108 0.05173 -0.01142 0.05781 -0.00586 C 0.06111 -0.00247 0.06528 0.00123 0.06892 0.00525 C 0.07222 0.00895 0.075 0.01358 0.07795 0.01667 C 0.08038 0.01852 0.08264 0.01852 0.08489 0.01944 C 0.08628 0.02037 0.08802 0.0213 0.08958 0.02222 C 0.09167 0.025 0.0934 0.02901 0.09601 0.03086 C 0.09792 0.0321 0.11771 0.03642 0.11823 0.03642 C 0.12812 0.03549 0.13819 0.0358 0.14809 0.03364 C 0.19826 0.02253 0.13628 0.02654 0.19427 0.01667 C 0.20781 0.0142 0.22187 0.01481 0.23524 0.01389 C 0.24687 0.01111 0.27153 0.00432 0.28316 0.00525 C 0.30608 0.00741 0.32847 0.01296 0.35156 0.01667 C 0.35729 0.02037 0.36337 0.02315 0.36875 0.02809 C 0.37309 0.03148 0.37604 0.03827 0.37986 0.04198 C 0.38507 0.04691 0.39062 0.04969 0.39601 0.0534 C 0.39757 0.05617 0.39861 0.06019 0.40069 0.06173 C 0.40364 0.0642 0.40694 0.06481 0.41024 0.06451 C 0.4243 0.06296 0.43871 0.05895 0.45312 0.05617 C 0.46649 0.05 0.51233 0.02654 0.53403 0.02222 C 0.54392 0.02037 0.55399 0.02037 0.56423 0.01944 L 0.64201 0.02222 C 0.64687 0.02253 0.65243 0.02346 0.65781 0.025 C 0.66371 0.02685 0.68177 0.03457 0.68958 0.0392 C 0.69358 0.04167 0.69809 0.04475 0.70226 0.04784 C 0.7059 0.05031 0.70955 0.05432 0.71337 0.05617 C 0.7191 0.05895 0.725 0.05988 0.7309 0.06173 L 0.7467 0.06759 L 0.76423 0.06451 C 0.77101 0.06358 0.77795 0.06389 0.78472 0.06173 C 0.78715 0.06111 0.78889 0.05772 0.79114 0.05617 C 0.79479 0.0537 0.79844 0.05185 0.80226 0.05062 C 0.82378 0.04198 0.81493 0.04691 0.83559 0.04198 C 0.84375 0.04012 0.85382 0.03364 0.86094 0.03086 C 0.86406 0.02932 0.86736 0.02901 0.87048 0.02809 C 0.88646 0.02284 0.86962 0.02716 0.89114 0.02222 L 0.89601 0.01944 L 0.89601 0.01975 " pathEditMode="relative" rAng="0" ptsTypes="AAAAAAAAAAAAAAAAAAAAAAAAAAAAAAAAAAAAAAAAA">
                                      <p:cBhvr>
                                        <p:cTn id="121" dur="2000" fill="hold"/>
                                        <p:tgtEl>
                                          <p:spTgt spid="31"/>
                                        </p:tgtEl>
                                        <p:attrNameLst>
                                          <p:attrName>ppt_x</p:attrName>
                                          <p:attrName>ppt_y</p:attrName>
                                        </p:attrNameLst>
                                      </p:cBhvr>
                                      <p:rCtr x="45000" y="2562"/>
                                    </p:animMotion>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nodeType="clickEffect">
                                  <p:stCondLst>
                                    <p:cond delay="0"/>
                                  </p:stCondLst>
                                  <p:childTnLst>
                                    <p:set>
                                      <p:cBhvr>
                                        <p:cTn id="125" dur="1" fill="hold">
                                          <p:stCondLst>
                                            <p:cond delay="0"/>
                                          </p:stCondLst>
                                        </p:cTn>
                                        <p:tgtEl>
                                          <p:spTgt spid="35"/>
                                        </p:tgtEl>
                                        <p:attrNameLst>
                                          <p:attrName>style.visibility</p:attrName>
                                        </p:attrNameLst>
                                      </p:cBhvr>
                                      <p:to>
                                        <p:strVal val="visible"/>
                                      </p:to>
                                    </p:set>
                                    <p:anim calcmode="lin" valueType="num">
                                      <p:cBhvr>
                                        <p:cTn id="126" dur="500" fill="hold"/>
                                        <p:tgtEl>
                                          <p:spTgt spid="35"/>
                                        </p:tgtEl>
                                        <p:attrNameLst>
                                          <p:attrName>ppt_w</p:attrName>
                                        </p:attrNameLst>
                                      </p:cBhvr>
                                      <p:tavLst>
                                        <p:tav tm="0">
                                          <p:val>
                                            <p:fltVal val="0"/>
                                          </p:val>
                                        </p:tav>
                                        <p:tav tm="100000">
                                          <p:val>
                                            <p:strVal val="#ppt_w"/>
                                          </p:val>
                                        </p:tav>
                                      </p:tavLst>
                                    </p:anim>
                                    <p:anim calcmode="lin" valueType="num">
                                      <p:cBhvr>
                                        <p:cTn id="127" dur="500" fill="hold"/>
                                        <p:tgtEl>
                                          <p:spTgt spid="35"/>
                                        </p:tgtEl>
                                        <p:attrNameLst>
                                          <p:attrName>ppt_h</p:attrName>
                                        </p:attrNameLst>
                                      </p:cBhvr>
                                      <p:tavLst>
                                        <p:tav tm="0">
                                          <p:val>
                                            <p:fltVal val="0"/>
                                          </p:val>
                                        </p:tav>
                                        <p:tav tm="100000">
                                          <p:val>
                                            <p:strVal val="#ppt_h"/>
                                          </p:val>
                                        </p:tav>
                                      </p:tavLst>
                                    </p:anim>
                                    <p:animEffect transition="in" filter="fade">
                                      <p:cBhvr>
                                        <p:cTn id="128" dur="500"/>
                                        <p:tgtEl>
                                          <p:spTgt spid="35"/>
                                        </p:tgtEl>
                                      </p:cBhvr>
                                    </p:animEffect>
                                  </p:childTnLst>
                                </p:cTn>
                              </p:par>
                              <p:par>
                                <p:cTn id="129" presetID="26" presetClass="entr" presetSubtype="0" fill="hold" nodeType="withEffect">
                                  <p:stCondLst>
                                    <p:cond delay="0"/>
                                  </p:stCondLst>
                                  <p:childTnLst>
                                    <p:set>
                                      <p:cBhvr>
                                        <p:cTn id="130" dur="1" fill="hold">
                                          <p:stCondLst>
                                            <p:cond delay="0"/>
                                          </p:stCondLst>
                                        </p:cTn>
                                        <p:tgtEl>
                                          <p:spTgt spid="44"/>
                                        </p:tgtEl>
                                        <p:attrNameLst>
                                          <p:attrName>style.visibility</p:attrName>
                                        </p:attrNameLst>
                                      </p:cBhvr>
                                      <p:to>
                                        <p:strVal val="visible"/>
                                      </p:to>
                                    </p:set>
                                    <p:animEffect transition="in" filter="wipe(down)">
                                      <p:cBhvr>
                                        <p:cTn id="131" dur="145">
                                          <p:stCondLst>
                                            <p:cond delay="0"/>
                                          </p:stCondLst>
                                        </p:cTn>
                                        <p:tgtEl>
                                          <p:spTgt spid="44"/>
                                        </p:tgtEl>
                                      </p:cBhvr>
                                    </p:animEffect>
                                    <p:anim calcmode="lin" valueType="num">
                                      <p:cBhvr>
                                        <p:cTn id="132" dur="456"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33" dur="166"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34" dur="166" tmFilter="0, 0; 0.125,0.2665; 0.25,0.4; 0.375,0.465; 0.5,0.5;  0.625,0.535; 0.75,0.6; 0.875,0.7335; 1,1">
                                          <p:stCondLst>
                                            <p:cond delay="166"/>
                                          </p:stCondLst>
                                        </p:cTn>
                                        <p:tgtEl>
                                          <p:spTgt spid="44"/>
                                        </p:tgtEl>
                                        <p:attrNameLst>
                                          <p:attrName>ppt_y</p:attrName>
                                        </p:attrNameLst>
                                      </p:cBhvr>
                                      <p:tavLst>
                                        <p:tav tm="0" fmla="#ppt_y-sin(pi*$)/9">
                                          <p:val>
                                            <p:fltVal val="0"/>
                                          </p:val>
                                        </p:tav>
                                        <p:tav tm="100000">
                                          <p:val>
                                            <p:fltVal val="1"/>
                                          </p:val>
                                        </p:tav>
                                      </p:tavLst>
                                    </p:anim>
                                    <p:anim calcmode="lin" valueType="num">
                                      <p:cBhvr>
                                        <p:cTn id="135" dur="83" tmFilter="0, 0; 0.125,0.2665; 0.25,0.4; 0.375,0.465; 0.5,0.5;  0.625,0.535; 0.75,0.6; 0.875,0.7335; 1,1">
                                          <p:stCondLst>
                                            <p:cond delay="331"/>
                                          </p:stCondLst>
                                        </p:cTn>
                                        <p:tgtEl>
                                          <p:spTgt spid="44"/>
                                        </p:tgtEl>
                                        <p:attrNameLst>
                                          <p:attrName>ppt_y</p:attrName>
                                        </p:attrNameLst>
                                      </p:cBhvr>
                                      <p:tavLst>
                                        <p:tav tm="0" fmla="#ppt_y-sin(pi*$)/27">
                                          <p:val>
                                            <p:fltVal val="0"/>
                                          </p:val>
                                        </p:tav>
                                        <p:tav tm="100000">
                                          <p:val>
                                            <p:fltVal val="1"/>
                                          </p:val>
                                        </p:tav>
                                      </p:tavLst>
                                    </p:anim>
                                    <p:anim calcmode="lin" valueType="num">
                                      <p:cBhvr>
                                        <p:cTn id="136" dur="41" tmFilter="0, 0; 0.125,0.2665; 0.25,0.4; 0.375,0.465; 0.5,0.5;  0.625,0.535; 0.75,0.6; 0.875,0.7335; 1,1">
                                          <p:stCondLst>
                                            <p:cond delay="414"/>
                                          </p:stCondLst>
                                        </p:cTn>
                                        <p:tgtEl>
                                          <p:spTgt spid="44"/>
                                        </p:tgtEl>
                                        <p:attrNameLst>
                                          <p:attrName>ppt_y</p:attrName>
                                        </p:attrNameLst>
                                      </p:cBhvr>
                                      <p:tavLst>
                                        <p:tav tm="0" fmla="#ppt_y-sin(pi*$)/81">
                                          <p:val>
                                            <p:fltVal val="0"/>
                                          </p:val>
                                        </p:tav>
                                        <p:tav tm="100000">
                                          <p:val>
                                            <p:fltVal val="1"/>
                                          </p:val>
                                        </p:tav>
                                      </p:tavLst>
                                    </p:anim>
                                    <p:animScale>
                                      <p:cBhvr>
                                        <p:cTn id="137" dur="7">
                                          <p:stCondLst>
                                            <p:cond delay="162"/>
                                          </p:stCondLst>
                                        </p:cTn>
                                        <p:tgtEl>
                                          <p:spTgt spid="44"/>
                                        </p:tgtEl>
                                      </p:cBhvr>
                                      <p:to x="100000" y="60000"/>
                                    </p:animScale>
                                    <p:animScale>
                                      <p:cBhvr>
                                        <p:cTn id="138" dur="41" decel="50000">
                                          <p:stCondLst>
                                            <p:cond delay="169"/>
                                          </p:stCondLst>
                                        </p:cTn>
                                        <p:tgtEl>
                                          <p:spTgt spid="44"/>
                                        </p:tgtEl>
                                      </p:cBhvr>
                                      <p:to x="100000" y="100000"/>
                                    </p:animScale>
                                    <p:animScale>
                                      <p:cBhvr>
                                        <p:cTn id="139" dur="7">
                                          <p:stCondLst>
                                            <p:cond delay="328"/>
                                          </p:stCondLst>
                                        </p:cTn>
                                        <p:tgtEl>
                                          <p:spTgt spid="44"/>
                                        </p:tgtEl>
                                      </p:cBhvr>
                                      <p:to x="100000" y="80000"/>
                                    </p:animScale>
                                    <p:animScale>
                                      <p:cBhvr>
                                        <p:cTn id="140" dur="41" decel="50000">
                                          <p:stCondLst>
                                            <p:cond delay="335"/>
                                          </p:stCondLst>
                                        </p:cTn>
                                        <p:tgtEl>
                                          <p:spTgt spid="44"/>
                                        </p:tgtEl>
                                      </p:cBhvr>
                                      <p:to x="100000" y="100000"/>
                                    </p:animScale>
                                    <p:animScale>
                                      <p:cBhvr>
                                        <p:cTn id="141" dur="7">
                                          <p:stCondLst>
                                            <p:cond delay="410"/>
                                          </p:stCondLst>
                                        </p:cTn>
                                        <p:tgtEl>
                                          <p:spTgt spid="44"/>
                                        </p:tgtEl>
                                      </p:cBhvr>
                                      <p:to x="100000" y="90000"/>
                                    </p:animScale>
                                    <p:animScale>
                                      <p:cBhvr>
                                        <p:cTn id="142" dur="41" decel="50000">
                                          <p:stCondLst>
                                            <p:cond delay="417"/>
                                          </p:stCondLst>
                                        </p:cTn>
                                        <p:tgtEl>
                                          <p:spTgt spid="44"/>
                                        </p:tgtEl>
                                      </p:cBhvr>
                                      <p:to x="100000" y="100000"/>
                                    </p:animScale>
                                    <p:animScale>
                                      <p:cBhvr>
                                        <p:cTn id="143" dur="7">
                                          <p:stCondLst>
                                            <p:cond delay="452"/>
                                          </p:stCondLst>
                                        </p:cTn>
                                        <p:tgtEl>
                                          <p:spTgt spid="44"/>
                                        </p:tgtEl>
                                      </p:cBhvr>
                                      <p:to x="100000" y="95000"/>
                                    </p:animScale>
                                    <p:animScale>
                                      <p:cBhvr>
                                        <p:cTn id="144" dur="41" decel="50000">
                                          <p:stCondLst>
                                            <p:cond delay="459"/>
                                          </p:stCondLst>
                                        </p:cTn>
                                        <p:tgtEl>
                                          <p:spTgt spid="44"/>
                                        </p:tgtEl>
                                      </p:cBhvr>
                                      <p:to x="100000" y="100000"/>
                                    </p:animScale>
                                  </p:childTnLst>
                                </p:cTn>
                              </p:par>
                              <p:par>
                                <p:cTn id="145" presetID="1" presetClass="mediacall" presetSubtype="0" fill="hold" nodeType="withEffect">
                                  <p:stCondLst>
                                    <p:cond delay="0"/>
                                  </p:stCondLst>
                                  <p:childTnLst>
                                    <p:cmd type="call" cmd="playFrom(0.0)">
                                      <p:cBhvr>
                                        <p:cTn id="146" dur="3048" fill="hold"/>
                                        <p:tgtEl>
                                          <p:spTgt spid="38"/>
                                        </p:tgtEl>
                                      </p:cBhvr>
                                    </p:cmd>
                                  </p:childTnLst>
                                </p:cTn>
                              </p:par>
                              <p:par>
                                <p:cTn id="147" presetID="53" presetClass="entr" presetSubtype="16" fill="hold" nodeType="withEffect">
                                  <p:stCondLst>
                                    <p:cond delay="300"/>
                                  </p:stCondLst>
                                  <p:childTnLst>
                                    <p:set>
                                      <p:cBhvr>
                                        <p:cTn id="148" dur="1" fill="hold">
                                          <p:stCondLst>
                                            <p:cond delay="0"/>
                                          </p:stCondLst>
                                        </p:cTn>
                                        <p:tgtEl>
                                          <p:spTgt spid="34"/>
                                        </p:tgtEl>
                                        <p:attrNameLst>
                                          <p:attrName>style.visibility</p:attrName>
                                        </p:attrNameLst>
                                      </p:cBhvr>
                                      <p:to>
                                        <p:strVal val="visible"/>
                                      </p:to>
                                    </p:set>
                                    <p:anim calcmode="lin" valueType="num">
                                      <p:cBhvr>
                                        <p:cTn id="149" dur="300" fill="hold"/>
                                        <p:tgtEl>
                                          <p:spTgt spid="34"/>
                                        </p:tgtEl>
                                        <p:attrNameLst>
                                          <p:attrName>ppt_w</p:attrName>
                                        </p:attrNameLst>
                                      </p:cBhvr>
                                      <p:tavLst>
                                        <p:tav tm="0">
                                          <p:val>
                                            <p:fltVal val="0"/>
                                          </p:val>
                                        </p:tav>
                                        <p:tav tm="100000">
                                          <p:val>
                                            <p:strVal val="#ppt_w"/>
                                          </p:val>
                                        </p:tav>
                                      </p:tavLst>
                                    </p:anim>
                                    <p:anim calcmode="lin" valueType="num">
                                      <p:cBhvr>
                                        <p:cTn id="150" dur="300" fill="hold"/>
                                        <p:tgtEl>
                                          <p:spTgt spid="34"/>
                                        </p:tgtEl>
                                        <p:attrNameLst>
                                          <p:attrName>ppt_h</p:attrName>
                                        </p:attrNameLst>
                                      </p:cBhvr>
                                      <p:tavLst>
                                        <p:tav tm="0">
                                          <p:val>
                                            <p:fltVal val="0"/>
                                          </p:val>
                                        </p:tav>
                                        <p:tav tm="100000">
                                          <p:val>
                                            <p:strVal val="#ppt_h"/>
                                          </p:val>
                                        </p:tav>
                                      </p:tavLst>
                                    </p:anim>
                                    <p:animEffect transition="in" filter="fade">
                                      <p:cBhvr>
                                        <p:cTn id="151" dur="300"/>
                                        <p:tgtEl>
                                          <p:spTgt spid="34"/>
                                        </p:tgtEl>
                                      </p:cBhvr>
                                    </p:animEffect>
                                  </p:childTnLst>
                                </p:cTn>
                              </p:par>
                              <p:par>
                                <p:cTn id="152" presetID="1" presetClass="exit" presetSubtype="0" fill="hold" nodeType="withEffect">
                                  <p:stCondLst>
                                    <p:cond delay="700"/>
                                  </p:stCondLst>
                                  <p:childTnLst>
                                    <p:set>
                                      <p:cBhvr>
                                        <p:cTn id="153" dur="1" fill="hold">
                                          <p:stCondLst>
                                            <p:cond delay="0"/>
                                          </p:stCondLst>
                                        </p:cTn>
                                        <p:tgtEl>
                                          <p:spTgt spid="35"/>
                                        </p:tgtEl>
                                        <p:attrNameLst>
                                          <p:attrName>style.visibility</p:attrName>
                                        </p:attrNameLst>
                                      </p:cBhvr>
                                      <p:to>
                                        <p:strVal val="hidden"/>
                                      </p:to>
                                    </p:set>
                                  </p:childTnLst>
                                </p:cTn>
                              </p:par>
                              <p:par>
                                <p:cTn id="154" presetID="37" presetClass="exit" presetSubtype="0" fill="hold" nodeType="withEffect">
                                  <p:stCondLst>
                                    <p:cond delay="800"/>
                                  </p:stCondLst>
                                  <p:childTnLst>
                                    <p:animEffect transition="out" filter="fade">
                                      <p:cBhvr>
                                        <p:cTn id="155" dur="1000"/>
                                        <p:tgtEl>
                                          <p:spTgt spid="31"/>
                                        </p:tgtEl>
                                      </p:cBhvr>
                                    </p:animEffect>
                                    <p:anim calcmode="lin" valueType="num">
                                      <p:cBhvr>
                                        <p:cTn id="156" dur="1000"/>
                                        <p:tgtEl>
                                          <p:spTgt spid="31"/>
                                        </p:tgtEl>
                                        <p:attrNameLst>
                                          <p:attrName>ppt_x</p:attrName>
                                        </p:attrNameLst>
                                      </p:cBhvr>
                                      <p:tavLst>
                                        <p:tav tm="0">
                                          <p:val>
                                            <p:strVal val="ppt_x"/>
                                          </p:val>
                                        </p:tav>
                                        <p:tav tm="100000">
                                          <p:val>
                                            <p:strVal val="ppt_x"/>
                                          </p:val>
                                        </p:tav>
                                      </p:tavLst>
                                    </p:anim>
                                    <p:anim calcmode="lin" valueType="num">
                                      <p:cBhvr>
                                        <p:cTn id="157" dur="100" decel="100000"/>
                                        <p:tgtEl>
                                          <p:spTgt spid="31"/>
                                        </p:tgtEl>
                                        <p:attrNameLst>
                                          <p:attrName>ppt_y</p:attrName>
                                        </p:attrNameLst>
                                      </p:cBhvr>
                                      <p:tavLst>
                                        <p:tav tm="0">
                                          <p:val>
                                            <p:strVal val="ppt_y"/>
                                          </p:val>
                                        </p:tav>
                                        <p:tav tm="100000">
                                          <p:val>
                                            <p:strVal val="ppt_y-.03"/>
                                          </p:val>
                                        </p:tav>
                                      </p:tavLst>
                                    </p:anim>
                                    <p:anim calcmode="lin" valueType="num">
                                      <p:cBhvr>
                                        <p:cTn id="158" dur="900" accel="100000">
                                          <p:stCondLst>
                                            <p:cond delay="100"/>
                                          </p:stCondLst>
                                        </p:cTn>
                                        <p:tgtEl>
                                          <p:spTgt spid="31"/>
                                        </p:tgtEl>
                                        <p:attrNameLst>
                                          <p:attrName>ppt_y</p:attrName>
                                        </p:attrNameLst>
                                      </p:cBhvr>
                                      <p:tavLst>
                                        <p:tav tm="0">
                                          <p:val>
                                            <p:strVal val="ppt_y"/>
                                          </p:val>
                                        </p:tav>
                                        <p:tav tm="100000">
                                          <p:val>
                                            <p:strVal val="ppt_y+1"/>
                                          </p:val>
                                        </p:tav>
                                      </p:tavLst>
                                    </p:anim>
                                    <p:set>
                                      <p:cBhvr>
                                        <p:cTn id="159" dur="1" fill="hold">
                                          <p:stCondLst>
                                            <p:cond delay="999"/>
                                          </p:stCondLst>
                                        </p:cTn>
                                        <p:tgtEl>
                                          <p:spTgt spid="31"/>
                                        </p:tgtEl>
                                        <p:attrNameLst>
                                          <p:attrName>style.visibility</p:attrName>
                                        </p:attrNameLst>
                                      </p:cBhvr>
                                      <p:to>
                                        <p:strVal val="hidden"/>
                                      </p:to>
                                    </p:set>
                                  </p:childTnLst>
                                </p:cTn>
                              </p:par>
                              <p:par>
                                <p:cTn id="160" presetID="37" presetClass="exit" presetSubtype="0" fill="hold" nodeType="withEffect">
                                  <p:stCondLst>
                                    <p:cond delay="800"/>
                                  </p:stCondLst>
                                  <p:childTnLst>
                                    <p:animEffect transition="out" filter="fade">
                                      <p:cBhvr>
                                        <p:cTn id="161" dur="1000"/>
                                        <p:tgtEl>
                                          <p:spTgt spid="34"/>
                                        </p:tgtEl>
                                      </p:cBhvr>
                                    </p:animEffect>
                                    <p:anim calcmode="lin" valueType="num">
                                      <p:cBhvr>
                                        <p:cTn id="162" dur="1000"/>
                                        <p:tgtEl>
                                          <p:spTgt spid="34"/>
                                        </p:tgtEl>
                                        <p:attrNameLst>
                                          <p:attrName>ppt_x</p:attrName>
                                        </p:attrNameLst>
                                      </p:cBhvr>
                                      <p:tavLst>
                                        <p:tav tm="0">
                                          <p:val>
                                            <p:strVal val="ppt_x"/>
                                          </p:val>
                                        </p:tav>
                                        <p:tav tm="100000">
                                          <p:val>
                                            <p:strVal val="ppt_x"/>
                                          </p:val>
                                        </p:tav>
                                      </p:tavLst>
                                    </p:anim>
                                    <p:anim calcmode="lin" valueType="num">
                                      <p:cBhvr>
                                        <p:cTn id="163" dur="100" decel="100000"/>
                                        <p:tgtEl>
                                          <p:spTgt spid="34"/>
                                        </p:tgtEl>
                                        <p:attrNameLst>
                                          <p:attrName>ppt_y</p:attrName>
                                        </p:attrNameLst>
                                      </p:cBhvr>
                                      <p:tavLst>
                                        <p:tav tm="0">
                                          <p:val>
                                            <p:strVal val="ppt_y"/>
                                          </p:val>
                                        </p:tav>
                                        <p:tav tm="100000">
                                          <p:val>
                                            <p:strVal val="ppt_y-.03"/>
                                          </p:val>
                                        </p:tav>
                                      </p:tavLst>
                                    </p:anim>
                                    <p:anim calcmode="lin" valueType="num">
                                      <p:cBhvr>
                                        <p:cTn id="164" dur="900" accel="100000">
                                          <p:stCondLst>
                                            <p:cond delay="100"/>
                                          </p:stCondLst>
                                        </p:cTn>
                                        <p:tgtEl>
                                          <p:spTgt spid="34"/>
                                        </p:tgtEl>
                                        <p:attrNameLst>
                                          <p:attrName>ppt_y</p:attrName>
                                        </p:attrNameLst>
                                      </p:cBhvr>
                                      <p:tavLst>
                                        <p:tav tm="0">
                                          <p:val>
                                            <p:strVal val="ppt_y"/>
                                          </p:val>
                                        </p:tav>
                                        <p:tav tm="100000">
                                          <p:val>
                                            <p:strVal val="ppt_y+1"/>
                                          </p:val>
                                        </p:tav>
                                      </p:tavLst>
                                    </p:anim>
                                    <p:set>
                                      <p:cBhvr>
                                        <p:cTn id="165" dur="1" fill="hold">
                                          <p:stCondLst>
                                            <p:cond delay="999"/>
                                          </p:stCondLst>
                                        </p:cTn>
                                        <p:tgtEl>
                                          <p:spTgt spid="34"/>
                                        </p:tgtEl>
                                        <p:attrNameLst>
                                          <p:attrName>style.visibility</p:attrName>
                                        </p:attrNameLst>
                                      </p:cBhvr>
                                      <p:to>
                                        <p:strVal val="hidden"/>
                                      </p:to>
                                    </p:set>
                                  </p:childTnLst>
                                </p:cTn>
                              </p:par>
                              <p:par>
                                <p:cTn id="166" presetID="1" presetClass="entr" presetSubtype="0" fill="hold" nodeType="withEffect">
                                  <p:stCondLst>
                                    <p:cond delay="2000"/>
                                  </p:stCondLst>
                                  <p:childTnLst>
                                    <p:set>
                                      <p:cBhvr>
                                        <p:cTn id="167" dur="1" fill="hold">
                                          <p:stCondLst>
                                            <p:cond delay="0"/>
                                          </p:stCondLst>
                                        </p:cTn>
                                        <p:tgtEl>
                                          <p:spTgt spid="41"/>
                                        </p:tgtEl>
                                        <p:attrNameLst>
                                          <p:attrName>style.visibility</p:attrName>
                                        </p:attrNameLst>
                                      </p:cBhvr>
                                      <p:to>
                                        <p:strVal val="visible"/>
                                      </p:to>
                                    </p:set>
                                  </p:childTnLst>
                                </p:cTn>
                              </p:par>
                              <p:par>
                                <p:cTn id="168" presetID="0" presetClass="path" presetSubtype="0" accel="50000" decel="50000" fill="hold" nodeType="withEffect">
                                  <p:stCondLst>
                                    <p:cond delay="2000"/>
                                  </p:stCondLst>
                                  <p:childTnLst>
                                    <p:animMotion origin="layout" path="M -0.00642 0.01759 L -0.00642 0.01759 C 0.03056 0.06666 0.07049 0.12376 0.11111 0.16419 C 0.13004 0.18302 0.18438 0.21944 0.20295 0.23179 C 0.21458 0.2395 0.22674 0.24506 0.23785 0.25432 C 0.25903 0.27222 0.28073 0.28827 0.30139 0.30802 L 0.36007 0.3645 C 0.37465 0.37808 0.38594 0.38734 0.40139 0.39845 C 0.40712 0.40247 0.41285 0.40648 0.41892 0.40956 C 0.42674 0.41389 0.43455 0.4179 0.44271 0.42098 C 0.44948 0.42345 0.45642 0.425 0.46337 0.42654 C 0.48247 0.43086 0.49427 0.4324 0.5125 0.43518 C 0.53993 0.43395 0.56754 0.43518 0.59497 0.43209 C 0.60313 0.43148 0.61094 0.42654 0.61875 0.42376 C 0.6316 0.41913 0.63767 0.41635 0.65052 0.40956 C 0.65747 0.40617 0.66424 0.40185 0.67118 0.39845 C 0.67917 0.39444 0.68715 0.39166 0.69497 0.38703 C 0.72205 0.37068 0.75747 0.3429 0.78073 0.31666 C 0.79236 0.30339 0.80452 0.29166 0.81563 0.27716 C 0.82205 0.26851 0.82865 0.2608 0.83472 0.25154 C 0.83872 0.24568 0.84202 0.23827 0.84583 0.23179 C 0.84983 0.225 0.85417 0.21851 0.85851 0.21203 C 0.86267 0.20617 0.86702 0.20123 0.87118 0.19506 C 0.87865 0.18426 0.88594 0.17253 0.8934 0.16142 C 0.89705 0.15555 0.90104 0.15061 0.90452 0.14444 C 0.90712 0.13981 0.90955 0.13456 0.9125 0.13024 C 0.91806 0.1216 0.92413 0.11327 0.92986 0.10493 L 0.93941 0.09074 C 0.94063 0.08889 0.95469 0.0679 0.95695 0.06543 L 0.97118 0.04845 C 0.97274 0.0466 0.97448 0.04475 0.97587 0.0429 C 0.97743 0.04105 0.98472 0.03086 0.98698 0.0287 C 0.9875 0.02839 0.98802 0.0287 0.98872 0.0287 L 0.98872 0.0287 " pathEditMode="relative" ptsTypes="AAAAAAAAAAAAAAAAAAAAAAAAAAAAAAAAAA">
                                      <p:cBhvr>
                                        <p:cTn id="169" dur="2000" fill="hold"/>
                                        <p:tgtEl>
                                          <p:spTgt spid="41"/>
                                        </p:tgtEl>
                                        <p:attrNameLst>
                                          <p:attrName>ppt_x</p:attrName>
                                          <p:attrName>ppt_y</p:attrName>
                                        </p:attrNameLst>
                                      </p:cBhvr>
                                    </p:animMotion>
                                  </p:childTnLst>
                                </p:cTn>
                              </p:par>
                              <p:par>
                                <p:cTn id="170" presetID="1" presetClass="mediacall" presetSubtype="0" fill="hold" nodeType="withEffect">
                                  <p:stCondLst>
                                    <p:cond delay="2000"/>
                                  </p:stCondLst>
                                  <p:childTnLst>
                                    <p:cmd type="call" cmd="playFrom(0.0)">
                                      <p:cBhvr>
                                        <p:cTn id="171" dur="3056"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2" fill="hold" display="0">
                  <p:stCondLst>
                    <p:cond delay="indefinite"/>
                  </p:stCondLst>
                  <p:endCondLst>
                    <p:cond evt="onStopAudio" delay="0">
                      <p:tgtEl>
                        <p:sldTgt/>
                      </p:tgtEl>
                    </p:cond>
                  </p:endCondLst>
                </p:cTn>
                <p:tgtEl>
                  <p:spTgt spid="36"/>
                </p:tgtEl>
              </p:cMediaNode>
            </p:audio>
            <p:audio>
              <p:cMediaNode vol="80000">
                <p:cTn id="173" fill="hold" display="0">
                  <p:stCondLst>
                    <p:cond delay="indefinite"/>
                  </p:stCondLst>
                  <p:endCondLst>
                    <p:cond evt="onStopAudio" delay="0">
                      <p:tgtEl>
                        <p:sldTgt/>
                      </p:tgtEl>
                    </p:cond>
                  </p:endCondLst>
                </p:cTn>
                <p:tgtEl>
                  <p:spTgt spid="37"/>
                </p:tgtEl>
              </p:cMediaNode>
            </p:audio>
            <p:audio>
              <p:cMediaNode vol="80000">
                <p:cTn id="174" fill="hold" display="0">
                  <p:stCondLst>
                    <p:cond delay="indefinite"/>
                  </p:stCondLst>
                  <p:endCondLst>
                    <p:cond evt="onStopAudio" delay="0">
                      <p:tgtEl>
                        <p:sldTgt/>
                      </p:tgtEl>
                    </p:cond>
                  </p:endCondLst>
                </p:cTn>
                <p:tgtEl>
                  <p:spTgt spid="38"/>
                </p:tgtEl>
              </p:cMediaNode>
            </p:audio>
            <p:audio>
              <p:cMediaNode vol="80000">
                <p:cTn id="175" fill="hold" display="0">
                  <p:stCondLst>
                    <p:cond delay="indefinite"/>
                  </p:stCondLst>
                  <p:endCondLst>
                    <p:cond evt="onStopAudio" delay="0">
                      <p:tgtEl>
                        <p:sldTgt/>
                      </p:tgtEl>
                    </p:cond>
                  </p:endCondLst>
                </p:cTn>
                <p:tgtEl>
                  <p:spTgt spid="3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898018"/>
            <a:ext cx="9144000" cy="2347082"/>
            <a:chOff x="0" y="2898018"/>
            <a:chExt cx="9144000" cy="2347082"/>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647569"/>
              <a:ext cx="3706677" cy="1453387"/>
              <a:chOff x="1402352" y="3057873"/>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3057873"/>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3057873"/>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3057873"/>
                <a:ext cx="1500505" cy="2190377"/>
              </a:xfrm>
              <a:prstGeom prst="rect">
                <a:avLst/>
              </a:prstGeom>
            </p:spPr>
          </p:pic>
        </p:grpSp>
      </p:grpSp>
      <p:sp>
        <p:nvSpPr>
          <p:cNvPr id="16" name="TextBox 70"/>
          <p:cNvSpPr txBox="1"/>
          <p:nvPr/>
        </p:nvSpPr>
        <p:spPr>
          <a:xfrm>
            <a:off x="2276976" y="2313243"/>
            <a:ext cx="4238124" cy="584775"/>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rPr>
              <a:t>TÌM HIỂU BÀI</a:t>
            </a:r>
            <a:endParaRPr lang="zh-CN" altLang="en-US"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17" name="组合 16"/>
          <p:cNvGrpSpPr/>
          <p:nvPr/>
        </p:nvGrpSpPr>
        <p:grpSpPr>
          <a:xfrm>
            <a:off x="3877093" y="1429585"/>
            <a:ext cx="1037890" cy="861774"/>
            <a:chOff x="3921290" y="2113377"/>
            <a:chExt cx="1239880" cy="861775"/>
          </a:xfrm>
        </p:grpSpPr>
        <p:sp>
          <p:nvSpPr>
            <p:cNvPr id="18" name="五边形 17"/>
            <p:cNvSpPr/>
            <p:nvPr/>
          </p:nvSpPr>
          <p:spPr>
            <a:xfrm>
              <a:off x="3921290" y="2218185"/>
              <a:ext cx="1239880" cy="662437"/>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0">
                <a:latin typeface="字魂70号-灵悦黑体" panose="00000500000000000000" pitchFamily="2" charset="-122"/>
                <a:ea typeface="字魂70号-灵悦黑体" panose="00000500000000000000" pitchFamily="2" charset="-122"/>
              </a:endParaRPr>
            </a:p>
          </p:txBody>
        </p:sp>
        <p:sp>
          <p:nvSpPr>
            <p:cNvPr id="19" name="TextBox 73"/>
            <p:cNvSpPr txBox="1"/>
            <p:nvPr/>
          </p:nvSpPr>
          <p:spPr>
            <a:xfrm>
              <a:off x="4083784" y="2113377"/>
              <a:ext cx="768704" cy="861775"/>
            </a:xfrm>
            <a:prstGeom prst="rect">
              <a:avLst/>
            </a:prstGeom>
            <a:noFill/>
          </p:spPr>
          <p:txBody>
            <a:bodyPr wrap="square" rtlCol="0">
              <a:spAutoFit/>
            </a:bodyPr>
            <a:lstStyle/>
            <a:p>
              <a:r>
                <a:rPr lang="en-US" altLang="zh-CN"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rPr>
                <a:t>2</a:t>
              </a:r>
              <a:endParaRPr lang="zh-CN" altLang="en-US"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endParaRPr>
            </a:p>
          </p:txBody>
        </p:sp>
      </p:grpSp>
    </p:spTree>
    <p:extLst>
      <p:ext uri="{BB962C8B-B14F-4D97-AF65-F5344CB8AC3E}">
        <p14:creationId xmlns:p14="http://schemas.microsoft.com/office/powerpoint/2010/main" val="13843978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7">
            <a:extLst>
              <a:ext uri="{FF2B5EF4-FFF2-40B4-BE49-F238E27FC236}">
                <a16:creationId xmlns:a16="http://schemas.microsoft.com/office/drawing/2014/main" id="{30376939-DFC8-4AC5-8B5B-BE27D6C44F8C}"/>
              </a:ext>
            </a:extLst>
          </p:cNvPr>
          <p:cNvSpPr txBox="1"/>
          <p:nvPr/>
        </p:nvSpPr>
        <p:spPr>
          <a:xfrm>
            <a:off x="42621" y="1709976"/>
            <a:ext cx="9041258" cy="861774"/>
          </a:xfrm>
          <a:prstGeom prst="rect">
            <a:avLst/>
          </a:prstGeom>
          <a:noFill/>
        </p:spPr>
        <p:txBody>
          <a:bodyPr wrap="none" rtlCol="0">
            <a:spAutoFit/>
          </a:bodyPr>
          <a:lstStyle/>
          <a:p>
            <a:r>
              <a:rPr lang="en-US" altLang="zh-CN" sz="5000" b="1" dirty="0">
                <a:solidFill>
                  <a:srgbClr val="92D050"/>
                </a:solidFill>
                <a:latin typeface="UTM Kona KT" panose="02040603050506020204" pitchFamily="18" charset="0"/>
                <a:ea typeface="字魂70号-灵悦黑体" panose="00000500000000000000" pitchFamily="2" charset="-122"/>
              </a:rPr>
              <a:t>TRUNG THU ĐỘC LẬP</a:t>
            </a:r>
            <a:endParaRPr lang="zh-CN" altLang="en-US" sz="5000" b="1" dirty="0">
              <a:solidFill>
                <a:srgbClr val="92D050"/>
              </a:solidFill>
              <a:latin typeface="UTM Kona KT" panose="02040603050506020204" pitchFamily="18" charset="0"/>
              <a:ea typeface="字魂70号-灵悦黑体" panose="00000500000000000000"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587364"/>
            <a:ext cx="3706677" cy="1453387"/>
            <a:chOff x="1402352" y="2967139"/>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sp>
        <p:nvSpPr>
          <p:cNvPr id="10" name="文本框 9"/>
          <p:cNvSpPr txBox="1"/>
          <p:nvPr/>
        </p:nvSpPr>
        <p:spPr>
          <a:xfrm>
            <a:off x="5641727" y="2728741"/>
            <a:ext cx="1624163" cy="4770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2500" b="1" dirty="0" err="1">
                <a:solidFill>
                  <a:schemeClr val="bg1"/>
                </a:solidFill>
                <a:effectLst/>
                <a:latin typeface="Arial" panose="020B0604020202020204" pitchFamily="34" charset="0"/>
                <a:ea typeface="字魂70号-灵悦黑体" panose="00000500000000000000" pitchFamily="2" charset="-122"/>
                <a:cs typeface="Arial" panose="020B0604020202020204" pitchFamily="34" charset="0"/>
              </a:rPr>
              <a:t>Thép</a:t>
            </a:r>
            <a:r>
              <a:rPr lang="en-US" altLang="zh-CN" sz="2500" b="1" dirty="0">
                <a:solidFill>
                  <a:schemeClr val="bg1"/>
                </a:solidFill>
                <a:effectLst/>
                <a:latin typeface="Arial" panose="020B0604020202020204" pitchFamily="34" charset="0"/>
                <a:ea typeface="字魂70号-灵悦黑体" panose="00000500000000000000" pitchFamily="2" charset="-122"/>
                <a:cs typeface="Arial" panose="020B0604020202020204" pitchFamily="34" charset="0"/>
              </a:rPr>
              <a:t> </a:t>
            </a:r>
            <a:r>
              <a:rPr lang="en-US" altLang="zh-CN" sz="2500" b="1" dirty="0" err="1">
                <a:solidFill>
                  <a:schemeClr val="bg1"/>
                </a:solidFill>
                <a:effectLst/>
                <a:latin typeface="Arial" panose="020B0604020202020204" pitchFamily="34" charset="0"/>
                <a:ea typeface="字魂70号-灵悦黑体" panose="00000500000000000000" pitchFamily="2" charset="-122"/>
                <a:cs typeface="Arial" panose="020B0604020202020204" pitchFamily="34" charset="0"/>
              </a:rPr>
              <a:t>Mới</a:t>
            </a:r>
            <a:endParaRPr lang="zh-CN" altLang="en-US" sz="2500" b="1" dirty="0">
              <a:solidFill>
                <a:schemeClr val="bg1"/>
              </a:solidFill>
              <a:effectLst/>
              <a:latin typeface="Arial" panose="020B0604020202020204" pitchFamily="34" charset="0"/>
              <a:ea typeface="字魂70号-灵悦黑体" panose="00000500000000000000" pitchFamily="2" charset="-122"/>
              <a:cs typeface="Arial" panose="020B0604020202020204" pitchFamily="34" charset="0"/>
            </a:endParaRPr>
          </a:p>
        </p:txBody>
      </p:sp>
      <p:sp>
        <p:nvSpPr>
          <p:cNvPr id="13" name="文本框 12"/>
          <p:cNvSpPr txBox="1"/>
          <p:nvPr/>
        </p:nvSpPr>
        <p:spPr>
          <a:xfrm>
            <a:off x="3083518" y="871959"/>
            <a:ext cx="2959465" cy="630942"/>
          </a:xfrm>
          <a:prstGeom prst="rect">
            <a:avLst/>
          </a:prstGeom>
          <a:noFill/>
        </p:spPr>
        <p:txBody>
          <a:bodyPr wrap="none" rtlCol="0">
            <a:spAutoFit/>
          </a:bodyPr>
          <a:lstStyle/>
          <a:p>
            <a:r>
              <a:rPr lang="en-US" altLang="zh-CN" sz="3500" dirty="0" err="1">
                <a:solidFill>
                  <a:schemeClr val="bg1"/>
                </a:solidFill>
                <a:effectLst>
                  <a:glow rad="228600">
                    <a:schemeClr val="accent6">
                      <a:satMod val="175000"/>
                      <a:alpha val="40000"/>
                    </a:schemeClr>
                  </a:glow>
                </a:effectLst>
                <a:latin typeface="UTM Kona KT" panose="02040603050506020204" pitchFamily="18" charset="0"/>
                <a:ea typeface="字魂70号-灵悦黑体" panose="00000500000000000000" pitchFamily="2" charset="-122"/>
              </a:rPr>
              <a:t>Chính</a:t>
            </a:r>
            <a:r>
              <a:rPr lang="en-US" altLang="zh-CN" sz="3500" dirty="0">
                <a:solidFill>
                  <a:schemeClr val="bg1"/>
                </a:solidFill>
                <a:effectLst>
                  <a:glow rad="228600">
                    <a:schemeClr val="accent6">
                      <a:satMod val="175000"/>
                      <a:alpha val="40000"/>
                    </a:schemeClr>
                  </a:glow>
                </a:effectLst>
                <a:latin typeface="UTM Kona KT" panose="02040603050506020204" pitchFamily="18" charset="0"/>
                <a:ea typeface="字魂70号-灵悦黑体" panose="00000500000000000000" pitchFamily="2" charset="-122"/>
              </a:rPr>
              <a:t> </a:t>
            </a:r>
            <a:r>
              <a:rPr lang="en-US" altLang="zh-CN" sz="3500" dirty="0" err="1">
                <a:solidFill>
                  <a:schemeClr val="bg1"/>
                </a:solidFill>
                <a:effectLst>
                  <a:glow rad="228600">
                    <a:schemeClr val="accent6">
                      <a:satMod val="175000"/>
                      <a:alpha val="40000"/>
                    </a:schemeClr>
                  </a:glow>
                </a:effectLst>
                <a:latin typeface="UTM Kona KT" panose="02040603050506020204" pitchFamily="18" charset="0"/>
                <a:ea typeface="字魂70号-灵悦黑体" panose="00000500000000000000" pitchFamily="2" charset="-122"/>
              </a:rPr>
              <a:t>tả</a:t>
            </a:r>
            <a:endParaRPr lang="en-US" altLang="zh-CN" sz="3500" dirty="0">
              <a:solidFill>
                <a:schemeClr val="bg1"/>
              </a:solidFill>
              <a:effectLst>
                <a:glow rad="228600">
                  <a:schemeClr val="accent6">
                    <a:satMod val="175000"/>
                    <a:alpha val="40000"/>
                  </a:schemeClr>
                </a:glow>
              </a:effectLst>
              <a:latin typeface="UTM Kona KT" panose="02040603050506020204" pitchFamily="18" charset="0"/>
              <a:ea typeface="字魂70号-灵悦黑体" panose="00000500000000000000" pitchFamily="2" charset="-122"/>
            </a:endParaRPr>
          </a:p>
        </p:txBody>
      </p:sp>
      <p:sp>
        <p:nvSpPr>
          <p:cNvPr id="23" name="文本框 7">
            <a:extLst>
              <a:ext uri="{FF2B5EF4-FFF2-40B4-BE49-F238E27FC236}">
                <a16:creationId xmlns:a16="http://schemas.microsoft.com/office/drawing/2014/main" id="{9F58ACDE-3C4D-4467-8360-29EDAF5F7343}"/>
              </a:ext>
            </a:extLst>
          </p:cNvPr>
          <p:cNvSpPr txBox="1"/>
          <p:nvPr/>
        </p:nvSpPr>
        <p:spPr>
          <a:xfrm>
            <a:off x="42621" y="1659892"/>
            <a:ext cx="9041258" cy="861774"/>
          </a:xfrm>
          <a:prstGeom prst="rect">
            <a:avLst/>
          </a:prstGeom>
          <a:noFill/>
        </p:spPr>
        <p:txBody>
          <a:bodyPr wrap="none" rtlCol="0">
            <a:spAutoFit/>
          </a:bodyPr>
          <a:lstStyle/>
          <a:p>
            <a:r>
              <a:rPr lang="en-US" altLang="zh-CN" sz="5000" b="1" dirty="0">
                <a:solidFill>
                  <a:schemeClr val="bg1"/>
                </a:solidFill>
                <a:latin typeface="UTM Kona KT" panose="02040603050506020204" pitchFamily="18" charset="0"/>
                <a:ea typeface="字魂70号-灵悦黑体" panose="00000500000000000000" pitchFamily="2" charset="-122"/>
              </a:rPr>
              <a:t>TRUNG THU ĐỘC LẬP</a:t>
            </a:r>
            <a:endParaRPr lang="zh-CN" altLang="en-US" sz="5000" b="1" dirty="0">
              <a:solidFill>
                <a:schemeClr val="bg1"/>
              </a:solidFill>
              <a:latin typeface="UTM Kona KT" panose="02040603050506020204" pitchFamily="18" charset="0"/>
              <a:ea typeface="字魂70号-灵悦黑体" panose="00000500000000000000" pitchFamily="2" charset="-122"/>
            </a:endParaRPr>
          </a:p>
        </p:txBody>
      </p:sp>
    </p:spTree>
    <p:extLst>
      <p:ext uri="{BB962C8B-B14F-4D97-AF65-F5344CB8AC3E}">
        <p14:creationId xmlns:p14="http://schemas.microsoft.com/office/powerpoint/2010/main" val="265458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500"/>
                            </p:stCondLst>
                            <p:childTnLst>
                              <p:par>
                                <p:cTn id="21" presetID="12" presetClass="entr" presetSubtype="4" fill="hold" grpId="0" nodeType="afterEffect">
                                  <p:stCondLst>
                                    <p:cond delay="0"/>
                                  </p:stCondLst>
                                  <p:iterate type="lt">
                                    <p:tmPct val="14000"/>
                                  </p:iterate>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ppt_h*1.125000"/>
                                          </p:val>
                                        </p:tav>
                                        <p:tav tm="100000">
                                          <p:val>
                                            <p:strVal val="#ppt_y"/>
                                          </p:val>
                                        </p:tav>
                                      </p:tavLst>
                                    </p:anim>
                                    <p:animEffect transition="in" filter="wipe(up)">
                                      <p:cBhvr>
                                        <p:cTn id="24" dur="500"/>
                                        <p:tgtEl>
                                          <p:spTgt spid="15"/>
                                        </p:tgtEl>
                                      </p:cBhvr>
                                    </p:animEffect>
                                  </p:childTnLst>
                                </p:cTn>
                              </p:par>
                              <p:par>
                                <p:cTn id="25" presetID="12" presetClass="entr" presetSubtype="4" fill="hold" grpId="0" nodeType="withEffect">
                                  <p:stCondLst>
                                    <p:cond delay="0"/>
                                  </p:stCondLst>
                                  <p:iterate type="lt">
                                    <p:tmPct val="14000"/>
                                  </p:iterate>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ppt_y</p:attrName>
                                        </p:attrNameLst>
                                      </p:cBhvr>
                                      <p:tavLst>
                                        <p:tav tm="0">
                                          <p:val>
                                            <p:strVal val="#ppt_y+#ppt_h*1.125000"/>
                                          </p:val>
                                        </p:tav>
                                        <p:tav tm="100000">
                                          <p:val>
                                            <p:strVal val="#ppt_y"/>
                                          </p:val>
                                        </p:tav>
                                      </p:tavLst>
                                    </p:anim>
                                    <p:animEffect transition="in" filter="wipe(up)">
                                      <p:cBhvr>
                                        <p:cTn id="28" dur="500"/>
                                        <p:tgtEl>
                                          <p:spTgt spid="23"/>
                                        </p:tgtEl>
                                      </p:cBhvr>
                                    </p:animEffect>
                                  </p:childTnLst>
                                </p:cTn>
                              </p:par>
                            </p:childTnLst>
                          </p:cTn>
                        </p:par>
                        <p:par>
                          <p:cTn id="29" fill="hold">
                            <p:stCondLst>
                              <p:cond delay="391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P spid="13"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56888"/>
            <a:ext cx="9144000" cy="2347082"/>
          </a:xfrm>
          <a:prstGeom prst="rect">
            <a:avLst/>
          </a:prstGeom>
        </p:spPr>
      </p:pic>
      <p:pic>
        <p:nvPicPr>
          <p:cNvPr id="9" name="Picture 8">
            <a:extLst>
              <a:ext uri="{FF2B5EF4-FFF2-40B4-BE49-F238E27FC236}">
                <a16:creationId xmlns:a16="http://schemas.microsoft.com/office/drawing/2014/main" id="{7CC7BC42-2C28-4AD9-88DD-3884856A9E80}"/>
              </a:ext>
            </a:extLst>
          </p:cNvPr>
          <p:cNvPicPr>
            <a:picLocks noChangeAspect="1"/>
          </p:cNvPicPr>
          <p:nvPr/>
        </p:nvPicPr>
        <p:blipFill rotWithShape="1">
          <a:blip r:embed="rId4">
            <a:extLst>
              <a:ext uri="{28A0092B-C50C-407E-A947-70E740481C1C}">
                <a14:useLocalDpi xmlns:a14="http://schemas.microsoft.com/office/drawing/2010/main" val="0"/>
              </a:ext>
            </a:extLst>
          </a:blip>
          <a:srcRect t="24268" b="21270"/>
          <a:stretch/>
        </p:blipFill>
        <p:spPr>
          <a:xfrm>
            <a:off x="-420845" y="-492894"/>
            <a:ext cx="10276114" cy="6129288"/>
          </a:xfrm>
          <a:prstGeom prst="rect">
            <a:avLst/>
          </a:prstGeom>
        </p:spPr>
      </p:pic>
      <p:grpSp>
        <p:nvGrpSpPr>
          <p:cNvPr id="7" name="组合 6"/>
          <p:cNvGrpSpPr/>
          <p:nvPr/>
        </p:nvGrpSpPr>
        <p:grpSpPr>
          <a:xfrm>
            <a:off x="-2550340" y="3587364"/>
            <a:ext cx="3706677" cy="1453387"/>
            <a:chOff x="1402352" y="2967139"/>
            <a:chExt cx="5586276" cy="2190377"/>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sp>
        <p:nvSpPr>
          <p:cNvPr id="11" name="TextBox 10">
            <a:extLst>
              <a:ext uri="{FF2B5EF4-FFF2-40B4-BE49-F238E27FC236}">
                <a16:creationId xmlns:a16="http://schemas.microsoft.com/office/drawing/2014/main" id="{A02BE402-FB76-4650-A23E-F042F094B643}"/>
              </a:ext>
            </a:extLst>
          </p:cNvPr>
          <p:cNvSpPr txBox="1"/>
          <p:nvPr/>
        </p:nvSpPr>
        <p:spPr>
          <a:xfrm>
            <a:off x="1026104" y="1186301"/>
            <a:ext cx="7091792" cy="2800767"/>
          </a:xfrm>
          <a:prstGeom prst="rect">
            <a:avLst/>
          </a:prstGeom>
          <a:noFill/>
        </p:spPr>
        <p:txBody>
          <a:bodyPr wrap="square">
            <a:spAutoFit/>
          </a:bodyPr>
          <a:lstStyle/>
          <a:p>
            <a:pPr algn="just"/>
            <a:r>
              <a:rPr lang="en-US" sz="2200" dirty="0"/>
              <a:t>	</a:t>
            </a:r>
            <a:r>
              <a:rPr lang="vi-VN" sz="2200" dirty="0"/>
              <a:t>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a:t>
            </a:r>
            <a:endParaRPr lang="en-US" sz="2200" dirty="0"/>
          </a:p>
        </p:txBody>
      </p:sp>
      <p:sp>
        <p:nvSpPr>
          <p:cNvPr id="12" name="TextBox 11">
            <a:extLst>
              <a:ext uri="{FF2B5EF4-FFF2-40B4-BE49-F238E27FC236}">
                <a16:creationId xmlns:a16="http://schemas.microsoft.com/office/drawing/2014/main" id="{CFA1BF60-F66A-4269-8DE2-F85B5EEAA514}"/>
              </a:ext>
            </a:extLst>
          </p:cNvPr>
          <p:cNvSpPr txBox="1"/>
          <p:nvPr/>
        </p:nvSpPr>
        <p:spPr>
          <a:xfrm>
            <a:off x="1640351" y="698608"/>
            <a:ext cx="7091792" cy="477054"/>
          </a:xfrm>
          <a:prstGeom prst="rect">
            <a:avLst/>
          </a:prstGeom>
          <a:noFill/>
        </p:spPr>
        <p:txBody>
          <a:bodyPr wrap="square">
            <a:spAutoFit/>
          </a:bodyPr>
          <a:lstStyle/>
          <a:p>
            <a:pPr algn="just"/>
            <a:r>
              <a:rPr lang="en-US" sz="2500" dirty="0">
                <a:solidFill>
                  <a:schemeClr val="accent6">
                    <a:lumMod val="75000"/>
                  </a:schemeClr>
                </a:solidFill>
                <a:latin typeface="UTM Kona KT" panose="02040603050506020204" pitchFamily="18" charset="0"/>
              </a:rPr>
              <a:t>	TRUNG THU ĐỘC LẬP</a:t>
            </a:r>
          </a:p>
        </p:txBody>
      </p:sp>
      <p:sp>
        <p:nvSpPr>
          <p:cNvPr id="13" name="TextBox 12">
            <a:extLst>
              <a:ext uri="{FF2B5EF4-FFF2-40B4-BE49-F238E27FC236}">
                <a16:creationId xmlns:a16="http://schemas.microsoft.com/office/drawing/2014/main" id="{6501B874-E38F-4839-8423-5BC4692C0DB1}"/>
              </a:ext>
            </a:extLst>
          </p:cNvPr>
          <p:cNvSpPr txBox="1"/>
          <p:nvPr/>
        </p:nvSpPr>
        <p:spPr>
          <a:xfrm>
            <a:off x="6718436" y="3969959"/>
            <a:ext cx="1741715" cy="430887"/>
          </a:xfrm>
          <a:prstGeom prst="rect">
            <a:avLst/>
          </a:prstGeom>
          <a:noFill/>
        </p:spPr>
        <p:txBody>
          <a:bodyPr wrap="square">
            <a:spAutoFit/>
          </a:bodyPr>
          <a:lstStyle/>
          <a:p>
            <a:pPr algn="just"/>
            <a:r>
              <a:rPr lang="en-US" sz="2200" b="1" i="1" dirty="0" err="1">
                <a:solidFill>
                  <a:schemeClr val="accent6">
                    <a:lumMod val="75000"/>
                  </a:schemeClr>
                </a:solidFill>
                <a:latin typeface="Arial" panose="020B0604020202020204" pitchFamily="34" charset="0"/>
                <a:cs typeface="Arial" panose="020B0604020202020204" pitchFamily="34" charset="0"/>
              </a:rPr>
              <a:t>Thép</a:t>
            </a:r>
            <a:r>
              <a:rPr lang="en-US" sz="2200" b="1" i="1" dirty="0">
                <a:solidFill>
                  <a:schemeClr val="accent6">
                    <a:lumMod val="75000"/>
                  </a:schemeClr>
                </a:solidFill>
                <a:latin typeface="Arial" panose="020B0604020202020204" pitchFamily="34" charset="0"/>
                <a:cs typeface="Arial" panose="020B0604020202020204" pitchFamily="34" charset="0"/>
              </a:rPr>
              <a:t> </a:t>
            </a:r>
            <a:r>
              <a:rPr lang="en-US" sz="2200" b="1" i="1" dirty="0" err="1">
                <a:solidFill>
                  <a:schemeClr val="accent6">
                    <a:lumMod val="75000"/>
                  </a:schemeClr>
                </a:solidFill>
                <a:latin typeface="Arial" panose="020B0604020202020204" pitchFamily="34" charset="0"/>
                <a:cs typeface="Arial" panose="020B0604020202020204" pitchFamily="34" charset="0"/>
              </a:rPr>
              <a:t>Mới</a:t>
            </a:r>
            <a:endParaRPr lang="en-US" sz="2200" b="1" i="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4142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AAFB79C9-0E86-4604-BBEF-7F9CA154BDFD"/>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Kzckk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is3JJ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Kzckm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4rNySS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4rNySW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4rNyST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4rNySZ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4rNySb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47NySdH6i7T+DAAAKh0AABcAAAB1bml2ZXJzYWwvdW5pdmVyc2FsLnBuZ+2ZaVhT19aAj1QFtQjWUkAhtOpTHgcI1IbImBYt1KsMdWKSqQhchgQVAoRIIq0VLEhuq9dEwyBQIUxhksEECH5RUg0llSFgkkMqkKQkEoYQYkgC34m198/99/35/vDjDGs/7zprrb3X3ms9yY3gQH/zrbu2AgBgfvzrY6cA4D0KAJjIzTZDI8FndWzosSH9lL8vQB+0m4GEjYlfBnwJAC2kbfrYTZC85eLXYekAsJ1tvDZw0mgXAMCOdfzYl2eyo2ZBXuE+tYGzYKAumr4xnT4wbXn5p54f7tfsu39/X2yYd8GWjXfMKss+/H7fdGvBv7xplC/6LD/67uulVsbHNGTVp0PibkcxT3q4fW4VoUoGZ3I/9PrzLr2OTpcrZwiZZzXnwwPYsnJiLwOr4MsNGjHqkkoaALnUFbf0bXscYtpLtGWA5LNCK7WFBvm1d+zYx2MIKzM1s9cguTkAIYFErYQ8u9Eo1idzT2BFqcgPICHzLBo3A2aJ0f4mANBHr3OCY/dCwzHRJjsB4KpZ3hYA+OJaH6T2sW8MRFh+4rIBAAosoYkDjpmdhO57Nn4K3Xes4+v4Or6Or+Pr+Dq+jq/j6/g6vo6v4+v4Ov7/jxecWNPLUCGQfDHq/6R/eJM0sTy3g0EwrMgF7Sn19SFNdMLKcPlEujxnVF2vCBvrjLAAgBimVk3UCHSVNEU0QcMUz46aIdC/HZbOORuHiL/6CTxd0sS9PTmTNxwFB/FNdYqIMWaEA6TYY+Hz5o8ysDYDNmrWjgE9eMn3CvkoJk2YQVaLxybytEMn4O0h81EhEF+uylGPhgRlTN2B4V+3jOrmWMQxbVqPmi8fY62qb1hHZb+iL9gNileXOz2Fq+1jUZ4ITG9kMgMnasC0uYIcB+KVZNER4pgQC+buaylCD3trp2/tHlN1S7N8dgadKj4FXGXXl37OsSGzVTyUmK5pqJ6Rem/GCquznszaU6zbJxQ5WYp0mNrX4CnWDj4rXMbohyRc8pxH0+TDwSbKfrFBmRUUSB6+ZNM+e/BQChW1+OverD1tezCijyR4sW5CgDRN7vVoxKUwXOlKays0AqP34glnlHtvxKfeo/PbnVlKLoJQBpf87u8zEu/5jw1Aq9xclFiGq85Ven8KMngMXPFxsP8ZUqHZPqD8R+SH4ErJ2Z6Pm6xXsOHwcWZSgpUjWLgmiEOwaE1cgWTxCEugTG8YnWD++HwFZxurTvAFz6nTe/a7YNp20OIYDFSRt8AqVTXRbwrLvn9zJBbMnW7g0rA2qDTIG5yo3MKKIn7yk0W+B+SJMgR7O1hTgk9lYMuxKjsqo5GJRW3Lw/lNBf9P5PfNJvHF17CvH+ulI+jW7tkDT+QZtqtq1TgzdMcRkyZf9MnT/YaKSfQjZCtBnCGkM0klWFt1OhjUGYD0TfeBz1KPLL6y9N8P9BnqfKhj3mJYFcaQCHpxqqP8H/iQ9rvwkrrH5/p/S7Z40W1ae/qbw8s/X8oG0UiTdNsIteqzoecUgg35ZQDL6Q8+6D/ILIqsEWYaBqvwXjDfzlQgBoXtmnYlKi/XCje3YcrizuQ/z1Sw4Hm4wKmnBCSm40oeqp5GW5hcpI6CmeKEmExy9EapkhH/HqBzl8LbZzKEMfzf0hvk0S3Qm4OJqqS/0IARBed706nVk60+On7ucjG7jn1eRitHfR8mI7FjuHrbgbAA1HZXpynVT9iJrobY4UQX5DvXdlKAPmEaC/ThwNowngPQmr70nOsexuRH5qbkPbLLtM+CQes65pwXttClFKPOPCyCh9jegevdiwSDVuFTHbXCb49d2HQedFZv7sveGbMxsbTYkiqr5d5lN1ZiyhJtcW1ozU9th6qUZN15Mt7JJZpoUC/rA4g7jREx3Zc6e8X1DLSrQuqeIDNkEqBpUH+b230xOhGXPemy/WakIBM3PdJBPxrMNXvuSq/EFNX3XJ/Sa08Q/K4Uz0iFmCcxpdE11MlGjEapv8yPH4kv/icoYaT+KFLJYSTFiEM7UT/lkOKgUwzCwdYNV8ESWfTPI7vZJ+C9byZLF9QecTBNPkofq6aK9QlqbvTqZYXkdkgUTjIYP8JTeT1wru8fnbkscgM7KFhV6umxB/xLPmnnOeGklR5+FWFu5I2AoFZ125+IxJRGN92V4u4MtjpdV12BnY4xMR3zhnmq8+eh3bu25r8KEq2lw4HGBGCuvI7UiBj1WHZBQ05xNFLUjUtXSEaoPAShOzBUmWSYZ1sEDTosdJAweGhBOmzZdjirXBVuylyNoS1YiREjHiR143hDbCop4KhTU7V7fRvhb4P5AezLDO3DYafdwPjrOeIaXtfNIO3yW7q9lavt3kFJXzrzvvE3WUcZyaUhtrfkAUsvgTsOD+BNUyZ2HfhMlpQ1ir4VhuS5xdHUu2WN2wZcew9La9X0X+3yet6faclFopltNJ1fZ4DbDkrfYyyJEzvs0p9VU4p5CfQl3Ei72Rhri4xr+tYg2pSAm7qJDBx0eHGWXf31LrxaSrFzFdp7MAsxVGNMd/NbBhO3DHzWMUUhPDLnVpi0KXeDbi+P/ScKG3FppjFFqFhera6uwpfmW1N0scEbgyBsv7/1l9aShPOByIFvEMs5xby0YiAC5sas/+vLtRX8dnpEY/TspfPWFG6s7Y29dSkUTcHgdivKA+GnVLMB8wn8XM9oG88HfzmfMopD0KmmXRGabDs387grWYKZO+ZAKt+7RpkCuvTeT9j4ewF714FuuYqsXsnpLfFg+Sa5zZXaxYbXINLMsWYzNqymv83SNaFz4TxsnntTYq36HjzF5/OOft7U5jytAzd27JLsRWNQzWSLssECpZ+X19aUhRvkISwPyfN/H6x3WJ3Pdxw2Cxin4722U6+79nrOZnA3A27MHHXy2/WTelP2Vl7f8UVc0HRBY/zJ0Wann6Vwlm0+x5mVhHUA3e4ac5MdSlp49GKl53oLun9OdaX0x+FdfiW8cpR9/3KAaQKIZKBbb/SdfzN9K+gcanWBFLSnVUlTeGlE6Y7DIw8RQVlhfcS3C9pcgvF5Z//SlN9b+25Pf/vMhXvkIVbr1Mo8NtTtmAHGVjHlHc8aqInUXf05A/iPU8YdXVJ4aHPErB1/av6PV8F5YZqbGGrqHhfrZAtJFclH4BdfU92IY3BNVuvxXpn9zLtxFM5NMSepJsINaAbbU8YEMn7kaPN+DKPPLr+T71JZf11p+VIST/ImIw5pvlPWC6ETqgydTGlKx7Jt7kDzPBW8IUxY0/FVbXlKWcuElWyqlfsJlEg7weVxv5hAefnAWEUTt0AkNUW9eSzXsNYM8iai4aD1QBpRJ7x1tCKsabUPSyLnZpA4WLnFdDa5aTdLqR8ybh0llB6eKvL07a3UgIqQJsfkexJkzzmXUe1eL4UMK9Ue6OrX7u0drPvLJXmOU6e//YEIGamHhCA0sE8FnBb+QoiCfeDpXONxoQTZMYeLw9N0vqAjY7blZl/JCFkzkuhM3hCGVFLTenGVhKjitadwQsvKSx6Bv/l9Ta9z3ZFGfPdrqGRgThFH5KQLSMyw+Jpxk2E+WLNQ7ZF3PG2gysZ7VIOesx3jTzs/ooivY3ITUCsvSIHLZQMLoXM2h77/ZZBaUwtyxGurmrl7xYUV2w4EKmBw3Z8wUv7vxhhBtWJMKBuP46PzoR3vip95QBbMNh/Mc390RbtYe/FQ5L9uSzKghijG0x7yiPa3R++KGM9LdVLnhW9goF2gs/ucurEl0fvzTEvKzjwcUf7dj8MMDteHwZn6xJhIy+m65dn0XJiqcqbjMeR4aO78Y9NZt/H8vpKM/F/50FR82aq3qz56Ad7xzs4UNfvnuvi3uiHljxVlaaRvOleN1XJpWZjWaSyX7rVE5FDuM57D2huOp+spFJwzRtaPsA7erfqhsOpdqLQ4LZNzYQiHggNAyXKAF1G87V2/MK2g9bynqlQ6i+Pn+stXl2puWQ9zr4qkFfmw8B79IhfdfTFNpypfuxJy8pIgiLB4a3mhlXTUIfk0OZL7J3RClIC4NZS0h+6TPt74V2P2UaKBSFa8hhozdWlRZL1+geMQHfno8gPzZ4EBEaoM8iZ9kP0wscCxljHwRLYJuMq018lcs5KuxU3cwhcgZ6AWqjDbUZjIBhlYxXQbBbWm5Qnv25XhlY9uJSUL7tUwDwFA15/ym6K4ooHI3a9C9zL5M5ZpQ3P2FEkwfs/2V4fwyAM2ChUF+8+YUuepxZmach/3jOb+GycAoBj8KsfAKszd/YoQvZZbst9lzhqJEYUa+03Htd4L52SjXRgY1F/r/v1fnXjX0lPr6Idv/40LGb1D7l2R12fug6TXdYLFobFoIlgMaVyNPBsRFW5IbLY2dultddUNr/a5pLyB2uDRQDMIVpw5UfwqMIY/b6xHagk5uuMw9O2+4NlQcy0rtn0FZes6j/hkSaKFWOD4V4HH6L4x3/0vUEsDBBQAAgAIAOOzcknL/IMkSgAAAGoAAAAbAAAAdW5pdmVyc2FsL3VuaXZlcnNhbC5wbmcueG1ss7GvyM1RKEstKs7Mz7NVMtQzULK34+WyKShKLctMLVeoAIoBBSFASaESyDVCcMszU0oybJUsLM0QYhmpmekZJbZKZuYIhfpAIwFQSwECAAAUAAIACADis3JJFQ6tKGQEAAAHEQAAHQAAAAAAAAABAAAAAAAAAAAAdW5pdmVyc2FsL2NvbW1vbl9tZXNzYWdlcy5sbmdQSwECAAAUAAIACADis3JJCH4LIykDAACGDAAAJwAAAAAAAAABAAAAAACfBAAAdW5pdmVyc2FsL2ZsYXNoX3B1Ymxpc2hpbmdfc2V0dGluZ3MueG1sUEsBAgAAFAACAAgA4rNySbX8CWS6AgAAVQoAACEAAAAAAAAAAQAAAAAADQgAAHVuaXZlcnNhbC9mbGFzaF9za2luX3NldHRpbmdzLnhtbFBLAQIAABQAAgAIAOKzckkqlg9n/gIAAJcLAAAmAAAAAAAAAAEAAAAAAAYLAAB1bml2ZXJzYWwvaHRtbF9wdWJsaXNoaW5nX3NldHRpbmdzLnhtbFBLAQIAABQAAgAIAOKzcklocVKRmgEAAB8GAAAfAAAAAAAAAAEAAAAAAEgOAAB1bml2ZXJzYWwvaHRtbF9za2luX3NldHRpbmdzLmpzUEsBAgAAFAACAAgA4rNyST08L9HBAAAA5QEAABoAAAAAAAAAAQAAAAAAHxAAAHVuaXZlcnNhbC9pMThuX3ByZXNldHMueG1sUEsBAgAAFAACAAgA4rNySZr5lmRrAAAAawAAABwAAAAAAAAAAQAAAAAAGBEAAHVuaXZlcnNhbC9sb2NhbF9zZXR0aW5ncy54bWxQSwECAAAUAAIACABElFdHI7RO+/sCAACwCAAAFAAAAAAAAAABAAAAAAC9EQAAdW5pdmVyc2FsL3BsYXllci54bWxQSwECAAAUAAIACADis3JJsIcj9GwBAAD3AgAAKQAAAAAAAAABAAAAAADqFAAAdW5pdmVyc2FsL3NraW5fY3VzdG9taXphdGlvbl9zZXR0aW5ncy54bWxQSwECAAAUAAIACADjs3JJ0fqLtP4MAAAqHQAAFwAAAAAAAAAAAAAAAACdFgAAdW5pdmVyc2FsL3VuaXZlcnNhbC5wbmdQSwECAAAUAAIACADjs3JJy/yDJEoAAABqAAAAGwAAAAAAAAABAAAAAADQIwAAdW5pdmVyc2FsL3VuaXZlcnNhbC5wbmcueG1sUEsFBgAAAAALAAsASQMAAFMkAAAAAA=="/>
  <p:tag name="ISPRING_OUTPUT_FOLDER" val="C:\Users\Administrator\Desktop\视频"/>
  <p:tag name="ISPRING_PRESENTATION_TITLE" val="17032505"/>
  <p:tag name="ISPRING_FIRST_PUBLISH"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536</TotalTime>
  <Words>533</Words>
  <Application>Microsoft Office PowerPoint</Application>
  <PresentationFormat>On-screen Show (16:9)</PresentationFormat>
  <Paragraphs>74</Paragraphs>
  <Slides>24</Slides>
  <Notes>13</Notes>
  <HiddenSlides>0</HiddenSlides>
  <MMClips>14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Calibri</vt:lpstr>
      <vt:lpstr>字魂70号-灵悦黑体</vt:lpstr>
      <vt:lpstr>Microsoft YaHei</vt:lpstr>
      <vt:lpstr>Arial</vt:lpstr>
      <vt:lpstr>#9Slide03 AllRoundGothic</vt:lpstr>
      <vt:lpstr>UTM Kona KT</vt:lpstr>
      <vt:lpstr>Calibri Light</vt:lpstr>
      <vt:lpstr>DengXian</vt:lpstr>
      <vt:lpstr>UTM Neo Sans Intel</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TV4</dc:title>
  <dc:subject>Chinh ta</dc:subject>
  <dc:creator>KTUTS</dc:creator>
  <cp:keywords>Hana</cp:keywords>
  <cp:lastModifiedBy>User</cp:lastModifiedBy>
  <cp:revision>33</cp:revision>
  <dcterms:created xsi:type="dcterms:W3CDTF">2017-03-04T06:55:50Z</dcterms:created>
  <dcterms:modified xsi:type="dcterms:W3CDTF">2021-10-22T08:06:00Z</dcterms:modified>
</cp:coreProperties>
</file>