
<file path=[Content_Types].xml><?xml version="1.0" encoding="utf-8"?>
<Types xmlns="http://schemas.openxmlformats.org/package/2006/content-types">
  <Default Extension="png" ContentType="image/png"/>
  <Default Extension="bin" ContentType="audio/unknown"/>
  <Default Extension="wmf" ContentType="image/x-w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674" r:id="rId2"/>
    <p:sldMasterId id="2147483698" r:id="rId3"/>
  </p:sldMasterIdLst>
  <p:notesMasterIdLst>
    <p:notesMasterId r:id="rId26"/>
  </p:notesMasterIdLst>
  <p:sldIdLst>
    <p:sldId id="287" r:id="rId4"/>
    <p:sldId id="355" r:id="rId5"/>
    <p:sldId id="354" r:id="rId6"/>
    <p:sldId id="356" r:id="rId7"/>
    <p:sldId id="357" r:id="rId8"/>
    <p:sldId id="358" r:id="rId9"/>
    <p:sldId id="310" r:id="rId10"/>
    <p:sldId id="323" r:id="rId11"/>
    <p:sldId id="326" r:id="rId12"/>
    <p:sldId id="266" r:id="rId13"/>
    <p:sldId id="369" r:id="rId14"/>
    <p:sldId id="329" r:id="rId15"/>
    <p:sldId id="290" r:id="rId16"/>
    <p:sldId id="314" r:id="rId17"/>
    <p:sldId id="346" r:id="rId18"/>
    <p:sldId id="341" r:id="rId19"/>
    <p:sldId id="313" r:id="rId20"/>
    <p:sldId id="298" r:id="rId21"/>
    <p:sldId id="270" r:id="rId22"/>
    <p:sldId id="333" r:id="rId23"/>
    <p:sldId id="364" r:id="rId24"/>
    <p:sldId id="368" r:id="rId2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Arial" charset="0"/>
        <a:cs typeface="Arial" charset="0"/>
      </a:defRPr>
    </a:lvl1pPr>
    <a:lvl2pPr marL="457200" algn="l" rtl="0" fontAlgn="base">
      <a:spcBef>
        <a:spcPct val="0"/>
      </a:spcBef>
      <a:spcAft>
        <a:spcPct val="0"/>
      </a:spcAft>
      <a:defRPr kern="1200">
        <a:solidFill>
          <a:schemeClr val="tx1"/>
        </a:solidFill>
        <a:latin typeface="Arial" charset="0"/>
        <a:ea typeface="Arial" charset="0"/>
        <a:cs typeface="Arial" charset="0"/>
      </a:defRPr>
    </a:lvl2pPr>
    <a:lvl3pPr marL="914400" algn="l" rtl="0" fontAlgn="base">
      <a:spcBef>
        <a:spcPct val="0"/>
      </a:spcBef>
      <a:spcAft>
        <a:spcPct val="0"/>
      </a:spcAft>
      <a:defRPr kern="1200">
        <a:solidFill>
          <a:schemeClr val="tx1"/>
        </a:solidFill>
        <a:latin typeface="Arial" charset="0"/>
        <a:ea typeface="Arial" charset="0"/>
        <a:cs typeface="Arial" charset="0"/>
      </a:defRPr>
    </a:lvl3pPr>
    <a:lvl4pPr marL="1371600" algn="l" rtl="0" fontAlgn="base">
      <a:spcBef>
        <a:spcPct val="0"/>
      </a:spcBef>
      <a:spcAft>
        <a:spcPct val="0"/>
      </a:spcAft>
      <a:defRPr kern="1200">
        <a:solidFill>
          <a:schemeClr val="tx1"/>
        </a:solidFill>
        <a:latin typeface="Arial" charset="0"/>
        <a:ea typeface="Arial" charset="0"/>
        <a:cs typeface="Arial" charset="0"/>
      </a:defRPr>
    </a:lvl4pPr>
    <a:lvl5pPr marL="1828800" algn="l" rtl="0" fontAlgn="base">
      <a:spcBef>
        <a:spcPct val="0"/>
      </a:spcBef>
      <a:spcAft>
        <a:spcPct val="0"/>
      </a:spcAft>
      <a:defRPr kern="1200">
        <a:solidFill>
          <a:schemeClr val="tx1"/>
        </a:solidFill>
        <a:latin typeface="Arial" charset="0"/>
        <a:ea typeface="Arial" charset="0"/>
        <a:cs typeface="Arial" charset="0"/>
      </a:defRPr>
    </a:lvl5pPr>
    <a:lvl6pPr marL="2286000" algn="l" defTabSz="914400" rtl="0" eaLnBrk="1" latinLnBrk="0" hangingPunct="1">
      <a:defRPr kern="1200">
        <a:solidFill>
          <a:schemeClr val="tx1"/>
        </a:solidFill>
        <a:latin typeface="Arial" charset="0"/>
        <a:ea typeface="Arial" charset="0"/>
        <a:cs typeface="Arial" charset="0"/>
      </a:defRPr>
    </a:lvl6pPr>
    <a:lvl7pPr marL="2743200" algn="l" defTabSz="914400" rtl="0" eaLnBrk="1" latinLnBrk="0" hangingPunct="1">
      <a:defRPr kern="1200">
        <a:solidFill>
          <a:schemeClr val="tx1"/>
        </a:solidFill>
        <a:latin typeface="Arial" charset="0"/>
        <a:ea typeface="Arial" charset="0"/>
        <a:cs typeface="Arial" charset="0"/>
      </a:defRPr>
    </a:lvl7pPr>
    <a:lvl8pPr marL="3200400" algn="l" defTabSz="914400" rtl="0" eaLnBrk="1" latinLnBrk="0" hangingPunct="1">
      <a:defRPr kern="1200">
        <a:solidFill>
          <a:schemeClr val="tx1"/>
        </a:solidFill>
        <a:latin typeface="Arial" charset="0"/>
        <a:ea typeface="Arial" charset="0"/>
        <a:cs typeface="Arial" charset="0"/>
      </a:defRPr>
    </a:lvl8pPr>
    <a:lvl9pPr marL="3657600" algn="l" defTabSz="914400" rtl="0" eaLnBrk="1" latinLnBrk="0" hangingPunct="1">
      <a:defRPr kern="1200">
        <a:solidFill>
          <a:schemeClr val="tx1"/>
        </a:solidFill>
        <a:latin typeface="Arial" charset="0"/>
        <a:ea typeface="Arial" charset="0"/>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0000FF"/>
    <a:srgbClr val="FFFF00"/>
    <a:srgbClr val="00FFFF"/>
    <a:srgbClr val="CCFFCC"/>
    <a:srgbClr val="CC0000"/>
    <a:srgbClr val="FF0066"/>
    <a:srgbClr val="800080"/>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427" autoAdjust="0"/>
    <p:restoredTop sz="94664" autoAdjust="0"/>
  </p:normalViewPr>
  <p:slideViewPr>
    <p:cSldViewPr>
      <p:cViewPr varScale="1">
        <p:scale>
          <a:sx n="73" d="100"/>
          <a:sy n="73" d="100"/>
        </p:scale>
        <p:origin x="836" y="5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8909C9-FB8F-4130-92B5-CC467A62BD02}" type="datetimeFigureOut">
              <a:rPr lang="en-US" smtClean="0"/>
              <a:t>26/09/2021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360065-06F7-4A8C-A981-591AB3828A65}" type="slidenum">
              <a:rPr lang="en-US" smtClean="0"/>
              <a:t>‹#›</a:t>
            </a:fld>
            <a:endParaRPr lang="en-US"/>
          </a:p>
        </p:txBody>
      </p:sp>
    </p:spTree>
    <p:extLst>
      <p:ext uri="{BB962C8B-B14F-4D97-AF65-F5344CB8AC3E}">
        <p14:creationId xmlns:p14="http://schemas.microsoft.com/office/powerpoint/2010/main" val="25928736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a:extLst>
              <a:ext uri="{FF2B5EF4-FFF2-40B4-BE49-F238E27FC236}">
                <a16:creationId xmlns:a16="http://schemas.microsoft.com/office/drawing/2014/main" id="{265C1AF2-4FCE-446C-BEB7-B73C350BCE3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a:extLst>
              <a:ext uri="{FF2B5EF4-FFF2-40B4-BE49-F238E27FC236}">
                <a16:creationId xmlns:a16="http://schemas.microsoft.com/office/drawing/2014/main" id="{8B8DCADF-441C-4F5A-B378-B61253B4BD8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latin typeface="Arial" panose="020B0604020202020204" pitchFamily="34" charset="0"/>
              <a:cs typeface="Arial" panose="020B0604020202020204" pitchFamily="34" charset="0"/>
            </a:endParaRPr>
          </a:p>
        </p:txBody>
      </p:sp>
      <p:sp>
        <p:nvSpPr>
          <p:cNvPr id="5124" name="Slide Number Placeholder 3">
            <a:extLst>
              <a:ext uri="{FF2B5EF4-FFF2-40B4-BE49-F238E27FC236}">
                <a16:creationId xmlns:a16="http://schemas.microsoft.com/office/drawing/2014/main" id="{8E459D76-DE67-48CB-B364-550C7902642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9D35CB5-AD6F-416B-9797-42CF11FCE1B3}" type="slidenum">
              <a:rPr lang="en-US" altLang="en-US" smtClean="0"/>
              <a:pPr/>
              <a:t>1</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êu đề bản chiếu">
    <p:spTree>
      <p:nvGrpSpPr>
        <p:cNvPr id="1" name=""/>
        <p:cNvGrpSpPr/>
        <p:nvPr/>
      </p:nvGrpSpPr>
      <p:grpSpPr>
        <a:xfrm>
          <a:off x="0" y="0"/>
          <a:ext cx="0" cy="0"/>
          <a:chOff x="0" y="0"/>
          <a:chExt cx="0" cy="0"/>
        </a:xfrm>
      </p:grpSpPr>
      <p:sp>
        <p:nvSpPr>
          <p:cNvPr id="2" name="Tiêu đề 1"/>
          <p:cNvSpPr>
            <a:spLocks noGrp="1"/>
          </p:cNvSpPr>
          <p:nvPr>
            <p:ph type="ctrTitle"/>
          </p:nvPr>
        </p:nvSpPr>
        <p:spPr>
          <a:xfrm>
            <a:off x="685800" y="2130425"/>
            <a:ext cx="7772400" cy="1470025"/>
          </a:xfrm>
        </p:spPr>
        <p:txBody>
          <a:bodyPr/>
          <a:lstStyle/>
          <a:p>
            <a:r>
              <a:rPr lang="vi-VN"/>
              <a:t>Bấm &amp; sửa kiểu tiêu đề</a:t>
            </a:r>
            <a:endParaRPr lang="en-US"/>
          </a:p>
        </p:txBody>
      </p:sp>
      <p:sp>
        <p:nvSpPr>
          <p:cNvPr id="3" name="Tiêu đề phụ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vi-VN"/>
              <a:t>Bấm &amp; sửa kiểu phụ đề</a:t>
            </a:r>
            <a:endParaRPr lang="en-US"/>
          </a:p>
        </p:txBody>
      </p:sp>
      <p:sp>
        <p:nvSpPr>
          <p:cNvPr id="4" name="Nơi giữ chỗ cho Ngày tháng 3">
            <a:extLst/>
          </p:cNvPr>
          <p:cNvSpPr>
            <a:spLocks noGrp="1"/>
          </p:cNvSpPr>
          <p:nvPr>
            <p:ph type="dt" sz="half" idx="10"/>
          </p:nvPr>
        </p:nvSpPr>
        <p:spPr/>
        <p:txBody>
          <a:bodyPr/>
          <a:lstStyle>
            <a:lvl1pPr>
              <a:defRPr/>
            </a:lvl1pPr>
          </a:lstStyle>
          <a:p>
            <a:pPr>
              <a:defRPr/>
            </a:pPr>
            <a:fld id="{9452E0A2-4513-E241-8AE1-93215429C971}" type="datetimeFigureOut">
              <a:rPr lang="en-US"/>
              <a:pPr>
                <a:defRPr/>
              </a:pPr>
              <a:t>26/09/2021</a:t>
            </a:fld>
            <a:endParaRPr lang="en-US"/>
          </a:p>
        </p:txBody>
      </p:sp>
      <p:sp>
        <p:nvSpPr>
          <p:cNvPr id="5" name="Nơi giữ chỗ cho Chân trang 4">
            <a:extLst/>
          </p:cNvPr>
          <p:cNvSpPr>
            <a:spLocks noGrp="1"/>
          </p:cNvSpPr>
          <p:nvPr>
            <p:ph type="ftr" sz="quarter" idx="11"/>
          </p:nvPr>
        </p:nvSpPr>
        <p:spPr/>
        <p:txBody>
          <a:bodyPr/>
          <a:lstStyle>
            <a:lvl1pPr>
              <a:defRPr/>
            </a:lvl1pPr>
          </a:lstStyle>
          <a:p>
            <a:pPr>
              <a:defRPr/>
            </a:pPr>
            <a:endParaRPr lang="en-US"/>
          </a:p>
        </p:txBody>
      </p:sp>
      <p:sp>
        <p:nvSpPr>
          <p:cNvPr id="6" name="Nơi giữ chỗ cho Số hiệu Bản chiếu 5">
            <a:extLst/>
          </p:cNvPr>
          <p:cNvSpPr>
            <a:spLocks noGrp="1"/>
          </p:cNvSpPr>
          <p:nvPr>
            <p:ph type="sldNum" sz="quarter" idx="12"/>
          </p:nvPr>
        </p:nvSpPr>
        <p:spPr/>
        <p:txBody>
          <a:bodyPr/>
          <a:lstStyle>
            <a:lvl1pPr>
              <a:defRPr/>
            </a:lvl1pPr>
          </a:lstStyle>
          <a:p>
            <a:fld id="{870E6C76-55B1-3A46-A108-5B815DCA7B4D}" type="slidenum">
              <a:rPr lang="en-US" altLang="en-US"/>
              <a:pPr/>
              <a:t>‹#›</a:t>
            </a:fld>
            <a:endParaRPr lang="en-US" altLang="en-US"/>
          </a:p>
        </p:txBody>
      </p:sp>
    </p:spTree>
    <p:extLst>
      <p:ext uri="{BB962C8B-B14F-4D97-AF65-F5344CB8AC3E}">
        <p14:creationId xmlns:p14="http://schemas.microsoft.com/office/powerpoint/2010/main" val="20861156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Văn bản Dọc 2"/>
          <p:cNvSpPr>
            <a:spLocks noGrp="1"/>
          </p:cNvSpPr>
          <p:nvPr>
            <p:ph type="body" orient="vert" idx="1"/>
          </p:nvPr>
        </p:nvSpPr>
        <p:spPr/>
        <p:txBody>
          <a:bodyPr vert="eaVert"/>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gày tháng 3">
            <a:extLst/>
          </p:cNvPr>
          <p:cNvSpPr>
            <a:spLocks noGrp="1"/>
          </p:cNvSpPr>
          <p:nvPr>
            <p:ph type="dt" sz="half" idx="10"/>
          </p:nvPr>
        </p:nvSpPr>
        <p:spPr/>
        <p:txBody>
          <a:bodyPr/>
          <a:lstStyle>
            <a:lvl1pPr>
              <a:defRPr/>
            </a:lvl1pPr>
          </a:lstStyle>
          <a:p>
            <a:pPr>
              <a:defRPr/>
            </a:pPr>
            <a:fld id="{9E6E0290-BB4B-8341-BB9C-8CAB48C5D7CD}" type="datetimeFigureOut">
              <a:rPr lang="en-US"/>
              <a:pPr>
                <a:defRPr/>
              </a:pPr>
              <a:t>26/09/2021</a:t>
            </a:fld>
            <a:endParaRPr lang="en-US"/>
          </a:p>
        </p:txBody>
      </p:sp>
      <p:sp>
        <p:nvSpPr>
          <p:cNvPr id="5" name="Nơi giữ chỗ cho Chân trang 4">
            <a:extLst/>
          </p:cNvPr>
          <p:cNvSpPr>
            <a:spLocks noGrp="1"/>
          </p:cNvSpPr>
          <p:nvPr>
            <p:ph type="ftr" sz="quarter" idx="11"/>
          </p:nvPr>
        </p:nvSpPr>
        <p:spPr/>
        <p:txBody>
          <a:bodyPr/>
          <a:lstStyle>
            <a:lvl1pPr>
              <a:defRPr/>
            </a:lvl1pPr>
          </a:lstStyle>
          <a:p>
            <a:pPr>
              <a:defRPr/>
            </a:pPr>
            <a:endParaRPr lang="en-US"/>
          </a:p>
        </p:txBody>
      </p:sp>
      <p:sp>
        <p:nvSpPr>
          <p:cNvPr id="6" name="Nơi giữ chỗ cho Số hiệu Bản chiếu 5">
            <a:extLst/>
          </p:cNvPr>
          <p:cNvSpPr>
            <a:spLocks noGrp="1"/>
          </p:cNvSpPr>
          <p:nvPr>
            <p:ph type="sldNum" sz="quarter" idx="12"/>
          </p:nvPr>
        </p:nvSpPr>
        <p:spPr/>
        <p:txBody>
          <a:bodyPr/>
          <a:lstStyle>
            <a:lvl1pPr>
              <a:defRPr/>
            </a:lvl1pPr>
          </a:lstStyle>
          <a:p>
            <a:fld id="{7C57612A-9F04-C046-BF5B-354DF2CE8ED8}" type="slidenum">
              <a:rPr lang="en-US" altLang="en-US"/>
              <a:pPr/>
              <a:t>‹#›</a:t>
            </a:fld>
            <a:endParaRPr lang="en-US" altLang="en-US"/>
          </a:p>
        </p:txBody>
      </p:sp>
    </p:spTree>
    <p:extLst>
      <p:ext uri="{BB962C8B-B14F-4D97-AF65-F5344CB8AC3E}">
        <p14:creationId xmlns:p14="http://schemas.microsoft.com/office/powerpoint/2010/main" val="2008967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ề Dọc 1"/>
          <p:cNvSpPr>
            <a:spLocks noGrp="1"/>
          </p:cNvSpPr>
          <p:nvPr>
            <p:ph type="title" orient="vert"/>
          </p:nvPr>
        </p:nvSpPr>
        <p:spPr>
          <a:xfrm>
            <a:off x="6629400" y="274638"/>
            <a:ext cx="2057400" cy="5851525"/>
          </a:xfrm>
        </p:spPr>
        <p:txBody>
          <a:bodyPr vert="eaVert"/>
          <a:lstStyle/>
          <a:p>
            <a:r>
              <a:rPr lang="vi-VN"/>
              <a:t>Bấm &amp; sửa kiểu tiêu đề</a:t>
            </a:r>
            <a:endParaRPr lang="en-US"/>
          </a:p>
        </p:txBody>
      </p:sp>
      <p:sp>
        <p:nvSpPr>
          <p:cNvPr id="3" name="Nơi giữ chỗ cho Văn bản Dọc 2"/>
          <p:cNvSpPr>
            <a:spLocks noGrp="1"/>
          </p:cNvSpPr>
          <p:nvPr>
            <p:ph type="body" orient="vert" idx="1"/>
          </p:nvPr>
        </p:nvSpPr>
        <p:spPr>
          <a:xfrm>
            <a:off x="457200" y="274638"/>
            <a:ext cx="6019800" cy="5851525"/>
          </a:xfrm>
        </p:spPr>
        <p:txBody>
          <a:bodyPr vert="eaVert"/>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gày tháng 3">
            <a:extLst/>
          </p:cNvPr>
          <p:cNvSpPr>
            <a:spLocks noGrp="1"/>
          </p:cNvSpPr>
          <p:nvPr>
            <p:ph type="dt" sz="half" idx="10"/>
          </p:nvPr>
        </p:nvSpPr>
        <p:spPr/>
        <p:txBody>
          <a:bodyPr/>
          <a:lstStyle>
            <a:lvl1pPr>
              <a:defRPr/>
            </a:lvl1pPr>
          </a:lstStyle>
          <a:p>
            <a:pPr>
              <a:defRPr/>
            </a:pPr>
            <a:fld id="{1E371932-F044-994B-99FE-2A810C90CC40}" type="datetimeFigureOut">
              <a:rPr lang="en-US"/>
              <a:pPr>
                <a:defRPr/>
              </a:pPr>
              <a:t>26/09/2021</a:t>
            </a:fld>
            <a:endParaRPr lang="en-US"/>
          </a:p>
        </p:txBody>
      </p:sp>
      <p:sp>
        <p:nvSpPr>
          <p:cNvPr id="5" name="Nơi giữ chỗ cho Chân trang 4">
            <a:extLst/>
          </p:cNvPr>
          <p:cNvSpPr>
            <a:spLocks noGrp="1"/>
          </p:cNvSpPr>
          <p:nvPr>
            <p:ph type="ftr" sz="quarter" idx="11"/>
          </p:nvPr>
        </p:nvSpPr>
        <p:spPr/>
        <p:txBody>
          <a:bodyPr/>
          <a:lstStyle>
            <a:lvl1pPr>
              <a:defRPr/>
            </a:lvl1pPr>
          </a:lstStyle>
          <a:p>
            <a:pPr>
              <a:defRPr/>
            </a:pPr>
            <a:endParaRPr lang="en-US"/>
          </a:p>
        </p:txBody>
      </p:sp>
      <p:sp>
        <p:nvSpPr>
          <p:cNvPr id="6" name="Nơi giữ chỗ cho Số hiệu Bản chiếu 5">
            <a:extLst/>
          </p:cNvPr>
          <p:cNvSpPr>
            <a:spLocks noGrp="1"/>
          </p:cNvSpPr>
          <p:nvPr>
            <p:ph type="sldNum" sz="quarter" idx="12"/>
          </p:nvPr>
        </p:nvSpPr>
        <p:spPr/>
        <p:txBody>
          <a:bodyPr/>
          <a:lstStyle>
            <a:lvl1pPr>
              <a:defRPr/>
            </a:lvl1pPr>
          </a:lstStyle>
          <a:p>
            <a:fld id="{ABA83F9E-6A8E-EB43-AC39-5DA194E714DF}" type="slidenum">
              <a:rPr lang="en-US" altLang="en-US"/>
              <a:pPr/>
              <a:t>‹#›</a:t>
            </a:fld>
            <a:endParaRPr lang="en-US" altLang="en-US"/>
          </a:p>
        </p:txBody>
      </p:sp>
    </p:spTree>
    <p:extLst>
      <p:ext uri="{BB962C8B-B14F-4D97-AF65-F5344CB8AC3E}">
        <p14:creationId xmlns:p14="http://schemas.microsoft.com/office/powerpoint/2010/main" val="6280732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Nơi giữ chỗ cho Ngày tháng 3">
            <a:extLst/>
          </p:cNvPr>
          <p:cNvSpPr>
            <a:spLocks noGrp="1"/>
          </p:cNvSpPr>
          <p:nvPr>
            <p:ph type="dt" sz="half" idx="10"/>
          </p:nvPr>
        </p:nvSpPr>
        <p:spPr/>
        <p:txBody>
          <a:bodyPr/>
          <a:lstStyle>
            <a:lvl1pPr>
              <a:defRPr/>
            </a:lvl1pPr>
          </a:lstStyle>
          <a:p>
            <a:pPr>
              <a:defRPr/>
            </a:pPr>
            <a:fld id="{F87C2615-7AB6-4F40-BDDC-0D2DBFCFD338}" type="datetimeFigureOut">
              <a:rPr lang="en-US"/>
              <a:pPr>
                <a:defRPr/>
              </a:pPr>
              <a:t>26/09/2021</a:t>
            </a:fld>
            <a:endParaRPr lang="en-US"/>
          </a:p>
        </p:txBody>
      </p:sp>
      <p:sp>
        <p:nvSpPr>
          <p:cNvPr id="4" name="Nơi giữ chỗ cho Chân trang 4">
            <a:extLst/>
          </p:cNvPr>
          <p:cNvSpPr>
            <a:spLocks noGrp="1"/>
          </p:cNvSpPr>
          <p:nvPr>
            <p:ph type="ftr" sz="quarter" idx="11"/>
          </p:nvPr>
        </p:nvSpPr>
        <p:spPr/>
        <p:txBody>
          <a:bodyPr/>
          <a:lstStyle>
            <a:lvl1pPr>
              <a:defRPr/>
            </a:lvl1pPr>
          </a:lstStyle>
          <a:p>
            <a:pPr>
              <a:defRPr/>
            </a:pPr>
            <a:endParaRPr lang="en-US"/>
          </a:p>
        </p:txBody>
      </p:sp>
      <p:sp>
        <p:nvSpPr>
          <p:cNvPr id="5" name="Nơi giữ chỗ cho Số hiệu Bản chiếu 5">
            <a:extLst/>
          </p:cNvPr>
          <p:cNvSpPr>
            <a:spLocks noGrp="1"/>
          </p:cNvSpPr>
          <p:nvPr>
            <p:ph type="sldNum" sz="quarter" idx="12"/>
          </p:nvPr>
        </p:nvSpPr>
        <p:spPr/>
        <p:txBody>
          <a:bodyPr/>
          <a:lstStyle>
            <a:lvl1pPr>
              <a:defRPr/>
            </a:lvl1pPr>
          </a:lstStyle>
          <a:p>
            <a:fld id="{D5D295ED-6C76-8C49-B98B-C2BD06B4D8EA}" type="slidenum">
              <a:rPr lang="en-US" altLang="en-US"/>
              <a:pPr/>
              <a:t>‹#›</a:t>
            </a:fld>
            <a:endParaRPr lang="en-US" altLang="en-US"/>
          </a:p>
        </p:txBody>
      </p:sp>
    </p:spTree>
    <p:extLst>
      <p:ext uri="{BB962C8B-B14F-4D97-AF65-F5344CB8AC3E}">
        <p14:creationId xmlns:p14="http://schemas.microsoft.com/office/powerpoint/2010/main" val="11450381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a:extLst/>
          </p:cNvPr>
          <p:cNvSpPr>
            <a:spLocks noGrp="1"/>
          </p:cNvSpPr>
          <p:nvPr>
            <p:ph type="dt" sz="half" idx="10"/>
          </p:nvPr>
        </p:nvSpPr>
        <p:spPr/>
        <p:txBody>
          <a:bodyPr/>
          <a:lstStyle>
            <a:lvl1pPr>
              <a:defRPr/>
            </a:lvl1pPr>
          </a:lstStyle>
          <a:p>
            <a:pPr>
              <a:defRPr/>
            </a:pPr>
            <a:fld id="{A52052FD-6F63-8E41-9DF5-FC81F332C440}" type="datetimeFigureOut">
              <a:rPr lang="en-US"/>
              <a:pPr>
                <a:defRPr/>
              </a:pPr>
              <a:t>26/09/2021</a:t>
            </a:fld>
            <a:endParaRPr lang="en-US"/>
          </a:p>
        </p:txBody>
      </p:sp>
      <p:sp>
        <p:nvSpPr>
          <p:cNvPr id="5" name="Footer Placeholder 4">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p:cNvPr>
          <p:cNvSpPr>
            <a:spLocks noGrp="1"/>
          </p:cNvSpPr>
          <p:nvPr>
            <p:ph type="sldNum" sz="quarter" idx="12"/>
          </p:nvPr>
        </p:nvSpPr>
        <p:spPr/>
        <p:txBody>
          <a:bodyPr/>
          <a:lstStyle>
            <a:lvl1pPr>
              <a:defRPr/>
            </a:lvl1pPr>
          </a:lstStyle>
          <a:p>
            <a:fld id="{73212C00-1FAB-0D47-B563-7B75979E0B2B}" type="slidenum">
              <a:rPr lang="en-US" altLang="vi-VN"/>
              <a:pPr/>
              <a:t>‹#›</a:t>
            </a:fld>
            <a:endParaRPr lang="en-US" altLang="vi-VN"/>
          </a:p>
        </p:txBody>
      </p:sp>
    </p:spTree>
    <p:extLst>
      <p:ext uri="{BB962C8B-B14F-4D97-AF65-F5344CB8AC3E}">
        <p14:creationId xmlns:p14="http://schemas.microsoft.com/office/powerpoint/2010/main" val="10554951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p:cNvPr>
          <p:cNvSpPr>
            <a:spLocks noGrp="1"/>
          </p:cNvSpPr>
          <p:nvPr>
            <p:ph type="dt" sz="half" idx="10"/>
          </p:nvPr>
        </p:nvSpPr>
        <p:spPr/>
        <p:txBody>
          <a:bodyPr/>
          <a:lstStyle>
            <a:lvl1pPr>
              <a:defRPr/>
            </a:lvl1pPr>
          </a:lstStyle>
          <a:p>
            <a:pPr>
              <a:defRPr/>
            </a:pPr>
            <a:fld id="{A491B25C-0399-9C4F-8275-3E5EFB875887}" type="datetimeFigureOut">
              <a:rPr lang="en-US"/>
              <a:pPr>
                <a:defRPr/>
              </a:pPr>
              <a:t>26/09/2021</a:t>
            </a:fld>
            <a:endParaRPr lang="en-US"/>
          </a:p>
        </p:txBody>
      </p:sp>
      <p:sp>
        <p:nvSpPr>
          <p:cNvPr id="5" name="Footer Placeholder 4">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p:cNvPr>
          <p:cNvSpPr>
            <a:spLocks noGrp="1"/>
          </p:cNvSpPr>
          <p:nvPr>
            <p:ph type="sldNum" sz="quarter" idx="12"/>
          </p:nvPr>
        </p:nvSpPr>
        <p:spPr/>
        <p:txBody>
          <a:bodyPr/>
          <a:lstStyle>
            <a:lvl1pPr>
              <a:defRPr/>
            </a:lvl1pPr>
          </a:lstStyle>
          <a:p>
            <a:fld id="{20D4CDC0-D999-C34F-ADEB-F7DC5AA6A1ED}" type="slidenum">
              <a:rPr lang="en-US" altLang="vi-VN"/>
              <a:pPr/>
              <a:t>‹#›</a:t>
            </a:fld>
            <a:endParaRPr lang="en-US" altLang="vi-VN"/>
          </a:p>
        </p:txBody>
      </p:sp>
    </p:spTree>
    <p:extLst>
      <p:ext uri="{BB962C8B-B14F-4D97-AF65-F5344CB8AC3E}">
        <p14:creationId xmlns:p14="http://schemas.microsoft.com/office/powerpoint/2010/main" val="14928181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a:extLst/>
          </p:cNvPr>
          <p:cNvSpPr>
            <a:spLocks noGrp="1"/>
          </p:cNvSpPr>
          <p:nvPr>
            <p:ph type="dt" sz="half" idx="10"/>
          </p:nvPr>
        </p:nvSpPr>
        <p:spPr/>
        <p:txBody>
          <a:bodyPr/>
          <a:lstStyle>
            <a:lvl1pPr>
              <a:defRPr/>
            </a:lvl1pPr>
          </a:lstStyle>
          <a:p>
            <a:pPr>
              <a:defRPr/>
            </a:pPr>
            <a:fld id="{DC48DF0B-357C-DB44-A9AC-C76765F828A6}" type="datetimeFigureOut">
              <a:rPr lang="en-US"/>
              <a:pPr>
                <a:defRPr/>
              </a:pPr>
              <a:t>26/09/2021</a:t>
            </a:fld>
            <a:endParaRPr lang="en-US"/>
          </a:p>
        </p:txBody>
      </p:sp>
      <p:sp>
        <p:nvSpPr>
          <p:cNvPr id="5" name="Footer Placeholder 4">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p:cNvPr>
          <p:cNvSpPr>
            <a:spLocks noGrp="1"/>
          </p:cNvSpPr>
          <p:nvPr>
            <p:ph type="sldNum" sz="quarter" idx="12"/>
          </p:nvPr>
        </p:nvSpPr>
        <p:spPr/>
        <p:txBody>
          <a:bodyPr/>
          <a:lstStyle>
            <a:lvl1pPr>
              <a:defRPr/>
            </a:lvl1pPr>
          </a:lstStyle>
          <a:p>
            <a:fld id="{EA64E674-D8A8-F34B-8E83-7B8A47B31105}" type="slidenum">
              <a:rPr lang="en-US" altLang="vi-VN"/>
              <a:pPr/>
              <a:t>‹#›</a:t>
            </a:fld>
            <a:endParaRPr lang="en-US" altLang="vi-VN"/>
          </a:p>
        </p:txBody>
      </p:sp>
    </p:spTree>
    <p:extLst>
      <p:ext uri="{BB962C8B-B14F-4D97-AF65-F5344CB8AC3E}">
        <p14:creationId xmlns:p14="http://schemas.microsoft.com/office/powerpoint/2010/main" val="7431151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p:cNvPr>
          <p:cNvSpPr>
            <a:spLocks noGrp="1"/>
          </p:cNvSpPr>
          <p:nvPr>
            <p:ph type="dt" sz="half" idx="10"/>
          </p:nvPr>
        </p:nvSpPr>
        <p:spPr/>
        <p:txBody>
          <a:bodyPr/>
          <a:lstStyle>
            <a:lvl1pPr>
              <a:defRPr/>
            </a:lvl1pPr>
          </a:lstStyle>
          <a:p>
            <a:pPr>
              <a:defRPr/>
            </a:pPr>
            <a:fld id="{64CAD497-E5C0-2149-92BB-804AFAE42734}" type="datetimeFigureOut">
              <a:rPr lang="en-US"/>
              <a:pPr>
                <a:defRPr/>
              </a:pPr>
              <a:t>26/09/2021</a:t>
            </a:fld>
            <a:endParaRPr lang="en-US"/>
          </a:p>
        </p:txBody>
      </p:sp>
      <p:sp>
        <p:nvSpPr>
          <p:cNvPr id="6" name="Footer Placeholder 4">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p:cNvPr>
          <p:cNvSpPr>
            <a:spLocks noGrp="1"/>
          </p:cNvSpPr>
          <p:nvPr>
            <p:ph type="sldNum" sz="quarter" idx="12"/>
          </p:nvPr>
        </p:nvSpPr>
        <p:spPr/>
        <p:txBody>
          <a:bodyPr/>
          <a:lstStyle>
            <a:lvl1pPr>
              <a:defRPr/>
            </a:lvl1pPr>
          </a:lstStyle>
          <a:p>
            <a:fld id="{9E0257C3-3195-BA43-BF92-D9D8FF93496E}" type="slidenum">
              <a:rPr lang="en-US" altLang="vi-VN"/>
              <a:pPr/>
              <a:t>‹#›</a:t>
            </a:fld>
            <a:endParaRPr lang="en-US" altLang="vi-VN"/>
          </a:p>
        </p:txBody>
      </p:sp>
    </p:spTree>
    <p:extLst>
      <p:ext uri="{BB962C8B-B14F-4D97-AF65-F5344CB8AC3E}">
        <p14:creationId xmlns:p14="http://schemas.microsoft.com/office/powerpoint/2010/main" val="19183136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p:cNvPr>
          <p:cNvSpPr>
            <a:spLocks noGrp="1"/>
          </p:cNvSpPr>
          <p:nvPr>
            <p:ph type="dt" sz="half" idx="10"/>
          </p:nvPr>
        </p:nvSpPr>
        <p:spPr/>
        <p:txBody>
          <a:bodyPr/>
          <a:lstStyle>
            <a:lvl1pPr>
              <a:defRPr/>
            </a:lvl1pPr>
          </a:lstStyle>
          <a:p>
            <a:pPr>
              <a:defRPr/>
            </a:pPr>
            <a:fld id="{D67035C2-1591-F948-92C7-7482BE7969C0}" type="datetimeFigureOut">
              <a:rPr lang="en-US"/>
              <a:pPr>
                <a:defRPr/>
              </a:pPr>
              <a:t>26/09/2021</a:t>
            </a:fld>
            <a:endParaRPr lang="en-US"/>
          </a:p>
        </p:txBody>
      </p:sp>
      <p:sp>
        <p:nvSpPr>
          <p:cNvPr id="8" name="Footer Placeholder 4">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p:cNvPr>
          <p:cNvSpPr>
            <a:spLocks noGrp="1"/>
          </p:cNvSpPr>
          <p:nvPr>
            <p:ph type="sldNum" sz="quarter" idx="12"/>
          </p:nvPr>
        </p:nvSpPr>
        <p:spPr/>
        <p:txBody>
          <a:bodyPr/>
          <a:lstStyle>
            <a:lvl1pPr>
              <a:defRPr/>
            </a:lvl1pPr>
          </a:lstStyle>
          <a:p>
            <a:fld id="{C7791CA5-60EF-C44D-8186-E1D278D42850}" type="slidenum">
              <a:rPr lang="en-US" altLang="vi-VN"/>
              <a:pPr/>
              <a:t>‹#›</a:t>
            </a:fld>
            <a:endParaRPr lang="en-US" altLang="vi-VN"/>
          </a:p>
        </p:txBody>
      </p:sp>
    </p:spTree>
    <p:extLst>
      <p:ext uri="{BB962C8B-B14F-4D97-AF65-F5344CB8AC3E}">
        <p14:creationId xmlns:p14="http://schemas.microsoft.com/office/powerpoint/2010/main" val="9262458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p:cNvPr>
          <p:cNvSpPr>
            <a:spLocks noGrp="1"/>
          </p:cNvSpPr>
          <p:nvPr>
            <p:ph type="dt" sz="half" idx="10"/>
          </p:nvPr>
        </p:nvSpPr>
        <p:spPr/>
        <p:txBody>
          <a:bodyPr/>
          <a:lstStyle>
            <a:lvl1pPr>
              <a:defRPr/>
            </a:lvl1pPr>
          </a:lstStyle>
          <a:p>
            <a:pPr>
              <a:defRPr/>
            </a:pPr>
            <a:fld id="{B62E36EA-6F4A-F54A-8833-36264AE0EADA}" type="datetimeFigureOut">
              <a:rPr lang="en-US"/>
              <a:pPr>
                <a:defRPr/>
              </a:pPr>
              <a:t>26/09/2021</a:t>
            </a:fld>
            <a:endParaRPr lang="en-US"/>
          </a:p>
        </p:txBody>
      </p:sp>
      <p:sp>
        <p:nvSpPr>
          <p:cNvPr id="4" name="Footer Placeholder 4">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p:cNvPr>
          <p:cNvSpPr>
            <a:spLocks noGrp="1"/>
          </p:cNvSpPr>
          <p:nvPr>
            <p:ph type="sldNum" sz="quarter" idx="12"/>
          </p:nvPr>
        </p:nvSpPr>
        <p:spPr/>
        <p:txBody>
          <a:bodyPr/>
          <a:lstStyle>
            <a:lvl1pPr>
              <a:defRPr/>
            </a:lvl1pPr>
          </a:lstStyle>
          <a:p>
            <a:fld id="{7349DB63-728D-0545-B406-6D6B06D25D32}" type="slidenum">
              <a:rPr lang="en-US" altLang="vi-VN"/>
              <a:pPr/>
              <a:t>‹#›</a:t>
            </a:fld>
            <a:endParaRPr lang="en-US" altLang="vi-VN"/>
          </a:p>
        </p:txBody>
      </p:sp>
    </p:spTree>
    <p:extLst>
      <p:ext uri="{BB962C8B-B14F-4D97-AF65-F5344CB8AC3E}">
        <p14:creationId xmlns:p14="http://schemas.microsoft.com/office/powerpoint/2010/main" val="3048757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p:cNvPr>
          <p:cNvSpPr>
            <a:spLocks noGrp="1"/>
          </p:cNvSpPr>
          <p:nvPr>
            <p:ph type="dt" sz="half" idx="10"/>
          </p:nvPr>
        </p:nvSpPr>
        <p:spPr/>
        <p:txBody>
          <a:bodyPr/>
          <a:lstStyle>
            <a:lvl1pPr>
              <a:defRPr/>
            </a:lvl1pPr>
          </a:lstStyle>
          <a:p>
            <a:pPr>
              <a:defRPr/>
            </a:pPr>
            <a:fld id="{82040F5E-8A37-6043-BC36-B1A40D476EF8}" type="datetimeFigureOut">
              <a:rPr lang="en-US"/>
              <a:pPr>
                <a:defRPr/>
              </a:pPr>
              <a:t>26/09/2021</a:t>
            </a:fld>
            <a:endParaRPr lang="en-US"/>
          </a:p>
        </p:txBody>
      </p:sp>
      <p:sp>
        <p:nvSpPr>
          <p:cNvPr id="3" name="Footer Placeholder 4">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p:cNvPr>
          <p:cNvSpPr>
            <a:spLocks noGrp="1"/>
          </p:cNvSpPr>
          <p:nvPr>
            <p:ph type="sldNum" sz="quarter" idx="12"/>
          </p:nvPr>
        </p:nvSpPr>
        <p:spPr/>
        <p:txBody>
          <a:bodyPr/>
          <a:lstStyle>
            <a:lvl1pPr>
              <a:defRPr/>
            </a:lvl1pPr>
          </a:lstStyle>
          <a:p>
            <a:fld id="{276DCFEF-12EA-7C44-80C8-0907AD156967}" type="slidenum">
              <a:rPr lang="en-US" altLang="vi-VN"/>
              <a:pPr/>
              <a:t>‹#›</a:t>
            </a:fld>
            <a:endParaRPr lang="en-US" altLang="vi-VN"/>
          </a:p>
        </p:txBody>
      </p:sp>
    </p:spTree>
    <p:extLst>
      <p:ext uri="{BB962C8B-B14F-4D97-AF65-F5344CB8AC3E}">
        <p14:creationId xmlns:p14="http://schemas.microsoft.com/office/powerpoint/2010/main" val="1512022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êu đề và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Nội dung 2"/>
          <p:cNvSpPr>
            <a:spLocks noGrp="1"/>
          </p:cNvSpPr>
          <p:nvPr>
            <p:ph idx="1"/>
          </p:nvPr>
        </p:nvSpPr>
        <p:spPr/>
        <p:txBody>
          <a:body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gày tháng 3">
            <a:extLst/>
          </p:cNvPr>
          <p:cNvSpPr>
            <a:spLocks noGrp="1"/>
          </p:cNvSpPr>
          <p:nvPr>
            <p:ph type="dt" sz="half" idx="10"/>
          </p:nvPr>
        </p:nvSpPr>
        <p:spPr/>
        <p:txBody>
          <a:bodyPr/>
          <a:lstStyle>
            <a:lvl1pPr>
              <a:defRPr/>
            </a:lvl1pPr>
          </a:lstStyle>
          <a:p>
            <a:pPr>
              <a:defRPr/>
            </a:pPr>
            <a:fld id="{5B444FF7-6F50-3B48-9C59-2D4DFFBF7CD1}" type="datetimeFigureOut">
              <a:rPr lang="en-US"/>
              <a:pPr>
                <a:defRPr/>
              </a:pPr>
              <a:t>26/09/2021</a:t>
            </a:fld>
            <a:endParaRPr lang="en-US"/>
          </a:p>
        </p:txBody>
      </p:sp>
      <p:sp>
        <p:nvSpPr>
          <p:cNvPr id="5" name="Nơi giữ chỗ cho Chân trang 4">
            <a:extLst/>
          </p:cNvPr>
          <p:cNvSpPr>
            <a:spLocks noGrp="1"/>
          </p:cNvSpPr>
          <p:nvPr>
            <p:ph type="ftr" sz="quarter" idx="11"/>
          </p:nvPr>
        </p:nvSpPr>
        <p:spPr/>
        <p:txBody>
          <a:bodyPr/>
          <a:lstStyle>
            <a:lvl1pPr>
              <a:defRPr/>
            </a:lvl1pPr>
          </a:lstStyle>
          <a:p>
            <a:pPr>
              <a:defRPr/>
            </a:pPr>
            <a:endParaRPr lang="en-US"/>
          </a:p>
        </p:txBody>
      </p:sp>
      <p:sp>
        <p:nvSpPr>
          <p:cNvPr id="6" name="Nơi giữ chỗ cho Số hiệu Bản chiếu 5">
            <a:extLst/>
          </p:cNvPr>
          <p:cNvSpPr>
            <a:spLocks noGrp="1"/>
          </p:cNvSpPr>
          <p:nvPr>
            <p:ph type="sldNum" sz="quarter" idx="12"/>
          </p:nvPr>
        </p:nvSpPr>
        <p:spPr/>
        <p:txBody>
          <a:bodyPr/>
          <a:lstStyle>
            <a:lvl1pPr>
              <a:defRPr/>
            </a:lvl1pPr>
          </a:lstStyle>
          <a:p>
            <a:fld id="{2D10455C-8351-C546-A386-5E00C48FAE7D}" type="slidenum">
              <a:rPr lang="en-US" altLang="en-US"/>
              <a:pPr/>
              <a:t>‹#›</a:t>
            </a:fld>
            <a:endParaRPr lang="en-US" altLang="en-US"/>
          </a:p>
        </p:txBody>
      </p:sp>
    </p:spTree>
    <p:extLst>
      <p:ext uri="{BB962C8B-B14F-4D97-AF65-F5344CB8AC3E}">
        <p14:creationId xmlns:p14="http://schemas.microsoft.com/office/powerpoint/2010/main" val="15284481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3">
            <a:extLst/>
          </p:cNvPr>
          <p:cNvSpPr>
            <a:spLocks noGrp="1"/>
          </p:cNvSpPr>
          <p:nvPr>
            <p:ph type="dt" sz="half" idx="10"/>
          </p:nvPr>
        </p:nvSpPr>
        <p:spPr/>
        <p:txBody>
          <a:bodyPr/>
          <a:lstStyle>
            <a:lvl1pPr>
              <a:defRPr/>
            </a:lvl1pPr>
          </a:lstStyle>
          <a:p>
            <a:pPr>
              <a:defRPr/>
            </a:pPr>
            <a:fld id="{2AD5A060-CA3E-5243-A270-C06E938D8A3B}" type="datetimeFigureOut">
              <a:rPr lang="en-US"/>
              <a:pPr>
                <a:defRPr/>
              </a:pPr>
              <a:t>26/09/2021</a:t>
            </a:fld>
            <a:endParaRPr lang="en-US"/>
          </a:p>
        </p:txBody>
      </p:sp>
      <p:sp>
        <p:nvSpPr>
          <p:cNvPr id="6" name="Footer Placeholder 4">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p:cNvPr>
          <p:cNvSpPr>
            <a:spLocks noGrp="1"/>
          </p:cNvSpPr>
          <p:nvPr>
            <p:ph type="sldNum" sz="quarter" idx="12"/>
          </p:nvPr>
        </p:nvSpPr>
        <p:spPr/>
        <p:txBody>
          <a:bodyPr/>
          <a:lstStyle>
            <a:lvl1pPr>
              <a:defRPr/>
            </a:lvl1pPr>
          </a:lstStyle>
          <a:p>
            <a:fld id="{395801B7-A75C-E440-AF7E-FBE96FD94CCF}" type="slidenum">
              <a:rPr lang="en-US" altLang="vi-VN"/>
              <a:pPr/>
              <a:t>‹#›</a:t>
            </a:fld>
            <a:endParaRPr lang="en-US" altLang="vi-VN"/>
          </a:p>
        </p:txBody>
      </p:sp>
    </p:spTree>
    <p:extLst>
      <p:ext uri="{BB962C8B-B14F-4D97-AF65-F5344CB8AC3E}">
        <p14:creationId xmlns:p14="http://schemas.microsoft.com/office/powerpoint/2010/main" val="7838512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3">
            <a:extLst/>
          </p:cNvPr>
          <p:cNvSpPr>
            <a:spLocks noGrp="1"/>
          </p:cNvSpPr>
          <p:nvPr>
            <p:ph type="dt" sz="half" idx="10"/>
          </p:nvPr>
        </p:nvSpPr>
        <p:spPr/>
        <p:txBody>
          <a:bodyPr/>
          <a:lstStyle>
            <a:lvl1pPr>
              <a:defRPr/>
            </a:lvl1pPr>
          </a:lstStyle>
          <a:p>
            <a:pPr>
              <a:defRPr/>
            </a:pPr>
            <a:fld id="{192A96CC-8635-4D45-8974-3DAAB3D42F51}" type="datetimeFigureOut">
              <a:rPr lang="en-US"/>
              <a:pPr>
                <a:defRPr/>
              </a:pPr>
              <a:t>26/09/2021</a:t>
            </a:fld>
            <a:endParaRPr lang="en-US"/>
          </a:p>
        </p:txBody>
      </p:sp>
      <p:sp>
        <p:nvSpPr>
          <p:cNvPr id="6" name="Footer Placeholder 4">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p:cNvPr>
          <p:cNvSpPr>
            <a:spLocks noGrp="1"/>
          </p:cNvSpPr>
          <p:nvPr>
            <p:ph type="sldNum" sz="quarter" idx="12"/>
          </p:nvPr>
        </p:nvSpPr>
        <p:spPr/>
        <p:txBody>
          <a:bodyPr/>
          <a:lstStyle>
            <a:lvl1pPr>
              <a:defRPr/>
            </a:lvl1pPr>
          </a:lstStyle>
          <a:p>
            <a:fld id="{3B5BE1C1-4111-8843-BC97-CABA1DBBAE83}" type="slidenum">
              <a:rPr lang="en-US" altLang="vi-VN"/>
              <a:pPr/>
              <a:t>‹#›</a:t>
            </a:fld>
            <a:endParaRPr lang="en-US" altLang="vi-VN"/>
          </a:p>
        </p:txBody>
      </p:sp>
    </p:spTree>
    <p:extLst>
      <p:ext uri="{BB962C8B-B14F-4D97-AF65-F5344CB8AC3E}">
        <p14:creationId xmlns:p14="http://schemas.microsoft.com/office/powerpoint/2010/main" val="15237386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p:cNvPr>
          <p:cNvSpPr>
            <a:spLocks noGrp="1"/>
          </p:cNvSpPr>
          <p:nvPr>
            <p:ph type="dt" sz="half" idx="10"/>
          </p:nvPr>
        </p:nvSpPr>
        <p:spPr/>
        <p:txBody>
          <a:bodyPr/>
          <a:lstStyle>
            <a:lvl1pPr>
              <a:defRPr/>
            </a:lvl1pPr>
          </a:lstStyle>
          <a:p>
            <a:pPr>
              <a:defRPr/>
            </a:pPr>
            <a:fld id="{C14D3B29-3010-7C44-A104-7E8A0117FB92}" type="datetimeFigureOut">
              <a:rPr lang="en-US"/>
              <a:pPr>
                <a:defRPr/>
              </a:pPr>
              <a:t>26/09/2021</a:t>
            </a:fld>
            <a:endParaRPr lang="en-US"/>
          </a:p>
        </p:txBody>
      </p:sp>
      <p:sp>
        <p:nvSpPr>
          <p:cNvPr id="5" name="Footer Placeholder 4">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p:cNvPr>
          <p:cNvSpPr>
            <a:spLocks noGrp="1"/>
          </p:cNvSpPr>
          <p:nvPr>
            <p:ph type="sldNum" sz="quarter" idx="12"/>
          </p:nvPr>
        </p:nvSpPr>
        <p:spPr/>
        <p:txBody>
          <a:bodyPr/>
          <a:lstStyle>
            <a:lvl1pPr>
              <a:defRPr/>
            </a:lvl1pPr>
          </a:lstStyle>
          <a:p>
            <a:fld id="{4EF1F3AB-0358-A04C-B846-136D90BFDA58}" type="slidenum">
              <a:rPr lang="en-US" altLang="vi-VN"/>
              <a:pPr/>
              <a:t>‹#›</a:t>
            </a:fld>
            <a:endParaRPr lang="en-US" altLang="vi-VN"/>
          </a:p>
        </p:txBody>
      </p:sp>
    </p:spTree>
    <p:extLst>
      <p:ext uri="{BB962C8B-B14F-4D97-AF65-F5344CB8AC3E}">
        <p14:creationId xmlns:p14="http://schemas.microsoft.com/office/powerpoint/2010/main" val="7329664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p:cNvPr>
          <p:cNvSpPr>
            <a:spLocks noGrp="1"/>
          </p:cNvSpPr>
          <p:nvPr>
            <p:ph type="dt" sz="half" idx="10"/>
          </p:nvPr>
        </p:nvSpPr>
        <p:spPr/>
        <p:txBody>
          <a:bodyPr/>
          <a:lstStyle>
            <a:lvl1pPr>
              <a:defRPr/>
            </a:lvl1pPr>
          </a:lstStyle>
          <a:p>
            <a:pPr>
              <a:defRPr/>
            </a:pPr>
            <a:fld id="{2A4028C5-E4BB-6549-A214-F72BF4C3AA20}" type="datetimeFigureOut">
              <a:rPr lang="en-US"/>
              <a:pPr>
                <a:defRPr/>
              </a:pPr>
              <a:t>26/09/2021</a:t>
            </a:fld>
            <a:endParaRPr lang="en-US"/>
          </a:p>
        </p:txBody>
      </p:sp>
      <p:sp>
        <p:nvSpPr>
          <p:cNvPr id="5" name="Footer Placeholder 4">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p:cNvPr>
          <p:cNvSpPr>
            <a:spLocks noGrp="1"/>
          </p:cNvSpPr>
          <p:nvPr>
            <p:ph type="sldNum" sz="quarter" idx="12"/>
          </p:nvPr>
        </p:nvSpPr>
        <p:spPr/>
        <p:txBody>
          <a:bodyPr/>
          <a:lstStyle>
            <a:lvl1pPr>
              <a:defRPr/>
            </a:lvl1pPr>
          </a:lstStyle>
          <a:p>
            <a:fld id="{5A808B1A-8239-084F-A1A0-83B8E01EC48D}" type="slidenum">
              <a:rPr lang="en-US" altLang="vi-VN"/>
              <a:pPr/>
              <a:t>‹#›</a:t>
            </a:fld>
            <a:endParaRPr lang="en-US" altLang="vi-VN"/>
          </a:p>
        </p:txBody>
      </p:sp>
    </p:spTree>
    <p:extLst>
      <p:ext uri="{BB962C8B-B14F-4D97-AF65-F5344CB8AC3E}">
        <p14:creationId xmlns:p14="http://schemas.microsoft.com/office/powerpoint/2010/main" val="10011108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52F08C80-787B-B74F-A206-409B7059A293}" type="datetimeFigureOut">
              <a:rPr lang="en-US"/>
              <a:pPr>
                <a:defRPr/>
              </a:pPr>
              <a:t>26/09/2021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07A0E37C-3121-C24D-8F94-DCF47E2AF89C}" type="slidenum">
              <a:rPr lang="en-US" altLang="vi-VN"/>
              <a:pPr/>
              <a:t>‹#›</a:t>
            </a:fld>
            <a:endParaRPr lang="en-US" altLang="vi-VN"/>
          </a:p>
        </p:txBody>
      </p:sp>
    </p:spTree>
    <p:extLst>
      <p:ext uri="{BB962C8B-B14F-4D97-AF65-F5344CB8AC3E}">
        <p14:creationId xmlns:p14="http://schemas.microsoft.com/office/powerpoint/2010/main" val="13542960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CEE45C27-CB51-404F-BB3B-479FDE24A897}" type="datetimeFigureOut">
              <a:rPr lang="en-US"/>
              <a:pPr>
                <a:defRPr/>
              </a:pPr>
              <a:t>26/09/2021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6E3AF290-22B0-9A4D-BA35-2ABF02FAEA60}" type="slidenum">
              <a:rPr lang="en-US" altLang="vi-VN"/>
              <a:pPr/>
              <a:t>‹#›</a:t>
            </a:fld>
            <a:endParaRPr lang="en-US" altLang="vi-VN"/>
          </a:p>
        </p:txBody>
      </p:sp>
    </p:spTree>
    <p:extLst>
      <p:ext uri="{BB962C8B-B14F-4D97-AF65-F5344CB8AC3E}">
        <p14:creationId xmlns:p14="http://schemas.microsoft.com/office/powerpoint/2010/main" val="19801050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2CB6E67A-9BDA-D847-9C19-5BAC1E74DE9B}" type="datetimeFigureOut">
              <a:rPr lang="en-US"/>
              <a:pPr>
                <a:defRPr/>
              </a:pPr>
              <a:t>26/09/2021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C23FBAD9-4C6A-B342-AFDC-D9DB46CC89B9}" type="slidenum">
              <a:rPr lang="en-US" altLang="vi-VN"/>
              <a:pPr/>
              <a:t>‹#›</a:t>
            </a:fld>
            <a:endParaRPr lang="en-US" altLang="vi-VN"/>
          </a:p>
        </p:txBody>
      </p:sp>
    </p:spTree>
    <p:extLst>
      <p:ext uri="{BB962C8B-B14F-4D97-AF65-F5344CB8AC3E}">
        <p14:creationId xmlns:p14="http://schemas.microsoft.com/office/powerpoint/2010/main" val="7111123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DC3E2346-2731-0749-8609-52555FFDC3E6}" type="datetimeFigureOut">
              <a:rPr lang="en-US"/>
              <a:pPr>
                <a:defRPr/>
              </a:pPr>
              <a:t>26/09/2021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AC3B4132-887E-FE47-8334-9239DD002E54}" type="slidenum">
              <a:rPr lang="en-US" altLang="vi-VN"/>
              <a:pPr/>
              <a:t>‹#›</a:t>
            </a:fld>
            <a:endParaRPr lang="en-US" altLang="vi-VN"/>
          </a:p>
        </p:txBody>
      </p:sp>
    </p:spTree>
    <p:extLst>
      <p:ext uri="{BB962C8B-B14F-4D97-AF65-F5344CB8AC3E}">
        <p14:creationId xmlns:p14="http://schemas.microsoft.com/office/powerpoint/2010/main" val="116553487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78DF7549-76B7-B54C-93BC-7184264D2108}" type="datetimeFigureOut">
              <a:rPr lang="en-US"/>
              <a:pPr>
                <a:defRPr/>
              </a:pPr>
              <a:t>26/09/2021</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7449B700-ED12-2043-8C00-9C4973FD6E92}" type="slidenum">
              <a:rPr lang="en-US" altLang="vi-VN"/>
              <a:pPr/>
              <a:t>‹#›</a:t>
            </a:fld>
            <a:endParaRPr lang="en-US" altLang="vi-VN"/>
          </a:p>
        </p:txBody>
      </p:sp>
    </p:spTree>
    <p:extLst>
      <p:ext uri="{BB962C8B-B14F-4D97-AF65-F5344CB8AC3E}">
        <p14:creationId xmlns:p14="http://schemas.microsoft.com/office/powerpoint/2010/main" val="19463502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AB746A42-22EE-184E-B13F-C40C1BD8A174}" type="datetimeFigureOut">
              <a:rPr lang="en-US"/>
              <a:pPr>
                <a:defRPr/>
              </a:pPr>
              <a:t>26/09/2021</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C1C00DF1-5E19-944A-87AD-C95078F8BF3A}" type="slidenum">
              <a:rPr lang="en-US" altLang="vi-VN"/>
              <a:pPr/>
              <a:t>‹#›</a:t>
            </a:fld>
            <a:endParaRPr lang="en-US" altLang="vi-VN"/>
          </a:p>
        </p:txBody>
      </p:sp>
    </p:spTree>
    <p:extLst>
      <p:ext uri="{BB962C8B-B14F-4D97-AF65-F5344CB8AC3E}">
        <p14:creationId xmlns:p14="http://schemas.microsoft.com/office/powerpoint/2010/main" val="18378919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Đầu trang của Phần">
    <p:spTree>
      <p:nvGrpSpPr>
        <p:cNvPr id="1" name=""/>
        <p:cNvGrpSpPr/>
        <p:nvPr/>
      </p:nvGrpSpPr>
      <p:grpSpPr>
        <a:xfrm>
          <a:off x="0" y="0"/>
          <a:ext cx="0" cy="0"/>
          <a:chOff x="0" y="0"/>
          <a:chExt cx="0" cy="0"/>
        </a:xfrm>
      </p:grpSpPr>
      <p:sp>
        <p:nvSpPr>
          <p:cNvPr id="2" name="Tiêu đề 1"/>
          <p:cNvSpPr>
            <a:spLocks noGrp="1"/>
          </p:cNvSpPr>
          <p:nvPr>
            <p:ph type="title"/>
          </p:nvPr>
        </p:nvSpPr>
        <p:spPr>
          <a:xfrm>
            <a:off x="722313" y="4406900"/>
            <a:ext cx="7772400" cy="1362075"/>
          </a:xfrm>
        </p:spPr>
        <p:txBody>
          <a:bodyPr anchor="t"/>
          <a:lstStyle>
            <a:lvl1pPr algn="l">
              <a:defRPr sz="4000" b="1" cap="all"/>
            </a:lvl1pPr>
          </a:lstStyle>
          <a:p>
            <a:r>
              <a:rPr lang="vi-VN"/>
              <a:t>Bấm &amp; sửa kiểu tiêu đề</a:t>
            </a:r>
            <a:endParaRPr lang="en-US"/>
          </a:p>
        </p:txBody>
      </p:sp>
      <p:sp>
        <p:nvSpPr>
          <p:cNvPr id="3" name="Nơi giữ chỗ cho Văn bản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vi-VN"/>
              <a:t>Bấm &amp; sửa kiểu tiêu đề</a:t>
            </a:r>
          </a:p>
        </p:txBody>
      </p:sp>
      <p:sp>
        <p:nvSpPr>
          <p:cNvPr id="4" name="Nơi giữ chỗ cho Ngày tháng 3">
            <a:extLst/>
          </p:cNvPr>
          <p:cNvSpPr>
            <a:spLocks noGrp="1"/>
          </p:cNvSpPr>
          <p:nvPr>
            <p:ph type="dt" sz="half" idx="10"/>
          </p:nvPr>
        </p:nvSpPr>
        <p:spPr/>
        <p:txBody>
          <a:bodyPr/>
          <a:lstStyle>
            <a:lvl1pPr>
              <a:defRPr/>
            </a:lvl1pPr>
          </a:lstStyle>
          <a:p>
            <a:pPr>
              <a:defRPr/>
            </a:pPr>
            <a:fld id="{B350B2AB-3B09-714E-B04E-E216E14EC00C}" type="datetimeFigureOut">
              <a:rPr lang="en-US"/>
              <a:pPr>
                <a:defRPr/>
              </a:pPr>
              <a:t>26/09/2021</a:t>
            </a:fld>
            <a:endParaRPr lang="en-US"/>
          </a:p>
        </p:txBody>
      </p:sp>
      <p:sp>
        <p:nvSpPr>
          <p:cNvPr id="5" name="Nơi giữ chỗ cho Chân trang 4">
            <a:extLst/>
          </p:cNvPr>
          <p:cNvSpPr>
            <a:spLocks noGrp="1"/>
          </p:cNvSpPr>
          <p:nvPr>
            <p:ph type="ftr" sz="quarter" idx="11"/>
          </p:nvPr>
        </p:nvSpPr>
        <p:spPr/>
        <p:txBody>
          <a:bodyPr/>
          <a:lstStyle>
            <a:lvl1pPr>
              <a:defRPr/>
            </a:lvl1pPr>
          </a:lstStyle>
          <a:p>
            <a:pPr>
              <a:defRPr/>
            </a:pPr>
            <a:endParaRPr lang="en-US"/>
          </a:p>
        </p:txBody>
      </p:sp>
      <p:sp>
        <p:nvSpPr>
          <p:cNvPr id="6" name="Nơi giữ chỗ cho Số hiệu Bản chiếu 5">
            <a:extLst/>
          </p:cNvPr>
          <p:cNvSpPr>
            <a:spLocks noGrp="1"/>
          </p:cNvSpPr>
          <p:nvPr>
            <p:ph type="sldNum" sz="quarter" idx="12"/>
          </p:nvPr>
        </p:nvSpPr>
        <p:spPr/>
        <p:txBody>
          <a:bodyPr/>
          <a:lstStyle>
            <a:lvl1pPr>
              <a:defRPr/>
            </a:lvl1pPr>
          </a:lstStyle>
          <a:p>
            <a:fld id="{9E29ADF3-008B-C740-9812-930880B2D1BC}" type="slidenum">
              <a:rPr lang="en-US" altLang="en-US"/>
              <a:pPr/>
              <a:t>‹#›</a:t>
            </a:fld>
            <a:endParaRPr lang="en-US" altLang="en-US"/>
          </a:p>
        </p:txBody>
      </p:sp>
    </p:spTree>
    <p:extLst>
      <p:ext uri="{BB962C8B-B14F-4D97-AF65-F5344CB8AC3E}">
        <p14:creationId xmlns:p14="http://schemas.microsoft.com/office/powerpoint/2010/main" val="42843633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2D1E54F-2BF8-A347-AF81-61586983B510}" type="datetimeFigureOut">
              <a:rPr lang="en-US"/>
              <a:pPr>
                <a:defRPr/>
              </a:pPr>
              <a:t>26/09/2021</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E188BDB9-F7C0-7B44-B359-A76218D409EA}" type="slidenum">
              <a:rPr lang="en-US" altLang="vi-VN"/>
              <a:pPr/>
              <a:t>‹#›</a:t>
            </a:fld>
            <a:endParaRPr lang="en-US" altLang="vi-VN"/>
          </a:p>
        </p:txBody>
      </p:sp>
    </p:spTree>
    <p:extLst>
      <p:ext uri="{BB962C8B-B14F-4D97-AF65-F5344CB8AC3E}">
        <p14:creationId xmlns:p14="http://schemas.microsoft.com/office/powerpoint/2010/main" val="4453611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23EBB232-4B42-5642-8DF1-117D80578506}" type="datetimeFigureOut">
              <a:rPr lang="en-US"/>
              <a:pPr>
                <a:defRPr/>
              </a:pPr>
              <a:t>26/09/2021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4D4E31DE-C805-314E-8DB6-3D60BF39D055}" type="slidenum">
              <a:rPr lang="en-US" altLang="vi-VN"/>
              <a:pPr/>
              <a:t>‹#›</a:t>
            </a:fld>
            <a:endParaRPr lang="en-US" altLang="vi-VN"/>
          </a:p>
        </p:txBody>
      </p:sp>
    </p:spTree>
    <p:extLst>
      <p:ext uri="{BB962C8B-B14F-4D97-AF65-F5344CB8AC3E}">
        <p14:creationId xmlns:p14="http://schemas.microsoft.com/office/powerpoint/2010/main" val="119417564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DC877D95-7BC1-AA4C-A213-D7B7B6F5C8AE}" type="datetimeFigureOut">
              <a:rPr lang="en-US"/>
              <a:pPr>
                <a:defRPr/>
              </a:pPr>
              <a:t>26/09/2021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B43F943F-445F-1A40-B8F6-4563811CA0E7}" type="slidenum">
              <a:rPr lang="en-US" altLang="vi-VN"/>
              <a:pPr/>
              <a:t>‹#›</a:t>
            </a:fld>
            <a:endParaRPr lang="en-US" altLang="vi-VN"/>
          </a:p>
        </p:txBody>
      </p:sp>
    </p:spTree>
    <p:extLst>
      <p:ext uri="{BB962C8B-B14F-4D97-AF65-F5344CB8AC3E}">
        <p14:creationId xmlns:p14="http://schemas.microsoft.com/office/powerpoint/2010/main" val="12796788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6926E6C1-6FAB-AC42-89C3-ADD9545242D2}" type="datetimeFigureOut">
              <a:rPr lang="en-US"/>
              <a:pPr>
                <a:defRPr/>
              </a:pPr>
              <a:t>26/09/2021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A5087982-41D6-4046-A09E-293816A2300F}" type="slidenum">
              <a:rPr lang="en-US" altLang="vi-VN"/>
              <a:pPr/>
              <a:t>‹#›</a:t>
            </a:fld>
            <a:endParaRPr lang="en-US" altLang="vi-VN"/>
          </a:p>
        </p:txBody>
      </p:sp>
    </p:spTree>
    <p:extLst>
      <p:ext uri="{BB962C8B-B14F-4D97-AF65-F5344CB8AC3E}">
        <p14:creationId xmlns:p14="http://schemas.microsoft.com/office/powerpoint/2010/main" val="112504532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84D06D62-5BC1-E84B-A6AE-9CAF5AE70370}" type="datetimeFigureOut">
              <a:rPr lang="en-US"/>
              <a:pPr>
                <a:defRPr/>
              </a:pPr>
              <a:t>26/09/2021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9B69A3B9-EE4D-7543-B80B-CD02A6F6E61B}" type="slidenum">
              <a:rPr lang="en-US" altLang="vi-VN"/>
              <a:pPr/>
              <a:t>‹#›</a:t>
            </a:fld>
            <a:endParaRPr lang="en-US" altLang="vi-VN"/>
          </a:p>
        </p:txBody>
      </p:sp>
    </p:spTree>
    <p:extLst>
      <p:ext uri="{BB962C8B-B14F-4D97-AF65-F5344CB8AC3E}">
        <p14:creationId xmlns:p14="http://schemas.microsoft.com/office/powerpoint/2010/main" val="431814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Hai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Nội dung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ội dung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5" name="Nơi giữ chỗ cho Ngày tháng 3">
            <a:extLst/>
          </p:cNvPr>
          <p:cNvSpPr>
            <a:spLocks noGrp="1"/>
          </p:cNvSpPr>
          <p:nvPr>
            <p:ph type="dt" sz="half" idx="10"/>
          </p:nvPr>
        </p:nvSpPr>
        <p:spPr/>
        <p:txBody>
          <a:bodyPr/>
          <a:lstStyle>
            <a:lvl1pPr>
              <a:defRPr/>
            </a:lvl1pPr>
          </a:lstStyle>
          <a:p>
            <a:pPr>
              <a:defRPr/>
            </a:pPr>
            <a:fld id="{E3C49950-AE75-0642-96E7-D9ED6977EE58}" type="datetimeFigureOut">
              <a:rPr lang="en-US"/>
              <a:pPr>
                <a:defRPr/>
              </a:pPr>
              <a:t>26/09/2021</a:t>
            </a:fld>
            <a:endParaRPr lang="en-US"/>
          </a:p>
        </p:txBody>
      </p:sp>
      <p:sp>
        <p:nvSpPr>
          <p:cNvPr id="6" name="Nơi giữ chỗ cho Chân trang 4">
            <a:extLst/>
          </p:cNvPr>
          <p:cNvSpPr>
            <a:spLocks noGrp="1"/>
          </p:cNvSpPr>
          <p:nvPr>
            <p:ph type="ftr" sz="quarter" idx="11"/>
          </p:nvPr>
        </p:nvSpPr>
        <p:spPr/>
        <p:txBody>
          <a:bodyPr/>
          <a:lstStyle>
            <a:lvl1pPr>
              <a:defRPr/>
            </a:lvl1pPr>
          </a:lstStyle>
          <a:p>
            <a:pPr>
              <a:defRPr/>
            </a:pPr>
            <a:endParaRPr lang="en-US"/>
          </a:p>
        </p:txBody>
      </p:sp>
      <p:sp>
        <p:nvSpPr>
          <p:cNvPr id="7" name="Nơi giữ chỗ cho Số hiệu Bản chiếu 5">
            <a:extLst/>
          </p:cNvPr>
          <p:cNvSpPr>
            <a:spLocks noGrp="1"/>
          </p:cNvSpPr>
          <p:nvPr>
            <p:ph type="sldNum" sz="quarter" idx="12"/>
          </p:nvPr>
        </p:nvSpPr>
        <p:spPr/>
        <p:txBody>
          <a:bodyPr/>
          <a:lstStyle>
            <a:lvl1pPr>
              <a:defRPr/>
            </a:lvl1pPr>
          </a:lstStyle>
          <a:p>
            <a:fld id="{3D363396-3CC8-0143-A71C-BF532DA90BD7}" type="slidenum">
              <a:rPr lang="en-US" altLang="en-US"/>
              <a:pPr/>
              <a:t>‹#›</a:t>
            </a:fld>
            <a:endParaRPr lang="en-US" altLang="en-US"/>
          </a:p>
        </p:txBody>
      </p:sp>
    </p:spTree>
    <p:extLst>
      <p:ext uri="{BB962C8B-B14F-4D97-AF65-F5344CB8AC3E}">
        <p14:creationId xmlns:p14="http://schemas.microsoft.com/office/powerpoint/2010/main" val="2168643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hép so sánh">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lvl1pPr>
              <a:defRPr/>
            </a:lvl1pPr>
          </a:lstStyle>
          <a:p>
            <a:r>
              <a:rPr lang="vi-VN"/>
              <a:t>Bấm &amp; sửa kiểu tiêu đề</a:t>
            </a:r>
            <a:endParaRPr lang="en-US"/>
          </a:p>
        </p:txBody>
      </p:sp>
      <p:sp>
        <p:nvSpPr>
          <p:cNvPr id="3" name="Nơi giữ chỗ cho Văn bản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Bấm &amp; sửa kiểu tiêu đề</a:t>
            </a:r>
          </a:p>
        </p:txBody>
      </p:sp>
      <p:sp>
        <p:nvSpPr>
          <p:cNvPr id="4" name="Nơi giữ chỗ cho Nội dung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5" name="Nơi giữ chỗ cho Văn bản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Bấm &amp; sửa kiểu tiêu đề</a:t>
            </a:r>
          </a:p>
        </p:txBody>
      </p:sp>
      <p:sp>
        <p:nvSpPr>
          <p:cNvPr id="6" name="Nơi giữ chỗ cho Nội dung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7" name="Nơi giữ chỗ cho Ngày tháng 3">
            <a:extLst/>
          </p:cNvPr>
          <p:cNvSpPr>
            <a:spLocks noGrp="1"/>
          </p:cNvSpPr>
          <p:nvPr>
            <p:ph type="dt" sz="half" idx="10"/>
          </p:nvPr>
        </p:nvSpPr>
        <p:spPr/>
        <p:txBody>
          <a:bodyPr/>
          <a:lstStyle>
            <a:lvl1pPr>
              <a:defRPr/>
            </a:lvl1pPr>
          </a:lstStyle>
          <a:p>
            <a:pPr>
              <a:defRPr/>
            </a:pPr>
            <a:fld id="{0A3211E0-C14E-7942-ABF2-69A8AE1AF18F}" type="datetimeFigureOut">
              <a:rPr lang="en-US"/>
              <a:pPr>
                <a:defRPr/>
              </a:pPr>
              <a:t>26/09/2021</a:t>
            </a:fld>
            <a:endParaRPr lang="en-US"/>
          </a:p>
        </p:txBody>
      </p:sp>
      <p:sp>
        <p:nvSpPr>
          <p:cNvPr id="8" name="Nơi giữ chỗ cho Chân trang 4">
            <a:extLst/>
          </p:cNvPr>
          <p:cNvSpPr>
            <a:spLocks noGrp="1"/>
          </p:cNvSpPr>
          <p:nvPr>
            <p:ph type="ftr" sz="quarter" idx="11"/>
          </p:nvPr>
        </p:nvSpPr>
        <p:spPr/>
        <p:txBody>
          <a:bodyPr/>
          <a:lstStyle>
            <a:lvl1pPr>
              <a:defRPr/>
            </a:lvl1pPr>
          </a:lstStyle>
          <a:p>
            <a:pPr>
              <a:defRPr/>
            </a:pPr>
            <a:endParaRPr lang="en-US"/>
          </a:p>
        </p:txBody>
      </p:sp>
      <p:sp>
        <p:nvSpPr>
          <p:cNvPr id="9" name="Nơi giữ chỗ cho Số hiệu Bản chiếu 5">
            <a:extLst/>
          </p:cNvPr>
          <p:cNvSpPr>
            <a:spLocks noGrp="1"/>
          </p:cNvSpPr>
          <p:nvPr>
            <p:ph type="sldNum" sz="quarter" idx="12"/>
          </p:nvPr>
        </p:nvSpPr>
        <p:spPr/>
        <p:txBody>
          <a:bodyPr/>
          <a:lstStyle>
            <a:lvl1pPr>
              <a:defRPr/>
            </a:lvl1pPr>
          </a:lstStyle>
          <a:p>
            <a:fld id="{A875B4F4-43F4-0E40-BC34-452C439CC4F1}" type="slidenum">
              <a:rPr lang="en-US" altLang="en-US"/>
              <a:pPr/>
              <a:t>‹#›</a:t>
            </a:fld>
            <a:endParaRPr lang="en-US" altLang="en-US"/>
          </a:p>
        </p:txBody>
      </p:sp>
    </p:spTree>
    <p:extLst>
      <p:ext uri="{BB962C8B-B14F-4D97-AF65-F5344CB8AC3E}">
        <p14:creationId xmlns:p14="http://schemas.microsoft.com/office/powerpoint/2010/main" val="5598016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hỉ Tiêu đề">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Ngày tháng 3">
            <a:extLst/>
          </p:cNvPr>
          <p:cNvSpPr>
            <a:spLocks noGrp="1"/>
          </p:cNvSpPr>
          <p:nvPr>
            <p:ph type="dt" sz="half" idx="10"/>
          </p:nvPr>
        </p:nvSpPr>
        <p:spPr/>
        <p:txBody>
          <a:bodyPr/>
          <a:lstStyle>
            <a:lvl1pPr>
              <a:defRPr/>
            </a:lvl1pPr>
          </a:lstStyle>
          <a:p>
            <a:pPr>
              <a:defRPr/>
            </a:pPr>
            <a:fld id="{932DD96C-BFF3-3A42-AC42-F62DB9A81EDF}" type="datetimeFigureOut">
              <a:rPr lang="en-US"/>
              <a:pPr>
                <a:defRPr/>
              </a:pPr>
              <a:t>26/09/2021</a:t>
            </a:fld>
            <a:endParaRPr lang="en-US"/>
          </a:p>
        </p:txBody>
      </p:sp>
      <p:sp>
        <p:nvSpPr>
          <p:cNvPr id="4" name="Nơi giữ chỗ cho Chân trang 4">
            <a:extLst/>
          </p:cNvPr>
          <p:cNvSpPr>
            <a:spLocks noGrp="1"/>
          </p:cNvSpPr>
          <p:nvPr>
            <p:ph type="ftr" sz="quarter" idx="11"/>
          </p:nvPr>
        </p:nvSpPr>
        <p:spPr/>
        <p:txBody>
          <a:bodyPr/>
          <a:lstStyle>
            <a:lvl1pPr>
              <a:defRPr/>
            </a:lvl1pPr>
          </a:lstStyle>
          <a:p>
            <a:pPr>
              <a:defRPr/>
            </a:pPr>
            <a:endParaRPr lang="en-US"/>
          </a:p>
        </p:txBody>
      </p:sp>
      <p:sp>
        <p:nvSpPr>
          <p:cNvPr id="5" name="Nơi giữ chỗ cho Số hiệu Bản chiếu 5">
            <a:extLst/>
          </p:cNvPr>
          <p:cNvSpPr>
            <a:spLocks noGrp="1"/>
          </p:cNvSpPr>
          <p:nvPr>
            <p:ph type="sldNum" sz="quarter" idx="12"/>
          </p:nvPr>
        </p:nvSpPr>
        <p:spPr/>
        <p:txBody>
          <a:bodyPr/>
          <a:lstStyle>
            <a:lvl1pPr>
              <a:defRPr/>
            </a:lvl1pPr>
          </a:lstStyle>
          <a:p>
            <a:fld id="{5E142955-5A71-424A-9CD8-630FE8FA5540}" type="slidenum">
              <a:rPr lang="en-US" altLang="en-US"/>
              <a:pPr/>
              <a:t>‹#›</a:t>
            </a:fld>
            <a:endParaRPr lang="en-US" altLang="en-US"/>
          </a:p>
        </p:txBody>
      </p:sp>
    </p:spTree>
    <p:extLst>
      <p:ext uri="{BB962C8B-B14F-4D97-AF65-F5344CB8AC3E}">
        <p14:creationId xmlns:p14="http://schemas.microsoft.com/office/powerpoint/2010/main" val="4607429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rống">
    <p:spTree>
      <p:nvGrpSpPr>
        <p:cNvPr id="1" name=""/>
        <p:cNvGrpSpPr/>
        <p:nvPr/>
      </p:nvGrpSpPr>
      <p:grpSpPr>
        <a:xfrm>
          <a:off x="0" y="0"/>
          <a:ext cx="0" cy="0"/>
          <a:chOff x="0" y="0"/>
          <a:chExt cx="0" cy="0"/>
        </a:xfrm>
      </p:grpSpPr>
      <p:sp>
        <p:nvSpPr>
          <p:cNvPr id="2" name="Nơi giữ chỗ cho Ngày tháng 3">
            <a:extLst/>
          </p:cNvPr>
          <p:cNvSpPr>
            <a:spLocks noGrp="1"/>
          </p:cNvSpPr>
          <p:nvPr>
            <p:ph type="dt" sz="half" idx="10"/>
          </p:nvPr>
        </p:nvSpPr>
        <p:spPr/>
        <p:txBody>
          <a:bodyPr/>
          <a:lstStyle>
            <a:lvl1pPr>
              <a:defRPr/>
            </a:lvl1pPr>
          </a:lstStyle>
          <a:p>
            <a:pPr>
              <a:defRPr/>
            </a:pPr>
            <a:fld id="{3E266625-5498-B648-B5DB-A2BC5C529B5C}" type="datetimeFigureOut">
              <a:rPr lang="en-US"/>
              <a:pPr>
                <a:defRPr/>
              </a:pPr>
              <a:t>26/09/2021</a:t>
            </a:fld>
            <a:endParaRPr lang="en-US"/>
          </a:p>
        </p:txBody>
      </p:sp>
      <p:sp>
        <p:nvSpPr>
          <p:cNvPr id="3" name="Nơi giữ chỗ cho Chân trang 4">
            <a:extLst/>
          </p:cNvPr>
          <p:cNvSpPr>
            <a:spLocks noGrp="1"/>
          </p:cNvSpPr>
          <p:nvPr>
            <p:ph type="ftr" sz="quarter" idx="11"/>
          </p:nvPr>
        </p:nvSpPr>
        <p:spPr/>
        <p:txBody>
          <a:bodyPr/>
          <a:lstStyle>
            <a:lvl1pPr>
              <a:defRPr/>
            </a:lvl1pPr>
          </a:lstStyle>
          <a:p>
            <a:pPr>
              <a:defRPr/>
            </a:pPr>
            <a:endParaRPr lang="en-US"/>
          </a:p>
        </p:txBody>
      </p:sp>
      <p:sp>
        <p:nvSpPr>
          <p:cNvPr id="4" name="Nơi giữ chỗ cho Số hiệu Bản chiếu 5">
            <a:extLst/>
          </p:cNvPr>
          <p:cNvSpPr>
            <a:spLocks noGrp="1"/>
          </p:cNvSpPr>
          <p:nvPr>
            <p:ph type="sldNum" sz="quarter" idx="12"/>
          </p:nvPr>
        </p:nvSpPr>
        <p:spPr/>
        <p:txBody>
          <a:bodyPr/>
          <a:lstStyle>
            <a:lvl1pPr>
              <a:defRPr/>
            </a:lvl1pPr>
          </a:lstStyle>
          <a:p>
            <a:fld id="{397D628E-7588-7145-B628-66705FAF1475}" type="slidenum">
              <a:rPr lang="en-US" altLang="en-US"/>
              <a:pPr/>
              <a:t>‹#›</a:t>
            </a:fld>
            <a:endParaRPr lang="en-US" altLang="en-US"/>
          </a:p>
        </p:txBody>
      </p:sp>
    </p:spTree>
    <p:extLst>
      <p:ext uri="{BB962C8B-B14F-4D97-AF65-F5344CB8AC3E}">
        <p14:creationId xmlns:p14="http://schemas.microsoft.com/office/powerpoint/2010/main" val="20282972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ội dung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457200" y="273050"/>
            <a:ext cx="3008313" cy="1162050"/>
          </a:xfrm>
        </p:spPr>
        <p:txBody>
          <a:bodyPr anchor="b"/>
          <a:lstStyle>
            <a:lvl1pPr algn="l">
              <a:defRPr sz="2000" b="1"/>
            </a:lvl1pPr>
          </a:lstStyle>
          <a:p>
            <a:r>
              <a:rPr lang="vi-VN"/>
              <a:t>Bấm &amp; sửa kiểu tiêu đề</a:t>
            </a:r>
            <a:endParaRPr lang="en-US"/>
          </a:p>
        </p:txBody>
      </p:sp>
      <p:sp>
        <p:nvSpPr>
          <p:cNvPr id="3" name="Nơi giữ chỗ cho Nội dung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Văn bản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a:t>Bấm &amp; sửa kiểu tiêu đề</a:t>
            </a:r>
          </a:p>
        </p:txBody>
      </p:sp>
      <p:sp>
        <p:nvSpPr>
          <p:cNvPr id="5" name="Nơi giữ chỗ cho Ngày tháng 3">
            <a:extLst/>
          </p:cNvPr>
          <p:cNvSpPr>
            <a:spLocks noGrp="1"/>
          </p:cNvSpPr>
          <p:nvPr>
            <p:ph type="dt" sz="half" idx="10"/>
          </p:nvPr>
        </p:nvSpPr>
        <p:spPr/>
        <p:txBody>
          <a:bodyPr/>
          <a:lstStyle>
            <a:lvl1pPr>
              <a:defRPr/>
            </a:lvl1pPr>
          </a:lstStyle>
          <a:p>
            <a:pPr>
              <a:defRPr/>
            </a:pPr>
            <a:fld id="{4AC832D8-A354-9049-A05B-BB06F866DE24}" type="datetimeFigureOut">
              <a:rPr lang="en-US"/>
              <a:pPr>
                <a:defRPr/>
              </a:pPr>
              <a:t>26/09/2021</a:t>
            </a:fld>
            <a:endParaRPr lang="en-US"/>
          </a:p>
        </p:txBody>
      </p:sp>
      <p:sp>
        <p:nvSpPr>
          <p:cNvPr id="6" name="Nơi giữ chỗ cho Chân trang 4">
            <a:extLst/>
          </p:cNvPr>
          <p:cNvSpPr>
            <a:spLocks noGrp="1"/>
          </p:cNvSpPr>
          <p:nvPr>
            <p:ph type="ftr" sz="quarter" idx="11"/>
          </p:nvPr>
        </p:nvSpPr>
        <p:spPr/>
        <p:txBody>
          <a:bodyPr/>
          <a:lstStyle>
            <a:lvl1pPr>
              <a:defRPr/>
            </a:lvl1pPr>
          </a:lstStyle>
          <a:p>
            <a:pPr>
              <a:defRPr/>
            </a:pPr>
            <a:endParaRPr lang="en-US"/>
          </a:p>
        </p:txBody>
      </p:sp>
      <p:sp>
        <p:nvSpPr>
          <p:cNvPr id="7" name="Nơi giữ chỗ cho Số hiệu Bản chiếu 5">
            <a:extLst/>
          </p:cNvPr>
          <p:cNvSpPr>
            <a:spLocks noGrp="1"/>
          </p:cNvSpPr>
          <p:nvPr>
            <p:ph type="sldNum" sz="quarter" idx="12"/>
          </p:nvPr>
        </p:nvSpPr>
        <p:spPr/>
        <p:txBody>
          <a:bodyPr/>
          <a:lstStyle>
            <a:lvl1pPr>
              <a:defRPr/>
            </a:lvl1pPr>
          </a:lstStyle>
          <a:p>
            <a:fld id="{B29DD36A-DA58-F946-90FD-F52B808BB323}" type="slidenum">
              <a:rPr lang="en-US" altLang="en-US"/>
              <a:pPr/>
              <a:t>‹#›</a:t>
            </a:fld>
            <a:endParaRPr lang="en-US" altLang="en-US"/>
          </a:p>
        </p:txBody>
      </p:sp>
    </p:spTree>
    <p:extLst>
      <p:ext uri="{BB962C8B-B14F-4D97-AF65-F5344CB8AC3E}">
        <p14:creationId xmlns:p14="http://schemas.microsoft.com/office/powerpoint/2010/main" val="4364682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Ảnh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1792288" y="4800600"/>
            <a:ext cx="5486400" cy="566738"/>
          </a:xfrm>
        </p:spPr>
        <p:txBody>
          <a:bodyPr anchor="b"/>
          <a:lstStyle>
            <a:lvl1pPr algn="l">
              <a:defRPr sz="2000" b="1"/>
            </a:lvl1pPr>
          </a:lstStyle>
          <a:p>
            <a:r>
              <a:rPr lang="vi-VN"/>
              <a:t>Bấm &amp; sửa kiểu tiêu đề</a:t>
            </a:r>
            <a:endParaRPr lang="en-US"/>
          </a:p>
        </p:txBody>
      </p:sp>
      <p:sp>
        <p:nvSpPr>
          <p:cNvPr id="3" name="Nơi giữ chỗ cho Hình ảnh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Nơi giữ chỗ cho Văn bản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a:t>Bấm &amp; sửa kiểu tiêu đề</a:t>
            </a:r>
          </a:p>
        </p:txBody>
      </p:sp>
      <p:sp>
        <p:nvSpPr>
          <p:cNvPr id="5" name="Nơi giữ chỗ cho Ngày tháng 3">
            <a:extLst/>
          </p:cNvPr>
          <p:cNvSpPr>
            <a:spLocks noGrp="1"/>
          </p:cNvSpPr>
          <p:nvPr>
            <p:ph type="dt" sz="half" idx="10"/>
          </p:nvPr>
        </p:nvSpPr>
        <p:spPr/>
        <p:txBody>
          <a:bodyPr/>
          <a:lstStyle>
            <a:lvl1pPr>
              <a:defRPr/>
            </a:lvl1pPr>
          </a:lstStyle>
          <a:p>
            <a:pPr>
              <a:defRPr/>
            </a:pPr>
            <a:fld id="{E1AE8D23-8BDA-8B48-A77E-39C68262F2B3}" type="datetimeFigureOut">
              <a:rPr lang="en-US"/>
              <a:pPr>
                <a:defRPr/>
              </a:pPr>
              <a:t>26/09/2021</a:t>
            </a:fld>
            <a:endParaRPr lang="en-US"/>
          </a:p>
        </p:txBody>
      </p:sp>
      <p:sp>
        <p:nvSpPr>
          <p:cNvPr id="6" name="Nơi giữ chỗ cho Chân trang 4">
            <a:extLst/>
          </p:cNvPr>
          <p:cNvSpPr>
            <a:spLocks noGrp="1"/>
          </p:cNvSpPr>
          <p:nvPr>
            <p:ph type="ftr" sz="quarter" idx="11"/>
          </p:nvPr>
        </p:nvSpPr>
        <p:spPr/>
        <p:txBody>
          <a:bodyPr/>
          <a:lstStyle>
            <a:lvl1pPr>
              <a:defRPr/>
            </a:lvl1pPr>
          </a:lstStyle>
          <a:p>
            <a:pPr>
              <a:defRPr/>
            </a:pPr>
            <a:endParaRPr lang="en-US"/>
          </a:p>
        </p:txBody>
      </p:sp>
      <p:sp>
        <p:nvSpPr>
          <p:cNvPr id="7" name="Nơi giữ chỗ cho Số hiệu Bản chiếu 5">
            <a:extLst/>
          </p:cNvPr>
          <p:cNvSpPr>
            <a:spLocks noGrp="1"/>
          </p:cNvSpPr>
          <p:nvPr>
            <p:ph type="sldNum" sz="quarter" idx="12"/>
          </p:nvPr>
        </p:nvSpPr>
        <p:spPr/>
        <p:txBody>
          <a:bodyPr/>
          <a:lstStyle>
            <a:lvl1pPr>
              <a:defRPr/>
            </a:lvl1pPr>
          </a:lstStyle>
          <a:p>
            <a:fld id="{DA7F9484-BF6D-3C40-BCA6-CDE1E24EF837}" type="slidenum">
              <a:rPr lang="en-US" altLang="en-US"/>
              <a:pPr/>
              <a:t>‹#›</a:t>
            </a:fld>
            <a:endParaRPr lang="en-US" altLang="en-US"/>
          </a:p>
        </p:txBody>
      </p:sp>
    </p:spTree>
    <p:extLst>
      <p:ext uri="{BB962C8B-B14F-4D97-AF65-F5344CB8AC3E}">
        <p14:creationId xmlns:p14="http://schemas.microsoft.com/office/powerpoint/2010/main" val="20655929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Nơi giữ chỗ cho Tiêu đề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vi-VN" altLang="en-US"/>
              <a:t>Bấm &amp; sửa kiểu tiêu đề</a:t>
            </a:r>
            <a:endParaRPr lang="en-US" altLang="en-US"/>
          </a:p>
        </p:txBody>
      </p:sp>
      <p:sp>
        <p:nvSpPr>
          <p:cNvPr id="1027" name="Nơi giữ chỗ cho Văn bản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vi-VN" altLang="en-US"/>
              <a:t>Bấm &amp; sửa kiểu tiêu đề</a:t>
            </a:r>
          </a:p>
          <a:p>
            <a:pPr lvl="1"/>
            <a:r>
              <a:rPr lang="vi-VN" altLang="en-US"/>
              <a:t>Mức hai</a:t>
            </a:r>
          </a:p>
          <a:p>
            <a:pPr lvl="2"/>
            <a:r>
              <a:rPr lang="vi-VN" altLang="en-US"/>
              <a:t>Mức ba</a:t>
            </a:r>
          </a:p>
          <a:p>
            <a:pPr lvl="3"/>
            <a:r>
              <a:rPr lang="vi-VN" altLang="en-US"/>
              <a:t>Mức bốn</a:t>
            </a:r>
          </a:p>
          <a:p>
            <a:pPr lvl="4"/>
            <a:r>
              <a:rPr lang="vi-VN" altLang="en-US"/>
              <a:t>Mức năm</a:t>
            </a:r>
            <a:endParaRPr lang="en-US" altLang="en-US"/>
          </a:p>
        </p:txBody>
      </p:sp>
      <p:sp>
        <p:nvSpPr>
          <p:cNvPr id="4" name="Nơi giữ chỗ cho Ngày tháng 3">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schemeClr val="tx1">
                    <a:tint val="75000"/>
                  </a:schemeClr>
                </a:solidFill>
                <a:latin typeface="Arial" charset="0"/>
                <a:ea typeface="+mn-ea"/>
                <a:cs typeface="+mn-cs"/>
              </a:defRPr>
            </a:lvl1pPr>
          </a:lstStyle>
          <a:p>
            <a:pPr>
              <a:defRPr/>
            </a:pPr>
            <a:fld id="{D3738E16-4DAA-3444-8744-C0DE44021421}" type="datetimeFigureOut">
              <a:rPr lang="en-US"/>
              <a:pPr>
                <a:defRPr/>
              </a:pPr>
              <a:t>26/09/2021</a:t>
            </a:fld>
            <a:endParaRPr lang="en-US"/>
          </a:p>
        </p:txBody>
      </p:sp>
      <p:sp>
        <p:nvSpPr>
          <p:cNvPr id="5" name="Nơi giữ chỗ cho Chân trang 4">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charset="0"/>
                <a:ea typeface="+mn-ea"/>
                <a:cs typeface="+mn-cs"/>
              </a:defRPr>
            </a:lvl1pPr>
          </a:lstStyle>
          <a:p>
            <a:pPr>
              <a:defRPr/>
            </a:pPr>
            <a:endParaRPr lang="en-US"/>
          </a:p>
        </p:txBody>
      </p:sp>
      <p:sp>
        <p:nvSpPr>
          <p:cNvPr id="6" name="Nơi giữ chỗ cho Số hiệu Bản chiếu 5">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3A787E28-F588-D443-92D5-F257EB5064FF}"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900">
                <a:solidFill>
                  <a:schemeClr val="tx1">
                    <a:tint val="75000"/>
                  </a:schemeClr>
                </a:solidFill>
                <a:latin typeface="Arial" panose="020B0604020202020204" pitchFamily="34" charset="0"/>
                <a:ea typeface="+mn-ea"/>
                <a:cs typeface="+mn-cs"/>
              </a:defRPr>
            </a:lvl1pPr>
          </a:lstStyle>
          <a:p>
            <a:pPr>
              <a:defRPr/>
            </a:pPr>
            <a:fld id="{B9AF2D27-8546-3747-994E-FC4D39AB216E}" type="datetimeFigureOut">
              <a:rPr lang="en-US"/>
              <a:pPr>
                <a:defRPr/>
              </a:pPr>
              <a:t>26/09/2021</a:t>
            </a:fld>
            <a:endParaRPr lang="en-US"/>
          </a:p>
        </p:txBody>
      </p:sp>
      <p:sp>
        <p:nvSpPr>
          <p:cNvPr id="5" name="Footer Placeholder 4">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900">
                <a:solidFill>
                  <a:schemeClr val="tx1">
                    <a:tint val="75000"/>
                  </a:schemeClr>
                </a:solidFill>
                <a:latin typeface="Arial" panose="020B0604020202020204" pitchFamily="34" charset="0"/>
                <a:ea typeface="+mn-ea"/>
                <a:cs typeface="+mn-cs"/>
              </a:defRPr>
            </a:lvl1pPr>
          </a:lstStyle>
          <a:p>
            <a:pPr>
              <a:defRPr/>
            </a:pPr>
            <a:endParaRPr lang="en-US"/>
          </a:p>
        </p:txBody>
      </p:sp>
      <p:sp>
        <p:nvSpPr>
          <p:cNvPr id="6" name="Slide Number Placeholder 5">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900">
                <a:solidFill>
                  <a:srgbClr val="898989"/>
                </a:solidFill>
              </a:defRPr>
            </a:lvl1pPr>
          </a:lstStyle>
          <a:p>
            <a:fld id="{F53177D7-BA15-E945-ACAE-91919D918DB0}" type="slidenum">
              <a:rPr lang="en-US" altLang="vi-VN"/>
              <a:pPr/>
              <a:t>‹#›</a:t>
            </a:fld>
            <a:endParaRPr lang="en-US" altLang="vi-VN"/>
          </a:p>
        </p:txBody>
      </p:sp>
    </p:spTree>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txStyles>
    <p:titleStyle>
      <a:lvl1pPr algn="ctr" defTabSz="685800" rtl="0" eaLnBrk="0" fontAlgn="base" hangingPunct="0">
        <a:spcBef>
          <a:spcPct val="0"/>
        </a:spcBef>
        <a:spcAft>
          <a:spcPct val="0"/>
        </a:spcAft>
        <a:defRPr sz="3300" kern="1200">
          <a:solidFill>
            <a:schemeClr val="tx1"/>
          </a:solidFill>
          <a:latin typeface="+mj-lt"/>
          <a:ea typeface="+mj-ea"/>
          <a:cs typeface="+mj-cs"/>
        </a:defRPr>
      </a:lvl1pPr>
      <a:lvl2pPr algn="ctr" defTabSz="685800" rtl="0" eaLnBrk="0" fontAlgn="base" hangingPunct="0">
        <a:spcBef>
          <a:spcPct val="0"/>
        </a:spcBef>
        <a:spcAft>
          <a:spcPct val="0"/>
        </a:spcAft>
        <a:defRPr sz="3300">
          <a:solidFill>
            <a:schemeClr val="tx1"/>
          </a:solidFill>
          <a:latin typeface="Calibri" panose="020F0502020204030204" pitchFamily="34" charset="0"/>
        </a:defRPr>
      </a:lvl2pPr>
      <a:lvl3pPr algn="ctr" defTabSz="685800" rtl="0" eaLnBrk="0" fontAlgn="base" hangingPunct="0">
        <a:spcBef>
          <a:spcPct val="0"/>
        </a:spcBef>
        <a:spcAft>
          <a:spcPct val="0"/>
        </a:spcAft>
        <a:defRPr sz="3300">
          <a:solidFill>
            <a:schemeClr val="tx1"/>
          </a:solidFill>
          <a:latin typeface="Calibri" panose="020F0502020204030204" pitchFamily="34" charset="0"/>
        </a:defRPr>
      </a:lvl3pPr>
      <a:lvl4pPr algn="ctr" defTabSz="685800" rtl="0" eaLnBrk="0" fontAlgn="base" hangingPunct="0">
        <a:spcBef>
          <a:spcPct val="0"/>
        </a:spcBef>
        <a:spcAft>
          <a:spcPct val="0"/>
        </a:spcAft>
        <a:defRPr sz="3300">
          <a:solidFill>
            <a:schemeClr val="tx1"/>
          </a:solidFill>
          <a:latin typeface="Calibri" panose="020F0502020204030204" pitchFamily="34" charset="0"/>
        </a:defRPr>
      </a:lvl4pPr>
      <a:lvl5pPr algn="ctr" defTabSz="685800" rtl="0" eaLnBrk="0" fontAlgn="base" hangingPunct="0">
        <a:spcBef>
          <a:spcPct val="0"/>
        </a:spcBef>
        <a:spcAft>
          <a:spcPct val="0"/>
        </a:spcAft>
        <a:defRPr sz="3300">
          <a:solidFill>
            <a:schemeClr val="tx1"/>
          </a:solidFill>
          <a:latin typeface="Calibri" panose="020F0502020204030204" pitchFamily="34" charset="0"/>
        </a:defRPr>
      </a:lvl5pPr>
      <a:lvl6pPr marL="457200" algn="ctr" defTabSz="685800" rtl="0" fontAlgn="base">
        <a:spcBef>
          <a:spcPct val="0"/>
        </a:spcBef>
        <a:spcAft>
          <a:spcPct val="0"/>
        </a:spcAft>
        <a:defRPr sz="3300">
          <a:solidFill>
            <a:schemeClr val="tx1"/>
          </a:solidFill>
          <a:latin typeface="Calibri" panose="020F0502020204030204" pitchFamily="34" charset="0"/>
        </a:defRPr>
      </a:lvl6pPr>
      <a:lvl7pPr marL="914400" algn="ctr" defTabSz="685800" rtl="0" fontAlgn="base">
        <a:spcBef>
          <a:spcPct val="0"/>
        </a:spcBef>
        <a:spcAft>
          <a:spcPct val="0"/>
        </a:spcAft>
        <a:defRPr sz="3300">
          <a:solidFill>
            <a:schemeClr val="tx1"/>
          </a:solidFill>
          <a:latin typeface="Calibri" panose="020F0502020204030204" pitchFamily="34" charset="0"/>
        </a:defRPr>
      </a:lvl7pPr>
      <a:lvl8pPr marL="1371600" algn="ctr" defTabSz="685800" rtl="0" fontAlgn="base">
        <a:spcBef>
          <a:spcPct val="0"/>
        </a:spcBef>
        <a:spcAft>
          <a:spcPct val="0"/>
        </a:spcAft>
        <a:defRPr sz="3300">
          <a:solidFill>
            <a:schemeClr val="tx1"/>
          </a:solidFill>
          <a:latin typeface="Calibri" panose="020F0502020204030204" pitchFamily="34" charset="0"/>
        </a:defRPr>
      </a:lvl8pPr>
      <a:lvl9pPr marL="1828800" algn="ctr" defTabSz="685800" rtl="0" fontAlgn="base">
        <a:spcBef>
          <a:spcPct val="0"/>
        </a:spcBef>
        <a:spcAft>
          <a:spcPct val="0"/>
        </a:spcAft>
        <a:defRPr sz="3300">
          <a:solidFill>
            <a:schemeClr val="tx1"/>
          </a:solidFill>
          <a:latin typeface="Calibri" panose="020F0502020204030204" pitchFamily="34" charset="0"/>
        </a:defRPr>
      </a:lvl9pPr>
    </p:titleStyle>
    <p:bodyStyle>
      <a:lvl1pPr marL="257175" indent="-257175" algn="l" defTabSz="6858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1pPr>
      <a:lvl2pPr marL="557213" indent="-214313" algn="l" defTabSz="685800" rtl="0" eaLnBrk="0" fontAlgn="base" hangingPunct="0">
        <a:spcBef>
          <a:spcPct val="20000"/>
        </a:spcBef>
        <a:spcAft>
          <a:spcPct val="0"/>
        </a:spcAft>
        <a:buFont typeface="Arial" charset="0"/>
        <a:buChar char="–"/>
        <a:defRPr sz="2100" kern="1200">
          <a:solidFill>
            <a:schemeClr val="tx1"/>
          </a:solidFill>
          <a:latin typeface="+mn-lt"/>
          <a:ea typeface="+mn-ea"/>
          <a:cs typeface="+mn-cs"/>
        </a:defRPr>
      </a:lvl2pPr>
      <a:lvl3pPr marL="857250" indent="-171450" algn="l" defTabSz="685800" rtl="0" eaLnBrk="0" fontAlgn="base" hangingPunct="0">
        <a:spcBef>
          <a:spcPct val="20000"/>
        </a:spcBef>
        <a:spcAft>
          <a:spcPct val="0"/>
        </a:spcAft>
        <a:buFont typeface="Arial" charset="0"/>
        <a:buChar char="•"/>
        <a:defRPr kern="1200">
          <a:solidFill>
            <a:schemeClr val="tx1"/>
          </a:solidFill>
          <a:latin typeface="+mn-lt"/>
          <a:ea typeface="+mn-ea"/>
          <a:cs typeface="+mn-cs"/>
        </a:defRPr>
      </a:lvl3pPr>
      <a:lvl4pPr marL="1200150" indent="-171450" algn="l" defTabSz="685800" rtl="0" eaLnBrk="0" fontAlgn="base" hangingPunct="0">
        <a:spcBef>
          <a:spcPct val="20000"/>
        </a:spcBef>
        <a:spcAft>
          <a:spcPct val="0"/>
        </a:spcAft>
        <a:buFont typeface="Arial" charset="0"/>
        <a:buChar char="–"/>
        <a:defRPr sz="1500" kern="1200">
          <a:solidFill>
            <a:schemeClr val="tx1"/>
          </a:solidFill>
          <a:latin typeface="+mn-lt"/>
          <a:ea typeface="+mn-ea"/>
          <a:cs typeface="+mn-cs"/>
        </a:defRPr>
      </a:lvl4pPr>
      <a:lvl5pPr marL="1543050" indent="-171450" algn="l" defTabSz="685800" rtl="0" eaLnBrk="0" fontAlgn="base" hangingPunct="0">
        <a:spcBef>
          <a:spcPct val="20000"/>
        </a:spcBef>
        <a:spcAft>
          <a:spcPct val="0"/>
        </a:spcAft>
        <a:buFont typeface="Arial"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Title Placeholder 1"/>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ltLang="vi-VN"/>
              <a:t>Click to edit Master title style</a:t>
            </a:r>
          </a:p>
        </p:txBody>
      </p:sp>
      <p:sp>
        <p:nvSpPr>
          <p:cNvPr id="3075" name="Text Placeholder 2"/>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ltLang="vi-VN"/>
              <a:t>Click to edit Master text styles</a:t>
            </a:r>
          </a:p>
          <a:p>
            <a:pPr lvl="1"/>
            <a:r>
              <a:rPr lang="en-US" altLang="vi-VN"/>
              <a:t>Second level</a:t>
            </a:r>
          </a:p>
          <a:p>
            <a:pPr lvl="2"/>
            <a:r>
              <a:rPr lang="en-US" altLang="vi-VN"/>
              <a:t>Third level</a:t>
            </a:r>
          </a:p>
          <a:p>
            <a:pPr lvl="3"/>
            <a:r>
              <a:rPr lang="en-US" altLang="vi-VN"/>
              <a:t>Fourth level</a:t>
            </a:r>
          </a:p>
          <a:p>
            <a:pPr lvl="4"/>
            <a:r>
              <a:rPr lang="en-US" altLang="vi-VN"/>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0" hangingPunct="0">
              <a:defRPr sz="900">
                <a:solidFill>
                  <a:schemeClr val="tx1">
                    <a:tint val="75000"/>
                  </a:schemeClr>
                </a:solidFill>
                <a:latin typeface="Arial" panose="020B0604020202020204" pitchFamily="34" charset="0"/>
                <a:ea typeface="+mn-ea"/>
                <a:cs typeface="+mn-cs"/>
              </a:defRPr>
            </a:lvl1pPr>
          </a:lstStyle>
          <a:p>
            <a:pPr>
              <a:defRPr/>
            </a:pPr>
            <a:fld id="{D1E07A69-9478-F74A-B731-F7F1A13327B7}" type="datetimeFigureOut">
              <a:rPr lang="en-US"/>
              <a:pPr>
                <a:defRPr/>
              </a:pPr>
              <a:t>26/09/2021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0" hangingPunct="0">
              <a:defRPr sz="900">
                <a:solidFill>
                  <a:schemeClr val="tx1">
                    <a:tint val="75000"/>
                  </a:schemeClr>
                </a:solidFill>
                <a:latin typeface="Arial" panose="020B0604020202020204" pitchFamily="34" charset="0"/>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0" hangingPunct="0">
              <a:defRPr sz="900">
                <a:solidFill>
                  <a:srgbClr val="898989"/>
                </a:solidFill>
              </a:defRPr>
            </a:lvl1pPr>
          </a:lstStyle>
          <a:p>
            <a:fld id="{94ED193A-20C6-0441-A5A5-F03D268F58A6}" type="slidenum">
              <a:rPr lang="en-US" altLang="vi-VN"/>
              <a:pPr/>
              <a:t>‹#›</a:t>
            </a:fld>
            <a:endParaRPr lang="en-US" altLang="vi-VN"/>
          </a:p>
        </p:txBody>
      </p:sp>
    </p:spTree>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txStyles>
    <p:titleStyle>
      <a:lvl1pPr algn="ctr" defTabSz="685800" rtl="0" eaLnBrk="0" fontAlgn="base" hangingPunct="0">
        <a:spcBef>
          <a:spcPct val="0"/>
        </a:spcBef>
        <a:spcAft>
          <a:spcPct val="0"/>
        </a:spcAft>
        <a:defRPr sz="3300" kern="1200">
          <a:solidFill>
            <a:schemeClr val="tx1"/>
          </a:solidFill>
          <a:latin typeface="+mj-lt"/>
          <a:ea typeface="+mj-ea"/>
          <a:cs typeface="+mj-cs"/>
        </a:defRPr>
      </a:lvl1pPr>
      <a:lvl2pPr algn="ctr" defTabSz="685800" rtl="0" eaLnBrk="0" fontAlgn="base" hangingPunct="0">
        <a:spcBef>
          <a:spcPct val="0"/>
        </a:spcBef>
        <a:spcAft>
          <a:spcPct val="0"/>
        </a:spcAft>
        <a:defRPr sz="3300">
          <a:solidFill>
            <a:schemeClr val="tx1"/>
          </a:solidFill>
          <a:latin typeface="Calibri" pitchFamily="34" charset="0"/>
        </a:defRPr>
      </a:lvl2pPr>
      <a:lvl3pPr algn="ctr" defTabSz="685800" rtl="0" eaLnBrk="0" fontAlgn="base" hangingPunct="0">
        <a:spcBef>
          <a:spcPct val="0"/>
        </a:spcBef>
        <a:spcAft>
          <a:spcPct val="0"/>
        </a:spcAft>
        <a:defRPr sz="3300">
          <a:solidFill>
            <a:schemeClr val="tx1"/>
          </a:solidFill>
          <a:latin typeface="Calibri" pitchFamily="34" charset="0"/>
        </a:defRPr>
      </a:lvl3pPr>
      <a:lvl4pPr algn="ctr" defTabSz="685800" rtl="0" eaLnBrk="0" fontAlgn="base" hangingPunct="0">
        <a:spcBef>
          <a:spcPct val="0"/>
        </a:spcBef>
        <a:spcAft>
          <a:spcPct val="0"/>
        </a:spcAft>
        <a:defRPr sz="3300">
          <a:solidFill>
            <a:schemeClr val="tx1"/>
          </a:solidFill>
          <a:latin typeface="Calibri" pitchFamily="34" charset="0"/>
        </a:defRPr>
      </a:lvl4pPr>
      <a:lvl5pPr algn="ctr" defTabSz="685800" rtl="0" eaLnBrk="0" fontAlgn="base" hangingPunct="0">
        <a:spcBef>
          <a:spcPct val="0"/>
        </a:spcBef>
        <a:spcAft>
          <a:spcPct val="0"/>
        </a:spcAft>
        <a:defRPr sz="3300">
          <a:solidFill>
            <a:schemeClr val="tx1"/>
          </a:solidFill>
          <a:latin typeface="Calibri" pitchFamily="34" charset="0"/>
        </a:defRPr>
      </a:lvl5pPr>
      <a:lvl6pPr marL="457200" algn="ctr" defTabSz="685800" rtl="0" fontAlgn="base">
        <a:spcBef>
          <a:spcPct val="0"/>
        </a:spcBef>
        <a:spcAft>
          <a:spcPct val="0"/>
        </a:spcAft>
        <a:defRPr sz="3300">
          <a:solidFill>
            <a:schemeClr val="tx1"/>
          </a:solidFill>
          <a:latin typeface="Calibri" pitchFamily="34" charset="0"/>
        </a:defRPr>
      </a:lvl6pPr>
      <a:lvl7pPr marL="914400" algn="ctr" defTabSz="685800" rtl="0" fontAlgn="base">
        <a:spcBef>
          <a:spcPct val="0"/>
        </a:spcBef>
        <a:spcAft>
          <a:spcPct val="0"/>
        </a:spcAft>
        <a:defRPr sz="3300">
          <a:solidFill>
            <a:schemeClr val="tx1"/>
          </a:solidFill>
          <a:latin typeface="Calibri" pitchFamily="34" charset="0"/>
        </a:defRPr>
      </a:lvl7pPr>
      <a:lvl8pPr marL="1371600" algn="ctr" defTabSz="685800" rtl="0" fontAlgn="base">
        <a:spcBef>
          <a:spcPct val="0"/>
        </a:spcBef>
        <a:spcAft>
          <a:spcPct val="0"/>
        </a:spcAft>
        <a:defRPr sz="3300">
          <a:solidFill>
            <a:schemeClr val="tx1"/>
          </a:solidFill>
          <a:latin typeface="Calibri" pitchFamily="34" charset="0"/>
        </a:defRPr>
      </a:lvl8pPr>
      <a:lvl9pPr marL="1828800" algn="ctr" defTabSz="685800" rtl="0" fontAlgn="base">
        <a:spcBef>
          <a:spcPct val="0"/>
        </a:spcBef>
        <a:spcAft>
          <a:spcPct val="0"/>
        </a:spcAft>
        <a:defRPr sz="3300">
          <a:solidFill>
            <a:schemeClr val="tx1"/>
          </a:solidFill>
          <a:latin typeface="Calibri" pitchFamily="34" charset="0"/>
        </a:defRPr>
      </a:lvl9pPr>
    </p:titleStyle>
    <p:bodyStyle>
      <a:lvl1pPr marL="257175" indent="-257175" algn="l" defTabSz="6858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1pPr>
      <a:lvl2pPr marL="557213" indent="-214313" algn="l" defTabSz="685800" rtl="0" eaLnBrk="0" fontAlgn="base" hangingPunct="0">
        <a:spcBef>
          <a:spcPct val="20000"/>
        </a:spcBef>
        <a:spcAft>
          <a:spcPct val="0"/>
        </a:spcAft>
        <a:buFont typeface="Arial" charset="0"/>
        <a:buChar char="–"/>
        <a:defRPr sz="2100" kern="1200">
          <a:solidFill>
            <a:schemeClr val="tx1"/>
          </a:solidFill>
          <a:latin typeface="+mn-lt"/>
          <a:ea typeface="+mn-ea"/>
          <a:cs typeface="+mn-cs"/>
        </a:defRPr>
      </a:lvl2pPr>
      <a:lvl3pPr marL="857250" indent="-171450" algn="l" defTabSz="685800" rtl="0" eaLnBrk="0" fontAlgn="base" hangingPunct="0">
        <a:spcBef>
          <a:spcPct val="20000"/>
        </a:spcBef>
        <a:spcAft>
          <a:spcPct val="0"/>
        </a:spcAft>
        <a:buFont typeface="Arial" charset="0"/>
        <a:buChar char="•"/>
        <a:defRPr kern="1200">
          <a:solidFill>
            <a:schemeClr val="tx1"/>
          </a:solidFill>
          <a:latin typeface="+mn-lt"/>
          <a:ea typeface="+mn-ea"/>
          <a:cs typeface="+mn-cs"/>
        </a:defRPr>
      </a:lvl3pPr>
      <a:lvl4pPr marL="1200150" indent="-171450" algn="l" defTabSz="685800" rtl="0" eaLnBrk="0" fontAlgn="base" hangingPunct="0">
        <a:spcBef>
          <a:spcPct val="20000"/>
        </a:spcBef>
        <a:spcAft>
          <a:spcPct val="0"/>
        </a:spcAft>
        <a:buFont typeface="Arial" charset="0"/>
        <a:buChar char="–"/>
        <a:defRPr sz="1500" kern="1200">
          <a:solidFill>
            <a:schemeClr val="tx1"/>
          </a:solidFill>
          <a:latin typeface="+mn-lt"/>
          <a:ea typeface="+mn-ea"/>
          <a:cs typeface="+mn-cs"/>
        </a:defRPr>
      </a:lvl4pPr>
      <a:lvl5pPr marL="1543050" indent="-171450" algn="l" defTabSz="685800" rtl="0" eaLnBrk="0" fontAlgn="base" hangingPunct="0">
        <a:spcBef>
          <a:spcPct val="20000"/>
        </a:spcBef>
        <a:spcAft>
          <a:spcPct val="0"/>
        </a:spcAft>
        <a:buFont typeface="Arial"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wmf"/><Relationship Id="rId3" Type="http://schemas.openxmlformats.org/officeDocument/2006/relationships/slideLayout" Target="../slideLayouts/slideLayout7.xml"/><Relationship Id="rId7" Type="http://schemas.openxmlformats.org/officeDocument/2006/relationships/image" Target="../media/image3.png"/><Relationship Id="rId2" Type="http://schemas.openxmlformats.org/officeDocument/2006/relationships/audio" Target="file:///G:\LopChungTaDoanKet-CamNhung-2629160.mp3" TargetMode="External"/><Relationship Id="rId1" Type="http://schemas.openxmlformats.org/officeDocument/2006/relationships/audio" Target="file:///G:\LopChungMinh-XuanMai-2659962.mp3" TargetMode="External"/><Relationship Id="rId6" Type="http://schemas.openxmlformats.org/officeDocument/2006/relationships/image" Target="../media/image2.png"/><Relationship Id="rId5" Type="http://schemas.openxmlformats.org/officeDocument/2006/relationships/image" Target="../media/image1.gif"/><Relationship Id="rId4" Type="http://schemas.openxmlformats.org/officeDocument/2006/relationships/notesSlide" Target="../notesSlides/notesSlide1.xml"/><Relationship Id="rId9" Type="http://schemas.openxmlformats.org/officeDocument/2006/relationships/image" Target="../media/image5.png"/></Relationships>
</file>

<file path=ppt/slides/_rels/slide10.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7.png"/><Relationship Id="rId18" Type="http://schemas.openxmlformats.org/officeDocument/2006/relationships/image" Target="../media/image32.png"/><Relationship Id="rId26" Type="http://schemas.openxmlformats.org/officeDocument/2006/relationships/image" Target="../media/image40.png"/><Relationship Id="rId3" Type="http://schemas.openxmlformats.org/officeDocument/2006/relationships/image" Target="../media/image17.png"/><Relationship Id="rId21" Type="http://schemas.openxmlformats.org/officeDocument/2006/relationships/image" Target="../media/image35.png"/><Relationship Id="rId7" Type="http://schemas.openxmlformats.org/officeDocument/2006/relationships/image" Target="../media/image21.png"/><Relationship Id="rId12" Type="http://schemas.openxmlformats.org/officeDocument/2006/relationships/image" Target="../media/image26.png"/><Relationship Id="rId17" Type="http://schemas.openxmlformats.org/officeDocument/2006/relationships/image" Target="../media/image31.jpeg"/><Relationship Id="rId25" Type="http://schemas.openxmlformats.org/officeDocument/2006/relationships/image" Target="../media/image39.png"/><Relationship Id="rId2" Type="http://schemas.openxmlformats.org/officeDocument/2006/relationships/image" Target="../media/image16.png"/><Relationship Id="rId16" Type="http://schemas.openxmlformats.org/officeDocument/2006/relationships/image" Target="../media/image30.jpeg"/><Relationship Id="rId20" Type="http://schemas.openxmlformats.org/officeDocument/2006/relationships/image" Target="../media/image34.png"/><Relationship Id="rId29" Type="http://schemas.openxmlformats.org/officeDocument/2006/relationships/image" Target="../media/image43.png"/><Relationship Id="rId1" Type="http://schemas.openxmlformats.org/officeDocument/2006/relationships/slideLayout" Target="../slideLayouts/slideLayout19.xml"/><Relationship Id="rId6" Type="http://schemas.openxmlformats.org/officeDocument/2006/relationships/image" Target="../media/image20.png"/><Relationship Id="rId11" Type="http://schemas.openxmlformats.org/officeDocument/2006/relationships/image" Target="../media/image25.png"/><Relationship Id="rId24" Type="http://schemas.openxmlformats.org/officeDocument/2006/relationships/image" Target="../media/image38.png"/><Relationship Id="rId5" Type="http://schemas.openxmlformats.org/officeDocument/2006/relationships/image" Target="../media/image19.png"/><Relationship Id="rId15" Type="http://schemas.openxmlformats.org/officeDocument/2006/relationships/image" Target="../media/image29.png"/><Relationship Id="rId23" Type="http://schemas.openxmlformats.org/officeDocument/2006/relationships/image" Target="../media/image37.png"/><Relationship Id="rId28" Type="http://schemas.openxmlformats.org/officeDocument/2006/relationships/image" Target="../media/image42.png"/><Relationship Id="rId10" Type="http://schemas.openxmlformats.org/officeDocument/2006/relationships/image" Target="../media/image24.png"/><Relationship Id="rId19" Type="http://schemas.openxmlformats.org/officeDocument/2006/relationships/image" Target="../media/image33.jpeg"/><Relationship Id="rId4" Type="http://schemas.openxmlformats.org/officeDocument/2006/relationships/image" Target="../media/image18.png"/><Relationship Id="rId9" Type="http://schemas.openxmlformats.org/officeDocument/2006/relationships/image" Target="../media/image23.png"/><Relationship Id="rId14" Type="http://schemas.openxmlformats.org/officeDocument/2006/relationships/image" Target="../media/image28.jpeg"/><Relationship Id="rId22" Type="http://schemas.openxmlformats.org/officeDocument/2006/relationships/image" Target="../media/image36.png"/><Relationship Id="rId27" Type="http://schemas.openxmlformats.org/officeDocument/2006/relationships/image" Target="../media/image41.png"/></Relationships>
</file>

<file path=ppt/slides/_rels/slide11.xml.rels><?xml version="1.0" encoding="UTF-8" standalone="yes"?>
<Relationships xmlns="http://schemas.openxmlformats.org/package/2006/relationships"><Relationship Id="rId2" Type="http://schemas.openxmlformats.org/officeDocument/2006/relationships/audio" Target="../media/audio1.bin"/><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audio" Target="../media/audio1.bin"/><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audio" Target="../media/audio1.bin"/><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8" Type="http://schemas.openxmlformats.org/officeDocument/2006/relationships/image" Target="../media/image49.jpeg"/><Relationship Id="rId13" Type="http://schemas.openxmlformats.org/officeDocument/2006/relationships/image" Target="../media/image54.jpeg"/><Relationship Id="rId18" Type="http://schemas.openxmlformats.org/officeDocument/2006/relationships/image" Target="../media/image59.jpeg"/><Relationship Id="rId26" Type="http://schemas.openxmlformats.org/officeDocument/2006/relationships/image" Target="../media/image67.jpeg"/><Relationship Id="rId3" Type="http://schemas.openxmlformats.org/officeDocument/2006/relationships/image" Target="../media/image44.png"/><Relationship Id="rId21" Type="http://schemas.openxmlformats.org/officeDocument/2006/relationships/image" Target="../media/image62.jpeg"/><Relationship Id="rId7" Type="http://schemas.openxmlformats.org/officeDocument/2006/relationships/image" Target="../media/image48.jpeg"/><Relationship Id="rId12" Type="http://schemas.openxmlformats.org/officeDocument/2006/relationships/image" Target="../media/image53.jpeg"/><Relationship Id="rId17" Type="http://schemas.openxmlformats.org/officeDocument/2006/relationships/image" Target="../media/image58.jpeg"/><Relationship Id="rId25" Type="http://schemas.openxmlformats.org/officeDocument/2006/relationships/image" Target="../media/image66.jpeg"/><Relationship Id="rId2" Type="http://schemas.openxmlformats.org/officeDocument/2006/relationships/audio" Target="../media/audio1.bin"/><Relationship Id="rId16" Type="http://schemas.openxmlformats.org/officeDocument/2006/relationships/image" Target="../media/image57.jpeg"/><Relationship Id="rId20" Type="http://schemas.openxmlformats.org/officeDocument/2006/relationships/image" Target="../media/image61.jpeg"/><Relationship Id="rId1" Type="http://schemas.openxmlformats.org/officeDocument/2006/relationships/slideLayout" Target="../slideLayouts/slideLayout19.xml"/><Relationship Id="rId6" Type="http://schemas.openxmlformats.org/officeDocument/2006/relationships/image" Target="../media/image47.jpeg"/><Relationship Id="rId11" Type="http://schemas.openxmlformats.org/officeDocument/2006/relationships/image" Target="../media/image52.jpeg"/><Relationship Id="rId24" Type="http://schemas.openxmlformats.org/officeDocument/2006/relationships/image" Target="../media/image65.jpeg"/><Relationship Id="rId5" Type="http://schemas.openxmlformats.org/officeDocument/2006/relationships/image" Target="../media/image46.jpeg"/><Relationship Id="rId15" Type="http://schemas.openxmlformats.org/officeDocument/2006/relationships/image" Target="../media/image56.jpeg"/><Relationship Id="rId23" Type="http://schemas.openxmlformats.org/officeDocument/2006/relationships/image" Target="../media/image64.jpeg"/><Relationship Id="rId10" Type="http://schemas.openxmlformats.org/officeDocument/2006/relationships/image" Target="../media/image51.jpeg"/><Relationship Id="rId19" Type="http://schemas.openxmlformats.org/officeDocument/2006/relationships/image" Target="../media/image60.png"/><Relationship Id="rId4" Type="http://schemas.openxmlformats.org/officeDocument/2006/relationships/image" Target="../media/image45.jpeg"/><Relationship Id="rId9" Type="http://schemas.openxmlformats.org/officeDocument/2006/relationships/image" Target="../media/image50.jpeg"/><Relationship Id="rId14" Type="http://schemas.openxmlformats.org/officeDocument/2006/relationships/image" Target="../media/image55.jpeg"/><Relationship Id="rId22" Type="http://schemas.openxmlformats.org/officeDocument/2006/relationships/image" Target="../media/image63.jpeg"/><Relationship Id="rId27" Type="http://schemas.openxmlformats.org/officeDocument/2006/relationships/image" Target="../media/image68.jpeg"/></Relationships>
</file>

<file path=ppt/slides/_rels/slide15.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audio" Target="../media/audio1.bin"/><Relationship Id="rId1" Type="http://schemas.openxmlformats.org/officeDocument/2006/relationships/slideLayout" Target="../slideLayouts/slideLayout19.xml"/><Relationship Id="rId4" Type="http://schemas.openxmlformats.org/officeDocument/2006/relationships/image" Target="../media/image70.gif"/></Relationships>
</file>

<file path=ppt/slides/_rels/slide16.xml.rels><?xml version="1.0" encoding="UTF-8" standalone="yes"?>
<Relationships xmlns="http://schemas.openxmlformats.org/package/2006/relationships"><Relationship Id="rId8" Type="http://schemas.openxmlformats.org/officeDocument/2006/relationships/image" Target="../media/image49.jpeg"/><Relationship Id="rId13" Type="http://schemas.openxmlformats.org/officeDocument/2006/relationships/image" Target="../media/image54.jpeg"/><Relationship Id="rId18" Type="http://schemas.openxmlformats.org/officeDocument/2006/relationships/image" Target="../media/image59.jpeg"/><Relationship Id="rId26" Type="http://schemas.openxmlformats.org/officeDocument/2006/relationships/image" Target="../media/image67.jpeg"/><Relationship Id="rId3" Type="http://schemas.openxmlformats.org/officeDocument/2006/relationships/image" Target="../media/image71.jpeg"/><Relationship Id="rId21" Type="http://schemas.openxmlformats.org/officeDocument/2006/relationships/image" Target="../media/image62.jpeg"/><Relationship Id="rId7" Type="http://schemas.openxmlformats.org/officeDocument/2006/relationships/image" Target="../media/image48.jpeg"/><Relationship Id="rId12" Type="http://schemas.openxmlformats.org/officeDocument/2006/relationships/image" Target="../media/image53.jpeg"/><Relationship Id="rId17" Type="http://schemas.openxmlformats.org/officeDocument/2006/relationships/image" Target="../media/image58.jpeg"/><Relationship Id="rId25" Type="http://schemas.openxmlformats.org/officeDocument/2006/relationships/image" Target="../media/image66.jpeg"/><Relationship Id="rId2" Type="http://schemas.openxmlformats.org/officeDocument/2006/relationships/audio" Target="../media/audio1.bin"/><Relationship Id="rId16" Type="http://schemas.openxmlformats.org/officeDocument/2006/relationships/image" Target="../media/image57.jpeg"/><Relationship Id="rId20" Type="http://schemas.openxmlformats.org/officeDocument/2006/relationships/image" Target="../media/image61.jpeg"/><Relationship Id="rId1" Type="http://schemas.openxmlformats.org/officeDocument/2006/relationships/slideLayout" Target="../slideLayouts/slideLayout19.xml"/><Relationship Id="rId6" Type="http://schemas.openxmlformats.org/officeDocument/2006/relationships/image" Target="../media/image47.jpeg"/><Relationship Id="rId11" Type="http://schemas.openxmlformats.org/officeDocument/2006/relationships/image" Target="../media/image52.jpeg"/><Relationship Id="rId24" Type="http://schemas.openxmlformats.org/officeDocument/2006/relationships/image" Target="../media/image65.jpeg"/><Relationship Id="rId5" Type="http://schemas.openxmlformats.org/officeDocument/2006/relationships/image" Target="../media/image46.jpeg"/><Relationship Id="rId15" Type="http://schemas.openxmlformats.org/officeDocument/2006/relationships/image" Target="../media/image56.jpeg"/><Relationship Id="rId23" Type="http://schemas.openxmlformats.org/officeDocument/2006/relationships/image" Target="../media/image64.jpeg"/><Relationship Id="rId10" Type="http://schemas.openxmlformats.org/officeDocument/2006/relationships/image" Target="../media/image51.jpeg"/><Relationship Id="rId19" Type="http://schemas.openxmlformats.org/officeDocument/2006/relationships/image" Target="../media/image60.png"/><Relationship Id="rId4" Type="http://schemas.openxmlformats.org/officeDocument/2006/relationships/image" Target="../media/image45.jpeg"/><Relationship Id="rId9" Type="http://schemas.openxmlformats.org/officeDocument/2006/relationships/image" Target="../media/image50.jpeg"/><Relationship Id="rId14" Type="http://schemas.openxmlformats.org/officeDocument/2006/relationships/image" Target="../media/image55.jpeg"/><Relationship Id="rId22" Type="http://schemas.openxmlformats.org/officeDocument/2006/relationships/image" Target="../media/image63.jpeg"/><Relationship Id="rId27" Type="http://schemas.openxmlformats.org/officeDocument/2006/relationships/image" Target="../media/image68.jpeg"/></Relationships>
</file>

<file path=ppt/slides/_rels/slide17.xml.rels><?xml version="1.0" encoding="UTF-8" standalone="yes"?>
<Relationships xmlns="http://schemas.openxmlformats.org/package/2006/relationships"><Relationship Id="rId2" Type="http://schemas.openxmlformats.org/officeDocument/2006/relationships/audio" Target="../media/audio1.bin"/><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audio" Target="../media/audio1.bin"/><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audio" Target="../media/audio1.bin"/><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2.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4.wmf"/><Relationship Id="rId1" Type="http://schemas.openxmlformats.org/officeDocument/2006/relationships/slideLayout" Target="../slideLayouts/slideLayout30.xml"/><Relationship Id="rId4" Type="http://schemas.openxmlformats.org/officeDocument/2006/relationships/image" Target="../media/image75.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audio" Target="../media/audio1.bin"/><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audio" Target="../media/audio2.bin"/><Relationship Id="rId2" Type="http://schemas.openxmlformats.org/officeDocument/2006/relationships/audio" Target="../media/audio1.bin"/><Relationship Id="rId1" Type="http://schemas.openxmlformats.org/officeDocument/2006/relationships/slideLayout" Target="../slideLayouts/slideLayout12.xml"/><Relationship Id="rId5" Type="http://schemas.openxmlformats.org/officeDocument/2006/relationships/image" Target="../media/image15.jpeg"/><Relationship Id="rId4" Type="http://schemas.openxmlformats.org/officeDocument/2006/relationships/image" Target="../media/image14.gif"/></Relationships>
</file>

<file path=ppt/slides/_rels/slide9.xml.rels><?xml version="1.0" encoding="UTF-8" standalone="yes"?>
<Relationships xmlns="http://schemas.openxmlformats.org/package/2006/relationships"><Relationship Id="rId3" Type="http://schemas.openxmlformats.org/officeDocument/2006/relationships/audio" Target="../media/audio2.bin"/><Relationship Id="rId2" Type="http://schemas.openxmlformats.org/officeDocument/2006/relationships/audio" Target="../media/audio1.bin"/><Relationship Id="rId1" Type="http://schemas.openxmlformats.org/officeDocument/2006/relationships/slideLayout" Target="../slideLayouts/slideLayout12.xml"/><Relationship Id="rId5" Type="http://schemas.openxmlformats.org/officeDocument/2006/relationships/image" Target="../media/image14.gif"/><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6" descr="F:\HINH ANH\HinhDong\Hoa\h14.gif">
            <a:extLst>
              <a:ext uri="{FF2B5EF4-FFF2-40B4-BE49-F238E27FC236}">
                <a16:creationId xmlns:a16="http://schemas.microsoft.com/office/drawing/2014/main" id="{C2FFFABF-877F-4BB1-A035-A4783D539978}"/>
              </a:ext>
            </a:extLst>
          </p:cNvPr>
          <p:cNvPicPr>
            <a:picLocks noChangeAspect="1" noChangeArrowheads="1" noCrop="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4256755">
            <a:off x="1307306" y="2729707"/>
            <a:ext cx="638175"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Picture 6" descr="F:\HINH ANH\HinhDong\Hoa\h14.gif">
            <a:extLst>
              <a:ext uri="{FF2B5EF4-FFF2-40B4-BE49-F238E27FC236}">
                <a16:creationId xmlns:a16="http://schemas.microsoft.com/office/drawing/2014/main" id="{3ADEBB0F-719E-4EFE-9C14-58C78D59B522}"/>
              </a:ext>
            </a:extLst>
          </p:cNvPr>
          <p:cNvPicPr>
            <a:picLocks noChangeAspect="1" noChangeArrowheads="1" noCrop="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4394384">
            <a:off x="7208044" y="2742407"/>
            <a:ext cx="636587"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10C7773C-111D-4848-B9AE-89E57A7065E1}"/>
              </a:ext>
            </a:extLst>
          </p:cNvPr>
          <p:cNvSpPr/>
          <p:nvPr/>
        </p:nvSpPr>
        <p:spPr>
          <a:xfrm>
            <a:off x="1295400" y="425871"/>
            <a:ext cx="7010400" cy="5289129"/>
          </a:xfrm>
          <a:custGeom>
            <a:avLst/>
            <a:gdLst>
              <a:gd name="connsiteX0" fmla="*/ 0 w 10448694"/>
              <a:gd name="connsiteY0" fmla="*/ 0 h 707886"/>
              <a:gd name="connsiteX1" fmla="*/ 10448694 w 10448694"/>
              <a:gd name="connsiteY1" fmla="*/ 0 h 707886"/>
              <a:gd name="connsiteX2" fmla="*/ 10448694 w 10448694"/>
              <a:gd name="connsiteY2" fmla="*/ 707886 h 707886"/>
              <a:gd name="connsiteX3" fmla="*/ 0 w 10448694"/>
              <a:gd name="connsiteY3" fmla="*/ 707886 h 707886"/>
              <a:gd name="connsiteX4" fmla="*/ 0 w 10448694"/>
              <a:gd name="connsiteY4" fmla="*/ 0 h 707886"/>
              <a:gd name="connsiteX0" fmla="*/ 0 w 10448694"/>
              <a:gd name="connsiteY0" fmla="*/ 436445 h 1144358"/>
              <a:gd name="connsiteX1" fmla="*/ 10448694 w 10448694"/>
              <a:gd name="connsiteY1" fmla="*/ 436445 h 1144358"/>
              <a:gd name="connsiteX2" fmla="*/ 10448694 w 10448694"/>
              <a:gd name="connsiteY2" fmla="*/ 1144331 h 1144358"/>
              <a:gd name="connsiteX3" fmla="*/ 4708259 w 10448694"/>
              <a:gd name="connsiteY3" fmla="*/ 27 h 1144358"/>
              <a:gd name="connsiteX4" fmla="*/ 0 w 10448694"/>
              <a:gd name="connsiteY4" fmla="*/ 1144331 h 1144358"/>
              <a:gd name="connsiteX5" fmla="*/ 0 w 10448694"/>
              <a:gd name="connsiteY5" fmla="*/ 436445 h 1144358"/>
              <a:gd name="connsiteX0" fmla="*/ 0 w 10448694"/>
              <a:gd name="connsiteY0" fmla="*/ 755094 h 1463001"/>
              <a:gd name="connsiteX1" fmla="*/ 10448694 w 10448694"/>
              <a:gd name="connsiteY1" fmla="*/ 755094 h 1463001"/>
              <a:gd name="connsiteX2" fmla="*/ 10448694 w 10448694"/>
              <a:gd name="connsiteY2" fmla="*/ 1462980 h 1463001"/>
              <a:gd name="connsiteX3" fmla="*/ 4666695 w 10448694"/>
              <a:gd name="connsiteY3" fmla="*/ 21 h 1463001"/>
              <a:gd name="connsiteX4" fmla="*/ 0 w 10448694"/>
              <a:gd name="connsiteY4" fmla="*/ 1462980 h 1463001"/>
              <a:gd name="connsiteX5" fmla="*/ 0 w 10448694"/>
              <a:gd name="connsiteY5" fmla="*/ 755094 h 1463001"/>
              <a:gd name="connsiteX0" fmla="*/ 0 w 10448694"/>
              <a:gd name="connsiteY0" fmla="*/ 0 h 707886"/>
              <a:gd name="connsiteX1" fmla="*/ 10448694 w 10448694"/>
              <a:gd name="connsiteY1" fmla="*/ 0 h 707886"/>
              <a:gd name="connsiteX2" fmla="*/ 10448694 w 10448694"/>
              <a:gd name="connsiteY2" fmla="*/ 707886 h 707886"/>
              <a:gd name="connsiteX3" fmla="*/ 4722113 w 10448694"/>
              <a:gd name="connsiteY3" fmla="*/ 671945 h 707886"/>
              <a:gd name="connsiteX4" fmla="*/ 0 w 10448694"/>
              <a:gd name="connsiteY4" fmla="*/ 707886 h 707886"/>
              <a:gd name="connsiteX5" fmla="*/ 0 w 10448694"/>
              <a:gd name="connsiteY5" fmla="*/ 0 h 707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448694" h="707886">
                <a:moveTo>
                  <a:pt x="0" y="0"/>
                </a:moveTo>
                <a:lnTo>
                  <a:pt x="10448694" y="0"/>
                </a:lnTo>
                <a:lnTo>
                  <a:pt x="10448694" y="707886"/>
                </a:lnTo>
                <a:lnTo>
                  <a:pt x="4722113" y="671945"/>
                </a:lnTo>
                <a:lnTo>
                  <a:pt x="0" y="707886"/>
                </a:lnTo>
                <a:lnTo>
                  <a:pt x="0" y="0"/>
                </a:lnTo>
                <a:close/>
              </a:path>
            </a:pathLst>
          </a:custGeom>
          <a:noFill/>
          <a:effectLst>
            <a:outerShdw blurRad="152400" dist="317500" dir="5400000" sx="90000" sy="-19000" rotWithShape="0">
              <a:prstClr val="black">
                <a:alpha val="15000"/>
              </a:prstClr>
            </a:outerShdw>
          </a:effectLst>
          <a:scene3d>
            <a:camera prst="orthographicFront">
              <a:rot lat="0" lon="0" rev="0"/>
            </a:camera>
            <a:lightRig rig="threePt" dir="t"/>
          </a:scene3d>
          <a:sp3d>
            <a:bevelT w="19050"/>
          </a:sp3d>
        </p:spPr>
        <p:txBody>
          <a:bodyPr spcFirstLastPara="1" wrap="none" lIns="51209" tIns="25604" rIns="51209" bIns="25604">
            <a:prstTxWarp prst="textArchUp">
              <a:avLst>
                <a:gd name="adj" fmla="val 10861819"/>
              </a:avLst>
            </a:prstTxWarp>
            <a:spAutoFit/>
            <a:sp3d/>
          </a:bodyPr>
          <a:lstStyle/>
          <a:p>
            <a:pPr algn="ctr">
              <a:defRPr/>
            </a:pPr>
            <a:r>
              <a:rPr lang="en-US" sz="2240" b="1" dirty="0">
                <a:ln w="19050">
                  <a:solidFill>
                    <a:schemeClr val="tx1"/>
                  </a:solidFill>
                  <a:prstDash val="solid"/>
                </a:ln>
                <a:solidFill>
                  <a:srgbClr val="FF3399"/>
                </a:solidFill>
                <a:effectLst>
                  <a:outerShdw blurRad="63500" dir="2000400" sy="-30000" kx="-800400" algn="bl" rotWithShape="0">
                    <a:srgbClr val="FF3399">
                      <a:alpha val="20000"/>
                    </a:srgbClr>
                  </a:outerShdw>
                </a:effectLst>
              </a:rPr>
              <a:t>CHÀO MỪNG CÁC EM ĐẾN VỚI TIẾT HỌC TRỰC TUYẾN</a:t>
            </a:r>
          </a:p>
        </p:txBody>
      </p:sp>
      <p:pic>
        <p:nvPicPr>
          <p:cNvPr id="4101" name="Picture 12">
            <a:extLst>
              <a:ext uri="{FF2B5EF4-FFF2-40B4-BE49-F238E27FC236}">
                <a16:creationId xmlns:a16="http://schemas.microsoft.com/office/drawing/2014/main" id="{3FF3341E-A398-4374-905C-EF614E306766}"/>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178300" y="668338"/>
            <a:ext cx="1209675" cy="846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4">
            <a:extLst>
              <a:ext uri="{FF2B5EF4-FFF2-40B4-BE49-F238E27FC236}">
                <a16:creationId xmlns:a16="http://schemas.microsoft.com/office/drawing/2014/main" id="{A918CD87-2B9D-4879-BA59-EC434FF1C185}"/>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222500" y="4302125"/>
            <a:ext cx="5121275"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5" name="Picture 7" descr="GRANS024">
            <a:extLst>
              <a:ext uri="{FF2B5EF4-FFF2-40B4-BE49-F238E27FC236}">
                <a16:creationId xmlns:a16="http://schemas.microsoft.com/office/drawing/2014/main" id="{394418A6-7386-4098-A337-FAEAF8103531}"/>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465066">
            <a:off x="1247775" y="4899025"/>
            <a:ext cx="1144588" cy="110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6" name="Picture 6" descr="GRANS024">
            <a:extLst>
              <a:ext uri="{FF2B5EF4-FFF2-40B4-BE49-F238E27FC236}">
                <a16:creationId xmlns:a16="http://schemas.microsoft.com/office/drawing/2014/main" id="{F2288A74-9345-4F5C-9D95-38515A125132}"/>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531882" flipH="1">
            <a:off x="6905625" y="4841875"/>
            <a:ext cx="1085850" cy="110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LopChungMinh-XuanMai-2659962.mp3">
            <a:hlinkClick r:id="" action="ppaction://media"/>
            <a:extLst>
              <a:ext uri="{FF2B5EF4-FFF2-40B4-BE49-F238E27FC236}">
                <a16:creationId xmlns:a16="http://schemas.microsoft.com/office/drawing/2014/main" id="{17AB263A-ECF6-4B8F-9A32-9ADF1534A74D}"/>
              </a:ext>
            </a:extLst>
          </p:cNvPr>
          <p:cNvPicPr>
            <a:picLocks noRot="1" noChangeAspect="1" noChangeArrowheads="1"/>
          </p:cNvPicPr>
          <p:nvPr>
            <a:audioFile r:link="rId1"/>
          </p:nvPr>
        </p:nvPicPr>
        <p:blipFill>
          <a:blip r:embed="rId9">
            <a:extLst>
              <a:ext uri="{28A0092B-C50C-407E-A947-70E740481C1C}">
                <a14:useLocalDpi xmlns:a14="http://schemas.microsoft.com/office/drawing/2010/main" val="0"/>
              </a:ext>
            </a:extLst>
          </a:blip>
          <a:srcRect/>
          <a:stretch>
            <a:fillRect/>
          </a:stretch>
        </p:blipFill>
        <p:spPr bwMode="auto">
          <a:xfrm>
            <a:off x="8189913" y="12065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LopChungTaDoanKet-CamNhung-2629160.mp3">
            <a:hlinkClick r:id="" action="ppaction://media"/>
            <a:extLst>
              <a:ext uri="{FF2B5EF4-FFF2-40B4-BE49-F238E27FC236}">
                <a16:creationId xmlns:a16="http://schemas.microsoft.com/office/drawing/2014/main" id="{AFD18312-FB8C-44D6-BE6E-A75F01623F9B}"/>
              </a:ext>
            </a:extLst>
          </p:cNvPr>
          <p:cNvPicPr>
            <a:picLocks noRot="1" noChangeAspect="1" noChangeArrowheads="1"/>
          </p:cNvPicPr>
          <p:nvPr>
            <a:audioFile r:link="rId2"/>
          </p:nvPr>
        </p:nvPicPr>
        <p:blipFill>
          <a:blip r:embed="rId9">
            <a:extLst>
              <a:ext uri="{28A0092B-C50C-407E-A947-70E740481C1C}">
                <a14:useLocalDpi xmlns:a14="http://schemas.microsoft.com/office/drawing/2010/main" val="0"/>
              </a:ext>
            </a:extLst>
          </a:blip>
          <a:srcRect/>
          <a:stretch>
            <a:fillRect/>
          </a:stretch>
        </p:blipFill>
        <p:spPr bwMode="auto">
          <a:xfrm>
            <a:off x="304800" y="68263"/>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WordArt 20">
            <a:extLst>
              <a:ext uri="{FF2B5EF4-FFF2-40B4-BE49-F238E27FC236}">
                <a16:creationId xmlns:a16="http://schemas.microsoft.com/office/drawing/2014/main" id="{60DB659E-9AF7-487B-8C7D-FFB6CE447E18}"/>
              </a:ext>
            </a:extLst>
          </p:cNvPr>
          <p:cNvSpPr>
            <a:spLocks noChangeArrowheads="1" noChangeShapeType="1" noTextEdit="1"/>
          </p:cNvSpPr>
          <p:nvPr/>
        </p:nvSpPr>
        <p:spPr bwMode="auto">
          <a:xfrm>
            <a:off x="1299284" y="3541959"/>
            <a:ext cx="7153275" cy="838200"/>
          </a:xfrm>
          <a:prstGeom prst="rect">
            <a:avLst/>
          </a:prstGeom>
        </p:spPr>
        <p:txBody>
          <a:bodyPr wrap="none" fromWordArt="1">
            <a:prstTxWarp prst="textPlain">
              <a:avLst>
                <a:gd name="adj" fmla="val 50000"/>
              </a:avLst>
            </a:prstTxWarp>
          </a:bodyPr>
          <a:lstStyle/>
          <a:p>
            <a:r>
              <a:rPr lang="en-US" kern="10" dirty="0" err="1">
                <a:ln w="9525">
                  <a:solidFill>
                    <a:srgbClr val="0000FF"/>
                  </a:solidFill>
                  <a:round/>
                  <a:headEnd/>
                  <a:tailEnd/>
                </a:ln>
                <a:solidFill>
                  <a:srgbClr val="000000"/>
                </a:solidFill>
                <a:effectLst>
                  <a:outerShdw blurRad="63500" dist="46662" dir="2115817" algn="ctr" rotWithShape="0">
                    <a:srgbClr val="B2B2B2">
                      <a:alpha val="79999"/>
                    </a:srgbClr>
                  </a:outerShdw>
                </a:effectLst>
                <a:latin typeface="Times New Roman" charset="0"/>
                <a:ea typeface="Times New Roman" charset="0"/>
                <a:cs typeface="Times New Roman" charset="0"/>
              </a:rPr>
              <a:t>Khoa</a:t>
            </a:r>
            <a:r>
              <a:rPr lang="en-US" kern="10" dirty="0">
                <a:ln w="9525">
                  <a:solidFill>
                    <a:srgbClr val="0000FF"/>
                  </a:solidFill>
                  <a:round/>
                  <a:headEnd/>
                  <a:tailEnd/>
                </a:ln>
                <a:solidFill>
                  <a:srgbClr val="000000"/>
                </a:solidFill>
                <a:effectLst>
                  <a:outerShdw blurRad="63500" dist="46662" dir="2115817" algn="ctr" rotWithShape="0">
                    <a:srgbClr val="B2B2B2">
                      <a:alpha val="79999"/>
                    </a:srgbClr>
                  </a:outerShdw>
                </a:effectLst>
                <a:latin typeface="Times New Roman" charset="0"/>
                <a:ea typeface="Times New Roman" charset="0"/>
                <a:cs typeface="Times New Roman" charset="0"/>
              </a:rPr>
              <a:t> </a:t>
            </a:r>
            <a:r>
              <a:rPr lang="en-US" kern="10" dirty="0" err="1">
                <a:ln w="9525">
                  <a:solidFill>
                    <a:srgbClr val="0000FF"/>
                  </a:solidFill>
                  <a:round/>
                  <a:headEnd/>
                  <a:tailEnd/>
                </a:ln>
                <a:solidFill>
                  <a:srgbClr val="000000"/>
                </a:solidFill>
                <a:effectLst>
                  <a:outerShdw blurRad="63500" dist="46662" dir="2115817" algn="ctr" rotWithShape="0">
                    <a:srgbClr val="B2B2B2">
                      <a:alpha val="79999"/>
                    </a:srgbClr>
                  </a:outerShdw>
                </a:effectLst>
                <a:latin typeface="Times New Roman" charset="0"/>
                <a:ea typeface="Times New Roman" charset="0"/>
                <a:cs typeface="Times New Roman" charset="0"/>
              </a:rPr>
              <a:t>học</a:t>
            </a:r>
            <a:endParaRPr lang="en-US" kern="10" dirty="0">
              <a:ln w="9525">
                <a:solidFill>
                  <a:srgbClr val="0000FF"/>
                </a:solidFill>
                <a:round/>
                <a:headEnd/>
                <a:tailEnd/>
              </a:ln>
              <a:solidFill>
                <a:srgbClr val="000000"/>
              </a:solidFill>
              <a:effectLst>
                <a:outerShdw blurRad="63500" dist="46662" dir="2115817" algn="ctr" rotWithShape="0">
                  <a:srgbClr val="B2B2B2">
                    <a:alpha val="79999"/>
                  </a:srgbClr>
                </a:outerShdw>
              </a:effectLst>
              <a:latin typeface="Times New Roman" charset="0"/>
              <a:ea typeface="Times New Roman" charset="0"/>
              <a:cs typeface="Times New Roman"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par>
                          <p:cTn id="7" fill="hold" nodeType="afterGroup">
                            <p:stCondLst>
                              <p:cond delay="0"/>
                            </p:stCondLst>
                            <p:childTnLst>
                              <p:par>
                                <p:cTn id="8" presetID="6" presetClass="entr" presetSubtype="16" repeatCount="indefinite" fill="hold" nodeType="afterEffect">
                                  <p:stCondLst>
                                    <p:cond delay="0"/>
                                  </p:stCondLst>
                                  <p:endCondLst>
                                    <p:cond evt="onNext" delay="0">
                                      <p:tgtEl>
                                        <p:sldTgt/>
                                      </p:tgtEl>
                                    </p:cond>
                                  </p:endCondLst>
                                  <p:childTnLst>
                                    <p:set>
                                      <p:cBhvr>
                                        <p:cTn id="9" dur="1" fill="hold">
                                          <p:stCondLst>
                                            <p:cond delay="0"/>
                                          </p:stCondLst>
                                        </p:cTn>
                                        <p:tgtEl>
                                          <p:spTgt spid="4"/>
                                        </p:tgtEl>
                                        <p:attrNameLst>
                                          <p:attrName>style.visibility</p:attrName>
                                        </p:attrNameLst>
                                      </p:cBhvr>
                                      <p:to>
                                        <p:strVal val="visible"/>
                                      </p:to>
                                    </p:set>
                                    <p:animEffect transition="in" filter="circle(in)">
                                      <p:cBhvr>
                                        <p:cTn id="1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11" fill="hold" display="0">
                  <p:stCondLst>
                    <p:cond delay="indefinite"/>
                  </p:stCondLst>
                  <p:endCondLst>
                    <p:cond evt="onStopAudio" delay="0">
                      <p:tgtEl>
                        <p:sldTgt/>
                      </p:tgtEl>
                    </p:cond>
                  </p:endCondLst>
                </p:cTn>
                <p:tgtEl>
                  <p:spTgt spid="2"/>
                </p:tgtEl>
              </p:cMediaNode>
            </p:audio>
            <p:seq concurrent="1" nextAc="seek">
              <p:cTn id="12" restart="whenNotActive" fill="hold" evtFilter="cancelBubble" nodeType="interactiveSeq">
                <p:stCondLst>
                  <p:cond evt="onClick" delay="0">
                    <p:tgtEl>
                      <p:spTgt spid="4"/>
                    </p:tgtEl>
                  </p:cond>
                </p:stCondLst>
                <p:endSync evt="end" delay="0">
                  <p:rtn val="all"/>
                </p:endSync>
                <p:childTnLst>
                  <p:par>
                    <p:cTn id="13" fill="hold" nodeType="clickPar">
                      <p:stCondLst>
                        <p:cond delay="0"/>
                      </p:stCondLst>
                      <p:childTnLst>
                        <p:par>
                          <p:cTn id="14" fill="hold" nodeType="withGroup">
                            <p:stCondLst>
                              <p:cond delay="0"/>
                            </p:stCondLst>
                            <p:childTnLst>
                              <p:par>
                                <p:cTn id="15" presetID="1" presetClass="mediacall" presetSubtype="0" fill="hold" nodeType="afterEffect">
                                  <p:stCondLst>
                                    <p:cond delay="0"/>
                                  </p:stCondLst>
                                  <p:childTnLst>
                                    <p:cmd type="call" cmd="playFrom(0.0)">
                                      <p:cBhvr>
                                        <p:cTn id="16" dur="1" fill="hold"/>
                                        <p:tgtEl>
                                          <p:spTgt spid="4"/>
                                        </p:tgtEl>
                                      </p:cBhvr>
                                    </p:cmd>
                                  </p:childTnLst>
                                </p:cTn>
                              </p:par>
                            </p:childTnLst>
                          </p:cTn>
                        </p:par>
                      </p:childTnLst>
                    </p:cTn>
                  </p:par>
                </p:childTnLst>
              </p:cTn>
              <p:nextCondLst>
                <p:cond evt="onClick" delay="0">
                  <p:tgtEl>
                    <p:spTgt spid="4"/>
                  </p:tgtEl>
                </p:cond>
              </p:nextCondLst>
            </p:seq>
            <p:audio>
              <p:cMediaNode vol="80000" numSld="999">
                <p:cTn id="17" fill="hold" display="0">
                  <p:stCondLst>
                    <p:cond delay="indefinite"/>
                  </p:stCondLst>
                  <p:endCondLst>
                    <p:cond evt="onStopAudio" delay="0">
                      <p:tgtEl>
                        <p:sldTgt/>
                      </p:tgtEl>
                    </p:cond>
                  </p:endCondLst>
                </p:cTn>
                <p:tgtEl>
                  <p:spTgt spid="4"/>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sosceles Triangle 1">
            <a:extLst/>
          </p:cNvPr>
          <p:cNvSpPr/>
          <p:nvPr/>
        </p:nvSpPr>
        <p:spPr>
          <a:xfrm>
            <a:off x="1698625" y="457200"/>
            <a:ext cx="5045075" cy="5543550"/>
          </a:xfrm>
          <a:prstGeom prst="triangle">
            <a:avLst>
              <a:gd name="adj" fmla="val 50696"/>
            </a:avLst>
          </a:prstGeom>
          <a:solidFill>
            <a:srgbClr val="0000FF"/>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fontAlgn="auto">
              <a:spcBef>
                <a:spcPts val="0"/>
              </a:spcBef>
              <a:spcAft>
                <a:spcPts val="0"/>
              </a:spcAft>
              <a:defRPr/>
            </a:pPr>
            <a:endParaRPr lang="en-US" sz="1350">
              <a:solidFill>
                <a:prstClr val="white"/>
              </a:solidFill>
            </a:endParaRPr>
          </a:p>
        </p:txBody>
      </p:sp>
      <p:grpSp>
        <p:nvGrpSpPr>
          <p:cNvPr id="13315" name="Group 28"/>
          <p:cNvGrpSpPr>
            <a:grpSpLocks/>
          </p:cNvGrpSpPr>
          <p:nvPr/>
        </p:nvGrpSpPr>
        <p:grpSpPr bwMode="auto">
          <a:xfrm>
            <a:off x="1789113" y="5308600"/>
            <a:ext cx="4783137" cy="692150"/>
            <a:chOff x="2057400" y="6172200"/>
            <a:chExt cx="5105400" cy="685800"/>
          </a:xfrm>
        </p:grpSpPr>
        <p:pic>
          <p:nvPicPr>
            <p:cNvPr id="1338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6172200"/>
              <a:ext cx="914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8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6172200"/>
              <a:ext cx="914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87"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86200" y="6172200"/>
              <a:ext cx="1143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88"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29200" y="6172200"/>
              <a:ext cx="1066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89"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0" y="6194729"/>
              <a:ext cx="1066800" cy="663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3316" name="Group 29"/>
          <p:cNvGrpSpPr>
            <a:grpSpLocks/>
          </p:cNvGrpSpPr>
          <p:nvPr/>
        </p:nvGrpSpPr>
        <p:grpSpPr bwMode="auto">
          <a:xfrm>
            <a:off x="2073275" y="4737100"/>
            <a:ext cx="4213225" cy="647700"/>
            <a:chOff x="2362200" y="5410200"/>
            <a:chExt cx="4496559" cy="762000"/>
          </a:xfrm>
        </p:grpSpPr>
        <p:pic>
          <p:nvPicPr>
            <p:cNvPr id="13380"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62200" y="5410200"/>
              <a:ext cx="914400" cy="757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81"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76600" y="5410200"/>
              <a:ext cx="914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82" name="Picture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191000" y="5410200"/>
              <a:ext cx="762000" cy="747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83" name="Picture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953000" y="5410200"/>
              <a:ext cx="838200" cy="742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84" name="Picture 1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791200" y="5410200"/>
              <a:ext cx="1067559" cy="76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3317" name="Group 30"/>
          <p:cNvGrpSpPr>
            <a:grpSpLocks/>
          </p:cNvGrpSpPr>
          <p:nvPr/>
        </p:nvGrpSpPr>
        <p:grpSpPr bwMode="auto">
          <a:xfrm>
            <a:off x="2400300" y="4057650"/>
            <a:ext cx="3657600" cy="698500"/>
            <a:chOff x="2667000" y="4648200"/>
            <a:chExt cx="3809999" cy="785812"/>
          </a:xfrm>
        </p:grpSpPr>
        <p:pic>
          <p:nvPicPr>
            <p:cNvPr id="13373" name="Picture 1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667000" y="4648200"/>
              <a:ext cx="457200" cy="754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74" name="Picture 1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124200" y="4648200"/>
              <a:ext cx="381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75" name="Picture 14"/>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505200" y="4648200"/>
              <a:ext cx="457200" cy="749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76" name="Picture 15"/>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962400" y="4648200"/>
              <a:ext cx="609600" cy="770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77" name="Picture 16"/>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495801" y="4648200"/>
              <a:ext cx="685800"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78" name="Picture 17"/>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181600" y="4648200"/>
              <a:ext cx="685799" cy="744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79" name="Picture 18"/>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867400" y="4648200"/>
              <a:ext cx="609599"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3318" name="Group 31"/>
          <p:cNvGrpSpPr>
            <a:grpSpLocks/>
          </p:cNvGrpSpPr>
          <p:nvPr/>
        </p:nvGrpSpPr>
        <p:grpSpPr bwMode="auto">
          <a:xfrm>
            <a:off x="2659063" y="3248025"/>
            <a:ext cx="3114675" cy="798513"/>
            <a:chOff x="3048000" y="3733800"/>
            <a:chExt cx="3124201" cy="954819"/>
          </a:xfrm>
        </p:grpSpPr>
        <p:pic>
          <p:nvPicPr>
            <p:cNvPr id="13368" name="Picture 19"/>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048000" y="3733800"/>
              <a:ext cx="619953" cy="951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69" name="Picture 20"/>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3657600" y="3733800"/>
              <a:ext cx="609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70" name="Picture 21"/>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4267200" y="3733800"/>
              <a:ext cx="685800" cy="954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71" name="Picture 22"/>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4953000" y="3733800"/>
              <a:ext cx="685800" cy="91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72" name="Picture 23"/>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5638801" y="3733800"/>
              <a:ext cx="533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3319" name="Group 32"/>
          <p:cNvGrpSpPr>
            <a:grpSpLocks/>
          </p:cNvGrpSpPr>
          <p:nvPr/>
        </p:nvGrpSpPr>
        <p:grpSpPr bwMode="auto">
          <a:xfrm>
            <a:off x="3103563" y="2414588"/>
            <a:ext cx="2346325" cy="858837"/>
            <a:chOff x="3505200" y="2819400"/>
            <a:chExt cx="2209801" cy="941567"/>
          </a:xfrm>
        </p:grpSpPr>
        <p:pic>
          <p:nvPicPr>
            <p:cNvPr id="13364" name="Picture 24"/>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3505200" y="2819400"/>
              <a:ext cx="533400" cy="911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65" name="Picture 25"/>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4038600" y="2819400"/>
              <a:ext cx="533400" cy="911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66" name="Picture 26"/>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4572000" y="2819400"/>
              <a:ext cx="609600" cy="930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67" name="Picture 27"/>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5181601" y="2819400"/>
              <a:ext cx="533400" cy="941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69" name="Group 68"/>
          <p:cNvGrpSpPr>
            <a:grpSpLocks/>
          </p:cNvGrpSpPr>
          <p:nvPr/>
        </p:nvGrpSpPr>
        <p:grpSpPr bwMode="auto">
          <a:xfrm>
            <a:off x="57150" y="1371600"/>
            <a:ext cx="3597275" cy="514350"/>
            <a:chOff x="0" y="228600"/>
            <a:chExt cx="4332418" cy="685800"/>
          </a:xfrm>
        </p:grpSpPr>
        <p:sp>
          <p:nvSpPr>
            <p:cNvPr id="38" name="Rectangle 37">
              <a:extLst/>
            </p:cNvPr>
            <p:cNvSpPr/>
            <p:nvPr/>
          </p:nvSpPr>
          <p:spPr>
            <a:xfrm>
              <a:off x="0" y="228600"/>
              <a:ext cx="2210183" cy="685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fontAlgn="auto">
                <a:spcBef>
                  <a:spcPts val="0"/>
                </a:spcBef>
                <a:spcAft>
                  <a:spcPts val="0"/>
                </a:spcAft>
                <a:defRPr/>
              </a:pPr>
              <a:r>
                <a:rPr lang="en-US" sz="2400" b="1" dirty="0" err="1">
                  <a:solidFill>
                    <a:srgbClr val="FF0000"/>
                  </a:solidFill>
                  <a:latin typeface="Times New Roman" pitchFamily="18" charset="0"/>
                  <a:cs typeface="Times New Roman" pitchFamily="18" charset="0"/>
                </a:rPr>
                <a:t>Ăn</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hạn</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chê</a:t>
              </a:r>
              <a:r>
                <a:rPr lang="en-US" sz="2400" b="1" dirty="0">
                  <a:solidFill>
                    <a:srgbClr val="FF0000"/>
                  </a:solidFill>
                  <a:latin typeface="Times New Roman" pitchFamily="18" charset="0"/>
                  <a:cs typeface="Times New Roman" pitchFamily="18" charset="0"/>
                </a:rPr>
                <a:t>́</a:t>
              </a:r>
            </a:p>
          </p:txBody>
        </p:sp>
        <p:sp>
          <p:nvSpPr>
            <p:cNvPr id="49" name="Right Arrow 48">
              <a:extLst/>
            </p:cNvPr>
            <p:cNvSpPr/>
            <p:nvPr/>
          </p:nvSpPr>
          <p:spPr>
            <a:xfrm>
              <a:off x="2235039" y="560917"/>
              <a:ext cx="2097379" cy="201083"/>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fontAlgn="auto">
                <a:spcBef>
                  <a:spcPts val="0"/>
                </a:spcBef>
                <a:spcAft>
                  <a:spcPts val="0"/>
                </a:spcAft>
                <a:defRPr/>
              </a:pPr>
              <a:endParaRPr lang="en-US" sz="1350" dirty="0">
                <a:solidFill>
                  <a:srgbClr val="FF0000"/>
                </a:solidFill>
              </a:endParaRPr>
            </a:p>
          </p:txBody>
        </p:sp>
      </p:grpSp>
      <p:grpSp>
        <p:nvGrpSpPr>
          <p:cNvPr id="68" name="Group 67"/>
          <p:cNvGrpSpPr>
            <a:grpSpLocks/>
          </p:cNvGrpSpPr>
          <p:nvPr/>
        </p:nvGrpSpPr>
        <p:grpSpPr bwMode="auto">
          <a:xfrm>
            <a:off x="92075" y="1993900"/>
            <a:ext cx="3240088" cy="514350"/>
            <a:chOff x="0" y="1219200"/>
            <a:chExt cx="3843088" cy="685800"/>
          </a:xfrm>
        </p:grpSpPr>
        <p:sp>
          <p:nvSpPr>
            <p:cNvPr id="37" name="Rectangle 36">
              <a:extLst/>
            </p:cNvPr>
            <p:cNvSpPr/>
            <p:nvPr/>
          </p:nvSpPr>
          <p:spPr>
            <a:xfrm>
              <a:off x="0" y="1219200"/>
              <a:ext cx="1675820" cy="685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fontAlgn="auto">
                <a:spcBef>
                  <a:spcPts val="0"/>
                </a:spcBef>
                <a:spcAft>
                  <a:spcPts val="0"/>
                </a:spcAft>
                <a:defRPr/>
              </a:pPr>
              <a:r>
                <a:rPr lang="en-US" sz="2400" b="1" dirty="0" err="1">
                  <a:solidFill>
                    <a:srgbClr val="FF0000"/>
                  </a:solidFill>
                  <a:latin typeface="Times New Roman" pitchFamily="18" charset="0"/>
                  <a:cs typeface="Times New Roman" pitchFamily="18" charset="0"/>
                </a:rPr>
                <a:t>Ăn</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ít</a:t>
              </a:r>
              <a:endParaRPr lang="en-US" sz="2400" b="1" dirty="0">
                <a:solidFill>
                  <a:srgbClr val="FF0000"/>
                </a:solidFill>
                <a:latin typeface="Times New Roman" pitchFamily="18" charset="0"/>
                <a:cs typeface="Times New Roman" pitchFamily="18" charset="0"/>
              </a:endParaRPr>
            </a:p>
          </p:txBody>
        </p:sp>
        <p:sp>
          <p:nvSpPr>
            <p:cNvPr id="50" name="Right Arrow 49">
              <a:extLst/>
            </p:cNvPr>
            <p:cNvSpPr/>
            <p:nvPr/>
          </p:nvSpPr>
          <p:spPr>
            <a:xfrm>
              <a:off x="1675820" y="1447800"/>
              <a:ext cx="2167268" cy="3048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fontAlgn="auto">
                <a:spcBef>
                  <a:spcPts val="0"/>
                </a:spcBef>
                <a:spcAft>
                  <a:spcPts val="0"/>
                </a:spcAft>
                <a:defRPr/>
              </a:pPr>
              <a:endParaRPr lang="en-US" sz="1350" dirty="0">
                <a:solidFill>
                  <a:srgbClr val="FF0000"/>
                </a:solidFill>
              </a:endParaRPr>
            </a:p>
          </p:txBody>
        </p:sp>
      </p:grpSp>
      <p:grpSp>
        <p:nvGrpSpPr>
          <p:cNvPr id="67" name="Group 66"/>
          <p:cNvGrpSpPr>
            <a:grpSpLocks/>
          </p:cNvGrpSpPr>
          <p:nvPr/>
        </p:nvGrpSpPr>
        <p:grpSpPr bwMode="auto">
          <a:xfrm>
            <a:off x="87313" y="2713038"/>
            <a:ext cx="3003550" cy="514350"/>
            <a:chOff x="0" y="2667000"/>
            <a:chExt cx="3543211" cy="685800"/>
          </a:xfrm>
        </p:grpSpPr>
        <p:sp>
          <p:nvSpPr>
            <p:cNvPr id="35" name="Rectangle 34">
              <a:extLst/>
            </p:cNvPr>
            <p:cNvSpPr/>
            <p:nvPr/>
          </p:nvSpPr>
          <p:spPr>
            <a:xfrm>
              <a:off x="0" y="2667000"/>
              <a:ext cx="2589989" cy="685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fontAlgn="auto">
                <a:spcBef>
                  <a:spcPts val="0"/>
                </a:spcBef>
                <a:spcAft>
                  <a:spcPts val="0"/>
                </a:spcAft>
                <a:defRPr/>
              </a:pPr>
              <a:r>
                <a:rPr lang="en-US" sz="2400" b="1" dirty="0" err="1">
                  <a:solidFill>
                    <a:srgbClr val="FF0000"/>
                  </a:solidFill>
                  <a:latin typeface="Times New Roman" pitchFamily="18" charset="0"/>
                  <a:cs typeface="Times New Roman" pitchFamily="18" charset="0"/>
                </a:rPr>
                <a:t>Ăn</a:t>
              </a:r>
              <a:r>
                <a:rPr lang="en-US" sz="2400" b="1" dirty="0">
                  <a:solidFill>
                    <a:srgbClr val="FF0000"/>
                  </a:solidFill>
                  <a:latin typeface="Times New Roman" pitchFamily="18" charset="0"/>
                  <a:cs typeface="Times New Roman" pitchFamily="18" charset="0"/>
                </a:rPr>
                <a:t> có </a:t>
              </a:r>
              <a:r>
                <a:rPr lang="en-US" sz="2400" b="1" dirty="0" err="1">
                  <a:solidFill>
                    <a:srgbClr val="FF0000"/>
                  </a:solidFill>
                  <a:latin typeface="Times New Roman" pitchFamily="18" charset="0"/>
                  <a:cs typeface="Times New Roman" pitchFamily="18" charset="0"/>
                </a:rPr>
                <a:t>mức</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đô</a:t>
              </a:r>
              <a:r>
                <a:rPr lang="en-US" sz="2400" b="1" dirty="0">
                  <a:solidFill>
                    <a:srgbClr val="FF0000"/>
                  </a:solidFill>
                  <a:latin typeface="Times New Roman" pitchFamily="18" charset="0"/>
                  <a:cs typeface="Times New Roman" pitchFamily="18" charset="0"/>
                </a:rPr>
                <a:t>̣</a:t>
              </a:r>
            </a:p>
          </p:txBody>
        </p:sp>
        <p:sp>
          <p:nvSpPr>
            <p:cNvPr id="51" name="Right Arrow 50">
              <a:extLst/>
            </p:cNvPr>
            <p:cNvSpPr/>
            <p:nvPr/>
          </p:nvSpPr>
          <p:spPr>
            <a:xfrm flipV="1">
              <a:off x="2589989" y="2819400"/>
              <a:ext cx="953222" cy="3048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fontAlgn="auto">
                <a:spcBef>
                  <a:spcPts val="0"/>
                </a:spcBef>
                <a:spcAft>
                  <a:spcPts val="0"/>
                </a:spcAft>
                <a:defRPr/>
              </a:pPr>
              <a:endParaRPr lang="en-US" sz="1350" dirty="0">
                <a:solidFill>
                  <a:srgbClr val="FF0000"/>
                </a:solidFill>
              </a:endParaRPr>
            </a:p>
          </p:txBody>
        </p:sp>
      </p:grpSp>
      <p:grpSp>
        <p:nvGrpSpPr>
          <p:cNvPr id="66" name="Group 65"/>
          <p:cNvGrpSpPr>
            <a:grpSpLocks/>
          </p:cNvGrpSpPr>
          <p:nvPr/>
        </p:nvGrpSpPr>
        <p:grpSpPr bwMode="auto">
          <a:xfrm>
            <a:off x="57150" y="3559175"/>
            <a:ext cx="2673350" cy="514350"/>
            <a:chOff x="0" y="3657600"/>
            <a:chExt cx="3126113" cy="685800"/>
          </a:xfrm>
        </p:grpSpPr>
        <p:sp>
          <p:nvSpPr>
            <p:cNvPr id="36" name="Rectangle 35">
              <a:extLst/>
            </p:cNvPr>
            <p:cNvSpPr/>
            <p:nvPr/>
          </p:nvSpPr>
          <p:spPr>
            <a:xfrm>
              <a:off x="0" y="3657600"/>
              <a:ext cx="2515371" cy="685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fontAlgn="auto">
                <a:spcBef>
                  <a:spcPts val="0"/>
                </a:spcBef>
                <a:spcAft>
                  <a:spcPts val="0"/>
                </a:spcAft>
                <a:defRPr/>
              </a:pPr>
              <a:r>
                <a:rPr lang="en-US" sz="2400" b="1" dirty="0" err="1">
                  <a:solidFill>
                    <a:srgbClr val="FF0000"/>
                  </a:solidFill>
                  <a:latin typeface="Times New Roman" pitchFamily="18" charset="0"/>
                  <a:cs typeface="Times New Roman" pitchFamily="18" charset="0"/>
                </a:rPr>
                <a:t>Ăn</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vừa</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phải</a:t>
              </a:r>
              <a:endParaRPr lang="en-US" sz="2400" b="1" dirty="0">
                <a:solidFill>
                  <a:srgbClr val="FF0000"/>
                </a:solidFill>
                <a:latin typeface="Times New Roman" pitchFamily="18" charset="0"/>
                <a:cs typeface="Times New Roman" pitchFamily="18" charset="0"/>
              </a:endParaRPr>
            </a:p>
          </p:txBody>
        </p:sp>
        <p:sp>
          <p:nvSpPr>
            <p:cNvPr id="52" name="Right Arrow 51">
              <a:extLst/>
            </p:cNvPr>
            <p:cNvSpPr/>
            <p:nvPr/>
          </p:nvSpPr>
          <p:spPr>
            <a:xfrm>
              <a:off x="2515371" y="3801533"/>
              <a:ext cx="610742" cy="3048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fontAlgn="auto">
                <a:spcBef>
                  <a:spcPts val="0"/>
                </a:spcBef>
                <a:spcAft>
                  <a:spcPts val="0"/>
                </a:spcAft>
                <a:defRPr/>
              </a:pPr>
              <a:endParaRPr lang="en-US" sz="1350" dirty="0">
                <a:solidFill>
                  <a:srgbClr val="FF0000"/>
                </a:solidFill>
              </a:endParaRPr>
            </a:p>
          </p:txBody>
        </p:sp>
      </p:grpSp>
      <p:grpSp>
        <p:nvGrpSpPr>
          <p:cNvPr id="65" name="Group 64"/>
          <p:cNvGrpSpPr>
            <a:grpSpLocks/>
          </p:cNvGrpSpPr>
          <p:nvPr/>
        </p:nvGrpSpPr>
        <p:grpSpPr bwMode="auto">
          <a:xfrm>
            <a:off x="57150" y="4286250"/>
            <a:ext cx="2276475" cy="514350"/>
            <a:chOff x="0" y="4572000"/>
            <a:chExt cx="2567251" cy="685800"/>
          </a:xfrm>
        </p:grpSpPr>
        <p:sp>
          <p:nvSpPr>
            <p:cNvPr id="40" name="Rectangle 39">
              <a:extLst/>
            </p:cNvPr>
            <p:cNvSpPr/>
            <p:nvPr/>
          </p:nvSpPr>
          <p:spPr>
            <a:xfrm>
              <a:off x="0" y="4572000"/>
              <a:ext cx="1675695" cy="685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fontAlgn="auto">
                <a:spcBef>
                  <a:spcPts val="0"/>
                </a:spcBef>
                <a:spcAft>
                  <a:spcPts val="0"/>
                </a:spcAft>
                <a:defRPr/>
              </a:pPr>
              <a:r>
                <a:rPr lang="en-US" sz="2400" b="1" dirty="0" err="1">
                  <a:solidFill>
                    <a:srgbClr val="FF0000"/>
                  </a:solidFill>
                  <a:latin typeface="Times New Roman" pitchFamily="18" charset="0"/>
                  <a:cs typeface="Times New Roman" pitchFamily="18" charset="0"/>
                </a:rPr>
                <a:t>Ăn</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đu</a:t>
              </a:r>
              <a:r>
                <a:rPr lang="en-US" sz="2400" b="1" dirty="0">
                  <a:solidFill>
                    <a:srgbClr val="FF0000"/>
                  </a:solidFill>
                  <a:latin typeface="Times New Roman" pitchFamily="18" charset="0"/>
                  <a:cs typeface="Times New Roman" pitchFamily="18" charset="0"/>
                </a:rPr>
                <a:t>̉</a:t>
              </a:r>
            </a:p>
          </p:txBody>
        </p:sp>
        <p:sp>
          <p:nvSpPr>
            <p:cNvPr id="53" name="Right Arrow 52">
              <a:extLst/>
            </p:cNvPr>
            <p:cNvSpPr/>
            <p:nvPr/>
          </p:nvSpPr>
          <p:spPr>
            <a:xfrm>
              <a:off x="1675695" y="4724400"/>
              <a:ext cx="891556" cy="3048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fontAlgn="auto">
                <a:spcBef>
                  <a:spcPts val="0"/>
                </a:spcBef>
                <a:spcAft>
                  <a:spcPts val="0"/>
                </a:spcAft>
                <a:defRPr/>
              </a:pPr>
              <a:endParaRPr lang="en-US" sz="1350" dirty="0">
                <a:solidFill>
                  <a:srgbClr val="FF0000"/>
                </a:solidFill>
              </a:endParaRPr>
            </a:p>
          </p:txBody>
        </p:sp>
      </p:grpSp>
      <p:grpSp>
        <p:nvGrpSpPr>
          <p:cNvPr id="64" name="Group 63"/>
          <p:cNvGrpSpPr>
            <a:grpSpLocks/>
          </p:cNvGrpSpPr>
          <p:nvPr/>
        </p:nvGrpSpPr>
        <p:grpSpPr bwMode="auto">
          <a:xfrm>
            <a:off x="76200" y="4851400"/>
            <a:ext cx="2017713" cy="514350"/>
            <a:chOff x="0" y="5410200"/>
            <a:chExt cx="2262563" cy="685800"/>
          </a:xfrm>
        </p:grpSpPr>
        <p:sp>
          <p:nvSpPr>
            <p:cNvPr id="41" name="Rectangle 40">
              <a:extLst/>
            </p:cNvPr>
            <p:cNvSpPr/>
            <p:nvPr/>
          </p:nvSpPr>
          <p:spPr>
            <a:xfrm>
              <a:off x="0" y="5410200"/>
              <a:ext cx="1676895" cy="685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fontAlgn="auto">
                <a:spcBef>
                  <a:spcPts val="0"/>
                </a:spcBef>
                <a:spcAft>
                  <a:spcPts val="0"/>
                </a:spcAft>
                <a:defRPr/>
              </a:pPr>
              <a:r>
                <a:rPr lang="en-US" sz="2400" b="1" dirty="0" err="1">
                  <a:solidFill>
                    <a:srgbClr val="FF0000"/>
                  </a:solidFill>
                  <a:latin typeface="Times New Roman" pitchFamily="18" charset="0"/>
                  <a:cs typeface="Times New Roman" pitchFamily="18" charset="0"/>
                </a:rPr>
                <a:t>Ăn</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đu</a:t>
              </a:r>
              <a:r>
                <a:rPr lang="en-US" sz="2400" b="1" dirty="0">
                  <a:solidFill>
                    <a:srgbClr val="FF0000"/>
                  </a:solidFill>
                  <a:latin typeface="Times New Roman" pitchFamily="18" charset="0"/>
                  <a:cs typeface="Times New Roman" pitchFamily="18" charset="0"/>
                </a:rPr>
                <a:t>̉</a:t>
              </a:r>
            </a:p>
          </p:txBody>
        </p:sp>
        <p:sp>
          <p:nvSpPr>
            <p:cNvPr id="54" name="Right Arrow 53">
              <a:extLst/>
            </p:cNvPr>
            <p:cNvSpPr/>
            <p:nvPr/>
          </p:nvSpPr>
          <p:spPr>
            <a:xfrm flipV="1">
              <a:off x="1676895" y="5647267"/>
              <a:ext cx="585668" cy="220133"/>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fontAlgn="auto">
                <a:spcBef>
                  <a:spcPts val="0"/>
                </a:spcBef>
                <a:spcAft>
                  <a:spcPts val="0"/>
                </a:spcAft>
                <a:defRPr/>
              </a:pPr>
              <a:endParaRPr lang="en-US" sz="1350" dirty="0">
                <a:solidFill>
                  <a:srgbClr val="FF0000"/>
                </a:solidFill>
              </a:endParaRPr>
            </a:p>
          </p:txBody>
        </p:sp>
      </p:grpSp>
      <p:grpSp>
        <p:nvGrpSpPr>
          <p:cNvPr id="63" name="Group 62"/>
          <p:cNvGrpSpPr>
            <a:grpSpLocks/>
          </p:cNvGrpSpPr>
          <p:nvPr/>
        </p:nvGrpSpPr>
        <p:grpSpPr bwMode="auto">
          <a:xfrm>
            <a:off x="57150" y="5486400"/>
            <a:ext cx="1912938" cy="514350"/>
            <a:chOff x="0" y="6172200"/>
            <a:chExt cx="2133600" cy="685800"/>
          </a:xfrm>
        </p:grpSpPr>
        <p:sp>
          <p:nvSpPr>
            <p:cNvPr id="34" name="Rectangle 33">
              <a:extLst/>
            </p:cNvPr>
            <p:cNvSpPr/>
            <p:nvPr/>
          </p:nvSpPr>
          <p:spPr>
            <a:xfrm>
              <a:off x="0" y="6172200"/>
              <a:ext cx="1676780" cy="685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fontAlgn="auto">
                <a:spcBef>
                  <a:spcPts val="0"/>
                </a:spcBef>
                <a:spcAft>
                  <a:spcPts val="0"/>
                </a:spcAft>
                <a:defRPr/>
              </a:pPr>
              <a:r>
                <a:rPr lang="en-US" sz="2400" b="1" dirty="0" err="1">
                  <a:solidFill>
                    <a:srgbClr val="FF0000"/>
                  </a:solidFill>
                  <a:latin typeface="Times New Roman" pitchFamily="18" charset="0"/>
                  <a:cs typeface="Times New Roman" pitchFamily="18" charset="0"/>
                </a:rPr>
                <a:t>Ăn</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đu</a:t>
              </a:r>
              <a:r>
                <a:rPr lang="en-US" sz="2400" b="1" dirty="0">
                  <a:solidFill>
                    <a:srgbClr val="FF0000"/>
                  </a:solidFill>
                  <a:latin typeface="Times New Roman" pitchFamily="18" charset="0"/>
                  <a:cs typeface="Times New Roman" pitchFamily="18" charset="0"/>
                </a:rPr>
                <a:t>̉</a:t>
              </a:r>
            </a:p>
          </p:txBody>
        </p:sp>
        <p:sp>
          <p:nvSpPr>
            <p:cNvPr id="55" name="Right Arrow 54">
              <a:extLst/>
            </p:cNvPr>
            <p:cNvSpPr/>
            <p:nvPr/>
          </p:nvSpPr>
          <p:spPr>
            <a:xfrm flipV="1">
              <a:off x="1676780" y="6354233"/>
              <a:ext cx="456820" cy="275167"/>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fontAlgn="auto">
                <a:spcBef>
                  <a:spcPts val="0"/>
                </a:spcBef>
                <a:spcAft>
                  <a:spcPts val="0"/>
                </a:spcAft>
                <a:defRPr/>
              </a:pPr>
              <a:endParaRPr lang="en-US" sz="1350" dirty="0">
                <a:solidFill>
                  <a:srgbClr val="FF0000"/>
                </a:solidFill>
              </a:endParaRPr>
            </a:p>
          </p:txBody>
        </p:sp>
      </p:grpSp>
      <p:grpSp>
        <p:nvGrpSpPr>
          <p:cNvPr id="76" name="Group 75"/>
          <p:cNvGrpSpPr>
            <a:grpSpLocks/>
          </p:cNvGrpSpPr>
          <p:nvPr/>
        </p:nvGrpSpPr>
        <p:grpSpPr bwMode="auto">
          <a:xfrm>
            <a:off x="5143500" y="1008063"/>
            <a:ext cx="4000500" cy="669925"/>
            <a:chOff x="5562600" y="76199"/>
            <a:chExt cx="3581401" cy="914401"/>
          </a:xfrm>
        </p:grpSpPr>
        <p:sp>
          <p:nvSpPr>
            <p:cNvPr id="43" name="Rectangle 42">
              <a:extLst/>
            </p:cNvPr>
            <p:cNvSpPr/>
            <p:nvPr/>
          </p:nvSpPr>
          <p:spPr>
            <a:xfrm>
              <a:off x="6632757" y="76199"/>
              <a:ext cx="2511244" cy="914401"/>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fontAlgn="auto">
                <a:spcBef>
                  <a:spcPts val="0"/>
                </a:spcBef>
                <a:spcAft>
                  <a:spcPts val="0"/>
                </a:spcAft>
                <a:defRPr/>
              </a:pPr>
              <a:r>
                <a:rPr lang="en-US" sz="2700" b="1" dirty="0" err="1">
                  <a:solidFill>
                    <a:srgbClr val="FF0000"/>
                  </a:solidFill>
                  <a:latin typeface="Times New Roman" pitchFamily="18" charset="0"/>
                  <a:cs typeface="Times New Roman" pitchFamily="18" charset="0"/>
                </a:rPr>
                <a:t>Dưới</a:t>
              </a:r>
              <a:r>
                <a:rPr lang="en-US" sz="2700" b="1" dirty="0">
                  <a:solidFill>
                    <a:srgbClr val="FF0000"/>
                  </a:solidFill>
                  <a:latin typeface="Times New Roman" pitchFamily="18" charset="0"/>
                  <a:cs typeface="Times New Roman" pitchFamily="18" charset="0"/>
                </a:rPr>
                <a:t> </a:t>
              </a:r>
              <a:r>
                <a:rPr lang="en-US" sz="2700" b="1" dirty="0" err="1">
                  <a:solidFill>
                    <a:srgbClr val="FF0000"/>
                  </a:solidFill>
                  <a:latin typeface="Times New Roman" pitchFamily="18" charset="0"/>
                  <a:cs typeface="Times New Roman" pitchFamily="18" charset="0"/>
                </a:rPr>
                <a:t>300g</a:t>
              </a:r>
              <a:r>
                <a:rPr lang="en-US" sz="2700" b="1" dirty="0">
                  <a:solidFill>
                    <a:srgbClr val="FF0000"/>
                  </a:solidFill>
                  <a:latin typeface="Times New Roman" pitchFamily="18" charset="0"/>
                  <a:cs typeface="Times New Roman" pitchFamily="18" charset="0"/>
                </a:rPr>
                <a:t> </a:t>
              </a:r>
              <a:r>
                <a:rPr lang="en-US" sz="2700" b="1" dirty="0" err="1">
                  <a:solidFill>
                    <a:srgbClr val="FF0000"/>
                  </a:solidFill>
                  <a:latin typeface="Times New Roman" pitchFamily="18" charset="0"/>
                  <a:cs typeface="Times New Roman" pitchFamily="18" charset="0"/>
                </a:rPr>
                <a:t>muối</a:t>
              </a:r>
              <a:endParaRPr lang="en-US" sz="2700" b="1" dirty="0">
                <a:solidFill>
                  <a:srgbClr val="FF0000"/>
                </a:solidFill>
                <a:latin typeface="Times New Roman" pitchFamily="18" charset="0"/>
                <a:cs typeface="Times New Roman" pitchFamily="18" charset="0"/>
              </a:endParaRPr>
            </a:p>
          </p:txBody>
        </p:sp>
        <p:sp>
          <p:nvSpPr>
            <p:cNvPr id="56" name="Right Arrow 55">
              <a:extLst/>
            </p:cNvPr>
            <p:cNvSpPr/>
            <p:nvPr/>
          </p:nvSpPr>
          <p:spPr>
            <a:xfrm rot="10800000">
              <a:off x="5562600" y="548567"/>
              <a:ext cx="1193800" cy="290355"/>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fontAlgn="auto">
                <a:spcBef>
                  <a:spcPts val="0"/>
                </a:spcBef>
                <a:spcAft>
                  <a:spcPts val="0"/>
                </a:spcAft>
                <a:defRPr/>
              </a:pPr>
              <a:endParaRPr lang="en-US" sz="1350" dirty="0">
                <a:solidFill>
                  <a:srgbClr val="FF0000"/>
                </a:solidFill>
              </a:endParaRPr>
            </a:p>
          </p:txBody>
        </p:sp>
      </p:grpSp>
      <p:grpSp>
        <p:nvGrpSpPr>
          <p:cNvPr id="75" name="Group 74"/>
          <p:cNvGrpSpPr>
            <a:grpSpLocks/>
          </p:cNvGrpSpPr>
          <p:nvPr/>
        </p:nvGrpSpPr>
        <p:grpSpPr bwMode="auto">
          <a:xfrm>
            <a:off x="5194300" y="1749425"/>
            <a:ext cx="3949700" cy="628650"/>
            <a:chOff x="5638800" y="1066801"/>
            <a:chExt cx="3505200" cy="838199"/>
          </a:xfrm>
        </p:grpSpPr>
        <p:sp>
          <p:nvSpPr>
            <p:cNvPr id="42" name="Rectangle 41">
              <a:extLst/>
            </p:cNvPr>
            <p:cNvSpPr/>
            <p:nvPr/>
          </p:nvSpPr>
          <p:spPr>
            <a:xfrm>
              <a:off x="6653167" y="1066801"/>
              <a:ext cx="2490833" cy="83819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fontAlgn="auto">
                <a:spcBef>
                  <a:spcPts val="0"/>
                </a:spcBef>
                <a:spcAft>
                  <a:spcPts val="0"/>
                </a:spcAft>
                <a:defRPr/>
              </a:pPr>
              <a:r>
                <a:rPr lang="en-US" sz="2700" b="1" dirty="0" err="1">
                  <a:solidFill>
                    <a:srgbClr val="FF0000"/>
                  </a:solidFill>
                  <a:latin typeface="Times New Roman" pitchFamily="18" charset="0"/>
                  <a:cs typeface="Times New Roman" pitchFamily="18" charset="0"/>
                </a:rPr>
                <a:t>Dưới</a:t>
              </a:r>
              <a:r>
                <a:rPr lang="en-US" sz="2700" b="1" dirty="0">
                  <a:solidFill>
                    <a:srgbClr val="FF0000"/>
                  </a:solidFill>
                  <a:latin typeface="Times New Roman" pitchFamily="18" charset="0"/>
                  <a:cs typeface="Times New Roman" pitchFamily="18" charset="0"/>
                </a:rPr>
                <a:t> </a:t>
              </a:r>
              <a:r>
                <a:rPr lang="en-US" sz="2700" b="1" dirty="0" err="1">
                  <a:solidFill>
                    <a:srgbClr val="FF0000"/>
                  </a:solidFill>
                  <a:latin typeface="Times New Roman" pitchFamily="18" charset="0"/>
                  <a:cs typeface="Times New Roman" pitchFamily="18" charset="0"/>
                </a:rPr>
                <a:t>500g</a:t>
              </a:r>
              <a:r>
                <a:rPr lang="en-US" sz="2700" b="1" dirty="0">
                  <a:solidFill>
                    <a:srgbClr val="FF0000"/>
                  </a:solidFill>
                  <a:latin typeface="Times New Roman" pitchFamily="18" charset="0"/>
                  <a:cs typeface="Times New Roman" pitchFamily="18" charset="0"/>
                </a:rPr>
                <a:t> </a:t>
              </a:r>
              <a:r>
                <a:rPr lang="en-US" sz="2700" b="1" dirty="0" err="1">
                  <a:solidFill>
                    <a:srgbClr val="FF0000"/>
                  </a:solidFill>
                  <a:latin typeface="Times New Roman" pitchFamily="18" charset="0"/>
                  <a:cs typeface="Times New Roman" pitchFamily="18" charset="0"/>
                </a:rPr>
                <a:t>đường</a:t>
              </a:r>
              <a:endParaRPr lang="en-US" sz="2700" b="1" dirty="0">
                <a:solidFill>
                  <a:srgbClr val="FF0000"/>
                </a:solidFill>
                <a:latin typeface="Times New Roman" pitchFamily="18" charset="0"/>
                <a:cs typeface="Times New Roman" pitchFamily="18" charset="0"/>
              </a:endParaRPr>
            </a:p>
          </p:txBody>
        </p:sp>
        <p:sp>
          <p:nvSpPr>
            <p:cNvPr id="57" name="Right Arrow 56">
              <a:extLst/>
            </p:cNvPr>
            <p:cNvSpPr/>
            <p:nvPr/>
          </p:nvSpPr>
          <p:spPr>
            <a:xfrm rot="10800000">
              <a:off x="5638800" y="1350434"/>
              <a:ext cx="1014367" cy="32596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fontAlgn="auto">
                <a:spcBef>
                  <a:spcPts val="0"/>
                </a:spcBef>
                <a:spcAft>
                  <a:spcPts val="0"/>
                </a:spcAft>
                <a:defRPr/>
              </a:pPr>
              <a:endParaRPr lang="en-US" sz="1350" dirty="0">
                <a:solidFill>
                  <a:srgbClr val="FF0000"/>
                </a:solidFill>
              </a:endParaRPr>
            </a:p>
          </p:txBody>
        </p:sp>
      </p:grpSp>
      <p:grpSp>
        <p:nvGrpSpPr>
          <p:cNvPr id="74" name="Group 73"/>
          <p:cNvGrpSpPr>
            <a:grpSpLocks/>
          </p:cNvGrpSpPr>
          <p:nvPr/>
        </p:nvGrpSpPr>
        <p:grpSpPr bwMode="auto">
          <a:xfrm>
            <a:off x="5434013" y="2457450"/>
            <a:ext cx="3709987" cy="712788"/>
            <a:chOff x="5671852" y="2532491"/>
            <a:chExt cx="3548992" cy="950181"/>
          </a:xfrm>
        </p:grpSpPr>
        <p:sp>
          <p:nvSpPr>
            <p:cNvPr id="44" name="Rectangle 43">
              <a:extLst/>
            </p:cNvPr>
            <p:cNvSpPr/>
            <p:nvPr/>
          </p:nvSpPr>
          <p:spPr>
            <a:xfrm>
              <a:off x="6171474" y="2532491"/>
              <a:ext cx="3049370" cy="950181"/>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fontAlgn="auto">
                <a:spcBef>
                  <a:spcPts val="0"/>
                </a:spcBef>
                <a:spcAft>
                  <a:spcPts val="0"/>
                </a:spcAft>
                <a:defRPr/>
              </a:pPr>
              <a:r>
                <a:rPr lang="en-US" sz="2700" b="1" dirty="0">
                  <a:solidFill>
                    <a:srgbClr val="FF0000"/>
                  </a:solidFill>
                  <a:latin typeface="Times New Roman" pitchFamily="18" charset="0"/>
                  <a:cs typeface="Times New Roman" pitchFamily="18" charset="0"/>
                </a:rPr>
                <a:t>600g </a:t>
              </a:r>
              <a:r>
                <a:rPr lang="en-US" sz="2700" b="1" dirty="0" err="1">
                  <a:solidFill>
                    <a:srgbClr val="FF0000"/>
                  </a:solidFill>
                  <a:latin typeface="Times New Roman" pitchFamily="18" charset="0"/>
                  <a:cs typeface="Times New Roman" pitchFamily="18" charset="0"/>
                </a:rPr>
                <a:t>vừng</a:t>
              </a:r>
              <a:r>
                <a:rPr lang="en-US" sz="2700" b="1" dirty="0">
                  <a:solidFill>
                    <a:srgbClr val="FF0000"/>
                  </a:solidFill>
                  <a:latin typeface="Times New Roman" pitchFamily="18" charset="0"/>
                  <a:cs typeface="Times New Roman" pitchFamily="18" charset="0"/>
                </a:rPr>
                <a:t>, </a:t>
              </a:r>
              <a:r>
                <a:rPr lang="en-US" sz="2700" b="1" dirty="0" err="1">
                  <a:solidFill>
                    <a:srgbClr val="FF0000"/>
                  </a:solidFill>
                  <a:latin typeface="Times New Roman" pitchFamily="18" charset="0"/>
                  <a:cs typeface="Times New Roman" pitchFamily="18" charset="0"/>
                </a:rPr>
                <a:t>lạc</a:t>
              </a:r>
              <a:r>
                <a:rPr lang="en-US" sz="2700" b="1" dirty="0">
                  <a:solidFill>
                    <a:srgbClr val="FF0000"/>
                  </a:solidFill>
                  <a:latin typeface="Times New Roman" pitchFamily="18" charset="0"/>
                  <a:cs typeface="Times New Roman" pitchFamily="18" charset="0"/>
                </a:rPr>
                <a:t>, </a:t>
              </a:r>
              <a:r>
                <a:rPr lang="en-US" sz="2700" b="1" dirty="0" err="1">
                  <a:solidFill>
                    <a:srgbClr val="FF0000"/>
                  </a:solidFill>
                  <a:latin typeface="Times New Roman" pitchFamily="18" charset="0"/>
                  <a:cs typeface="Times New Roman" pitchFamily="18" charset="0"/>
                </a:rPr>
                <a:t>dầu</a:t>
              </a:r>
              <a:endParaRPr lang="en-US" sz="2700" b="1" dirty="0">
                <a:solidFill>
                  <a:srgbClr val="FF0000"/>
                </a:solidFill>
                <a:latin typeface="Times New Roman" pitchFamily="18" charset="0"/>
                <a:cs typeface="Times New Roman" pitchFamily="18" charset="0"/>
              </a:endParaRPr>
            </a:p>
          </p:txBody>
        </p:sp>
        <p:sp>
          <p:nvSpPr>
            <p:cNvPr id="58" name="Right Arrow 57">
              <a:extLst/>
            </p:cNvPr>
            <p:cNvSpPr/>
            <p:nvPr/>
          </p:nvSpPr>
          <p:spPr>
            <a:xfrm rot="10800000">
              <a:off x="5671852" y="2820296"/>
              <a:ext cx="533032" cy="228551"/>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fontAlgn="auto">
                <a:spcBef>
                  <a:spcPts val="0"/>
                </a:spcBef>
                <a:spcAft>
                  <a:spcPts val="0"/>
                </a:spcAft>
                <a:defRPr/>
              </a:pPr>
              <a:endParaRPr lang="en-US" sz="1350" dirty="0">
                <a:solidFill>
                  <a:srgbClr val="FF0000"/>
                </a:solidFill>
              </a:endParaRPr>
            </a:p>
          </p:txBody>
        </p:sp>
      </p:grpSp>
      <p:grpSp>
        <p:nvGrpSpPr>
          <p:cNvPr id="73" name="Group 72"/>
          <p:cNvGrpSpPr>
            <a:grpSpLocks/>
          </p:cNvGrpSpPr>
          <p:nvPr/>
        </p:nvGrpSpPr>
        <p:grpSpPr bwMode="auto">
          <a:xfrm>
            <a:off x="5794375" y="3257550"/>
            <a:ext cx="3349625" cy="823913"/>
            <a:chOff x="5946775" y="3581400"/>
            <a:chExt cx="3255768" cy="838200"/>
          </a:xfrm>
        </p:grpSpPr>
        <p:sp>
          <p:nvSpPr>
            <p:cNvPr id="48" name="Rectangle 47">
              <a:extLst/>
            </p:cNvPr>
            <p:cNvSpPr/>
            <p:nvPr/>
          </p:nvSpPr>
          <p:spPr>
            <a:xfrm>
              <a:off x="6491461" y="3581400"/>
              <a:ext cx="2711082" cy="8382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fontAlgn="auto">
                <a:spcBef>
                  <a:spcPts val="0"/>
                </a:spcBef>
                <a:spcAft>
                  <a:spcPts val="0"/>
                </a:spcAft>
                <a:defRPr/>
              </a:pPr>
              <a:r>
                <a:rPr lang="en-US" sz="2700" b="1" dirty="0">
                  <a:solidFill>
                    <a:srgbClr val="FF0000"/>
                  </a:solidFill>
                  <a:latin typeface="Times New Roman" pitchFamily="18" charset="0"/>
                  <a:cs typeface="Times New Roman" pitchFamily="18" charset="0"/>
                </a:rPr>
                <a:t>1500g </a:t>
              </a:r>
              <a:r>
                <a:rPr lang="en-US" sz="2700" b="1" dirty="0" err="1">
                  <a:solidFill>
                    <a:srgbClr val="FF0000"/>
                  </a:solidFill>
                  <a:latin typeface="Times New Roman" pitchFamily="18" charset="0"/>
                  <a:cs typeface="Times New Roman" pitchFamily="18" charset="0"/>
                </a:rPr>
                <a:t>thịt</a:t>
              </a:r>
              <a:r>
                <a:rPr lang="en-US" sz="2700" b="1" dirty="0">
                  <a:solidFill>
                    <a:srgbClr val="FF0000"/>
                  </a:solidFill>
                  <a:latin typeface="Times New Roman" pitchFamily="18" charset="0"/>
                  <a:cs typeface="Times New Roman" pitchFamily="18" charset="0"/>
                </a:rPr>
                <a:t>, 2500g cá, 2kg </a:t>
              </a:r>
              <a:r>
                <a:rPr lang="en-US" sz="2700" b="1" dirty="0" err="1">
                  <a:solidFill>
                    <a:srgbClr val="FF0000"/>
                  </a:solidFill>
                  <a:latin typeface="Times New Roman" pitchFamily="18" charset="0"/>
                  <a:cs typeface="Times New Roman" pitchFamily="18" charset="0"/>
                </a:rPr>
                <a:t>đậu</a:t>
              </a:r>
              <a:r>
                <a:rPr lang="en-US" sz="2700" b="1" dirty="0">
                  <a:solidFill>
                    <a:srgbClr val="FF0000"/>
                  </a:solidFill>
                  <a:latin typeface="Times New Roman" pitchFamily="18" charset="0"/>
                  <a:cs typeface="Times New Roman" pitchFamily="18" charset="0"/>
                </a:rPr>
                <a:t> </a:t>
              </a:r>
              <a:r>
                <a:rPr lang="en-US" sz="2700" b="1" dirty="0" err="1">
                  <a:solidFill>
                    <a:srgbClr val="FF0000"/>
                  </a:solidFill>
                  <a:latin typeface="Times New Roman" pitchFamily="18" charset="0"/>
                  <a:cs typeface="Times New Roman" pitchFamily="18" charset="0"/>
                </a:rPr>
                <a:t>phu</a:t>
              </a:r>
              <a:r>
                <a:rPr lang="en-US" sz="2700" b="1" dirty="0">
                  <a:solidFill>
                    <a:srgbClr val="FF0000"/>
                  </a:solidFill>
                  <a:latin typeface="Times New Roman" pitchFamily="18" charset="0"/>
                  <a:cs typeface="Times New Roman" pitchFamily="18" charset="0"/>
                </a:rPr>
                <a:t>̣</a:t>
              </a:r>
            </a:p>
          </p:txBody>
        </p:sp>
        <p:sp>
          <p:nvSpPr>
            <p:cNvPr id="59" name="Right Arrow 58">
              <a:extLst/>
            </p:cNvPr>
            <p:cNvSpPr/>
            <p:nvPr/>
          </p:nvSpPr>
          <p:spPr>
            <a:xfrm rot="10800000">
              <a:off x="5946775" y="3886641"/>
              <a:ext cx="533884" cy="22771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fontAlgn="auto">
                <a:spcBef>
                  <a:spcPts val="0"/>
                </a:spcBef>
                <a:spcAft>
                  <a:spcPts val="0"/>
                </a:spcAft>
                <a:defRPr/>
              </a:pPr>
              <a:endParaRPr lang="en-US" sz="1350" dirty="0">
                <a:solidFill>
                  <a:srgbClr val="FF0000"/>
                </a:solidFill>
              </a:endParaRPr>
            </a:p>
          </p:txBody>
        </p:sp>
      </p:grpSp>
      <p:grpSp>
        <p:nvGrpSpPr>
          <p:cNvPr id="72" name="Group 71"/>
          <p:cNvGrpSpPr>
            <a:grpSpLocks/>
          </p:cNvGrpSpPr>
          <p:nvPr/>
        </p:nvGrpSpPr>
        <p:grpSpPr bwMode="auto">
          <a:xfrm>
            <a:off x="6057900" y="4114800"/>
            <a:ext cx="3086100" cy="685800"/>
            <a:chOff x="6413864" y="4419600"/>
            <a:chExt cx="2948548" cy="914400"/>
          </a:xfrm>
        </p:grpSpPr>
        <p:sp>
          <p:nvSpPr>
            <p:cNvPr id="47" name="Rectangle 46">
              <a:extLst/>
            </p:cNvPr>
            <p:cNvSpPr/>
            <p:nvPr/>
          </p:nvSpPr>
          <p:spPr>
            <a:xfrm>
              <a:off x="6659576" y="4419600"/>
              <a:ext cx="2702836" cy="9144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fontAlgn="auto">
                <a:spcBef>
                  <a:spcPts val="0"/>
                </a:spcBef>
                <a:spcAft>
                  <a:spcPts val="0"/>
                </a:spcAft>
                <a:defRPr/>
              </a:pPr>
              <a:r>
                <a:rPr lang="en-US" sz="2700" b="1" dirty="0" err="1">
                  <a:solidFill>
                    <a:srgbClr val="FF0000"/>
                  </a:solidFill>
                  <a:latin typeface="Times New Roman" pitchFamily="18" charset="0"/>
                  <a:cs typeface="Times New Roman" pitchFamily="18" charset="0"/>
                </a:rPr>
                <a:t>Ăn</a:t>
              </a:r>
              <a:r>
                <a:rPr lang="en-US" sz="2700" b="1" dirty="0">
                  <a:solidFill>
                    <a:srgbClr val="FF0000"/>
                  </a:solidFill>
                  <a:latin typeface="Times New Roman" pitchFamily="18" charset="0"/>
                  <a:cs typeface="Times New Roman" pitchFamily="18" charset="0"/>
                </a:rPr>
                <a:t> </a:t>
              </a:r>
              <a:r>
                <a:rPr lang="en-US" sz="2700" b="1" dirty="0" err="1">
                  <a:solidFill>
                    <a:srgbClr val="FF0000"/>
                  </a:solidFill>
                  <a:latin typeface="Times New Roman" pitchFamily="18" charset="0"/>
                  <a:cs typeface="Times New Roman" pitchFamily="18" charset="0"/>
                </a:rPr>
                <a:t>theo</a:t>
              </a:r>
              <a:r>
                <a:rPr lang="en-US" sz="2700" b="1" dirty="0">
                  <a:solidFill>
                    <a:srgbClr val="FF0000"/>
                  </a:solidFill>
                  <a:latin typeface="Times New Roman" pitchFamily="18" charset="0"/>
                  <a:cs typeface="Times New Roman" pitchFamily="18" charset="0"/>
                </a:rPr>
                <a:t> </a:t>
              </a:r>
              <a:r>
                <a:rPr lang="en-US" sz="2700" b="1" dirty="0" err="1">
                  <a:solidFill>
                    <a:srgbClr val="FF0000"/>
                  </a:solidFill>
                  <a:latin typeface="Times New Roman" pitchFamily="18" charset="0"/>
                  <a:cs typeface="Times New Roman" pitchFamily="18" charset="0"/>
                </a:rPr>
                <a:t>kha</a:t>
              </a:r>
              <a:r>
                <a:rPr lang="en-US" sz="2700" b="1" dirty="0">
                  <a:solidFill>
                    <a:srgbClr val="FF0000"/>
                  </a:solidFill>
                  <a:latin typeface="Times New Roman" pitchFamily="18" charset="0"/>
                  <a:cs typeface="Times New Roman" pitchFamily="18" charset="0"/>
                </a:rPr>
                <a:t>̉ </a:t>
              </a:r>
              <a:r>
                <a:rPr lang="en-US" sz="2700" b="1" dirty="0" err="1">
                  <a:solidFill>
                    <a:srgbClr val="FF0000"/>
                  </a:solidFill>
                  <a:latin typeface="Times New Roman" pitchFamily="18" charset="0"/>
                  <a:cs typeface="Times New Roman" pitchFamily="18" charset="0"/>
                </a:rPr>
                <a:t>năng</a:t>
              </a:r>
              <a:endParaRPr lang="en-US" sz="2700" b="1" dirty="0">
                <a:solidFill>
                  <a:srgbClr val="FF0000"/>
                </a:solidFill>
                <a:latin typeface="Times New Roman" pitchFamily="18" charset="0"/>
                <a:cs typeface="Times New Roman" pitchFamily="18" charset="0"/>
              </a:endParaRPr>
            </a:p>
          </p:txBody>
        </p:sp>
        <p:sp>
          <p:nvSpPr>
            <p:cNvPr id="60" name="Right Arrow 59">
              <a:extLst/>
            </p:cNvPr>
            <p:cNvSpPr/>
            <p:nvPr/>
          </p:nvSpPr>
          <p:spPr>
            <a:xfrm rot="10800000">
              <a:off x="6413864" y="4912784"/>
              <a:ext cx="345817" cy="19261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fontAlgn="auto">
                <a:spcBef>
                  <a:spcPts val="0"/>
                </a:spcBef>
                <a:spcAft>
                  <a:spcPts val="0"/>
                </a:spcAft>
                <a:defRPr/>
              </a:pPr>
              <a:endParaRPr lang="en-US" sz="1350" dirty="0">
                <a:solidFill>
                  <a:srgbClr val="FF0000"/>
                </a:solidFill>
              </a:endParaRPr>
            </a:p>
          </p:txBody>
        </p:sp>
      </p:grpSp>
      <p:grpSp>
        <p:nvGrpSpPr>
          <p:cNvPr id="71" name="Group 70"/>
          <p:cNvGrpSpPr>
            <a:grpSpLocks/>
          </p:cNvGrpSpPr>
          <p:nvPr/>
        </p:nvGrpSpPr>
        <p:grpSpPr bwMode="auto">
          <a:xfrm>
            <a:off x="6505575" y="4857750"/>
            <a:ext cx="2638425" cy="400050"/>
            <a:chOff x="6949275" y="5463987"/>
            <a:chExt cx="2194729" cy="533401"/>
          </a:xfrm>
        </p:grpSpPr>
        <p:sp>
          <p:nvSpPr>
            <p:cNvPr id="46" name="Rectangle 45">
              <a:extLst/>
            </p:cNvPr>
            <p:cNvSpPr/>
            <p:nvPr/>
          </p:nvSpPr>
          <p:spPr>
            <a:xfrm>
              <a:off x="7420706" y="5463987"/>
              <a:ext cx="1723298" cy="533401"/>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fontAlgn="auto">
                <a:spcBef>
                  <a:spcPts val="0"/>
                </a:spcBef>
                <a:spcAft>
                  <a:spcPts val="0"/>
                </a:spcAft>
                <a:defRPr/>
              </a:pPr>
              <a:r>
                <a:rPr lang="en-US" sz="2700" b="1" dirty="0">
                  <a:solidFill>
                    <a:srgbClr val="FF0000"/>
                  </a:solidFill>
                  <a:latin typeface="Times New Roman" pitchFamily="18" charset="0"/>
                  <a:cs typeface="Times New Roman" pitchFamily="18" charset="0"/>
                </a:rPr>
                <a:t>10 kg </a:t>
              </a:r>
              <a:r>
                <a:rPr lang="en-US" sz="2700" b="1" dirty="0" err="1">
                  <a:solidFill>
                    <a:srgbClr val="FF0000"/>
                  </a:solidFill>
                  <a:latin typeface="Times New Roman" pitchFamily="18" charset="0"/>
                  <a:cs typeface="Times New Roman" pitchFamily="18" charset="0"/>
                </a:rPr>
                <a:t>rau</a:t>
              </a:r>
              <a:endParaRPr lang="en-US" sz="2700" b="1" dirty="0">
                <a:solidFill>
                  <a:srgbClr val="FF0000"/>
                </a:solidFill>
                <a:latin typeface="Times New Roman" pitchFamily="18" charset="0"/>
                <a:cs typeface="Times New Roman" pitchFamily="18" charset="0"/>
              </a:endParaRPr>
            </a:p>
          </p:txBody>
        </p:sp>
        <p:sp>
          <p:nvSpPr>
            <p:cNvPr id="61" name="Right Arrow 60">
              <a:extLst/>
            </p:cNvPr>
            <p:cNvSpPr/>
            <p:nvPr/>
          </p:nvSpPr>
          <p:spPr>
            <a:xfrm rot="10800000">
              <a:off x="6949275" y="5715871"/>
              <a:ext cx="533496" cy="2286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fontAlgn="auto">
                <a:spcBef>
                  <a:spcPts val="0"/>
                </a:spcBef>
                <a:spcAft>
                  <a:spcPts val="0"/>
                </a:spcAft>
                <a:defRPr/>
              </a:pPr>
              <a:endParaRPr lang="en-US" sz="1350" dirty="0">
                <a:solidFill>
                  <a:srgbClr val="FF0000"/>
                </a:solidFill>
              </a:endParaRPr>
            </a:p>
          </p:txBody>
        </p:sp>
      </p:grpSp>
      <p:grpSp>
        <p:nvGrpSpPr>
          <p:cNvPr id="70" name="Group 69"/>
          <p:cNvGrpSpPr>
            <a:grpSpLocks/>
          </p:cNvGrpSpPr>
          <p:nvPr/>
        </p:nvGrpSpPr>
        <p:grpSpPr bwMode="auto">
          <a:xfrm>
            <a:off x="6686550" y="5314950"/>
            <a:ext cx="2457450" cy="685800"/>
            <a:chOff x="6943758" y="5943601"/>
            <a:chExt cx="2447268" cy="914399"/>
          </a:xfrm>
        </p:grpSpPr>
        <p:sp>
          <p:nvSpPr>
            <p:cNvPr id="45" name="Rectangle 44">
              <a:extLst/>
            </p:cNvPr>
            <p:cNvSpPr/>
            <p:nvPr/>
          </p:nvSpPr>
          <p:spPr>
            <a:xfrm>
              <a:off x="7373769" y="5943601"/>
              <a:ext cx="2017257" cy="91439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fontAlgn="auto">
                <a:spcBef>
                  <a:spcPts val="0"/>
                </a:spcBef>
                <a:spcAft>
                  <a:spcPts val="0"/>
                </a:spcAft>
                <a:defRPr/>
              </a:pPr>
              <a:r>
                <a:rPr lang="en-US" sz="2700" b="1" dirty="0" err="1">
                  <a:solidFill>
                    <a:srgbClr val="FF0000"/>
                  </a:solidFill>
                  <a:latin typeface="Times New Roman" pitchFamily="18" charset="0"/>
                  <a:cs typeface="Times New Roman" pitchFamily="18" charset="0"/>
                </a:rPr>
                <a:t>12kg</a:t>
              </a:r>
              <a:r>
                <a:rPr lang="en-US" sz="2700" b="1" dirty="0">
                  <a:solidFill>
                    <a:srgbClr val="FF0000"/>
                  </a:solidFill>
                  <a:latin typeface="Times New Roman" pitchFamily="18" charset="0"/>
                  <a:cs typeface="Times New Roman" pitchFamily="18" charset="0"/>
                </a:rPr>
                <a:t> </a:t>
              </a:r>
              <a:r>
                <a:rPr lang="en-US" sz="2700" b="1" dirty="0" err="1">
                  <a:solidFill>
                    <a:srgbClr val="FF0000"/>
                  </a:solidFill>
                  <a:latin typeface="Times New Roman" pitchFamily="18" charset="0"/>
                  <a:cs typeface="Times New Roman" pitchFamily="18" charset="0"/>
                </a:rPr>
                <a:t>lương</a:t>
              </a:r>
              <a:r>
                <a:rPr lang="en-US" sz="2700" b="1" dirty="0">
                  <a:solidFill>
                    <a:srgbClr val="FF0000"/>
                  </a:solidFill>
                  <a:latin typeface="Times New Roman" pitchFamily="18" charset="0"/>
                  <a:cs typeface="Times New Roman" pitchFamily="18" charset="0"/>
                </a:rPr>
                <a:t> </a:t>
              </a:r>
              <a:r>
                <a:rPr lang="en-US" sz="2700" b="1" dirty="0" err="1">
                  <a:solidFill>
                    <a:srgbClr val="FF0000"/>
                  </a:solidFill>
                  <a:latin typeface="Times New Roman" pitchFamily="18" charset="0"/>
                  <a:cs typeface="Times New Roman" pitchFamily="18" charset="0"/>
                </a:rPr>
                <a:t>thực</a:t>
              </a:r>
              <a:endParaRPr lang="en-US" sz="2700" b="1" dirty="0">
                <a:solidFill>
                  <a:srgbClr val="FF0000"/>
                </a:solidFill>
                <a:latin typeface="Times New Roman" pitchFamily="18" charset="0"/>
                <a:cs typeface="Times New Roman" pitchFamily="18" charset="0"/>
              </a:endParaRPr>
            </a:p>
          </p:txBody>
        </p:sp>
        <p:sp>
          <p:nvSpPr>
            <p:cNvPr id="62" name="Right Arrow 61">
              <a:extLst/>
            </p:cNvPr>
            <p:cNvSpPr/>
            <p:nvPr/>
          </p:nvSpPr>
          <p:spPr>
            <a:xfrm rot="10800000">
              <a:off x="6943758" y="6400801"/>
              <a:ext cx="532771" cy="2286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fontAlgn="auto">
                <a:spcBef>
                  <a:spcPts val="0"/>
                </a:spcBef>
                <a:spcAft>
                  <a:spcPts val="0"/>
                </a:spcAft>
                <a:defRPr/>
              </a:pPr>
              <a:endParaRPr lang="en-US" sz="1350" dirty="0">
                <a:solidFill>
                  <a:srgbClr val="FF0000"/>
                </a:solidFill>
              </a:endParaRPr>
            </a:p>
          </p:txBody>
        </p:sp>
      </p:grpSp>
      <p:pic>
        <p:nvPicPr>
          <p:cNvPr id="13334" name="Picture 76"/>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3459163" y="1752600"/>
            <a:ext cx="1706562" cy="65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35" name="Picture 77"/>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3675063" y="1181100"/>
            <a:ext cx="1239837"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63"/>
                                        </p:tgtEl>
                                        <p:attrNameLst>
                                          <p:attrName>style.visibility</p:attrName>
                                        </p:attrNameLst>
                                      </p:cBhvr>
                                      <p:to>
                                        <p:strVal val="visible"/>
                                      </p:to>
                                    </p:set>
                                    <p:anim calcmode="lin" valueType="num">
                                      <p:cBhvr>
                                        <p:cTn id="7" dur="500" fill="hold"/>
                                        <p:tgtEl>
                                          <p:spTgt spid="63"/>
                                        </p:tgtEl>
                                        <p:attrNameLst>
                                          <p:attrName>ppt_w</p:attrName>
                                        </p:attrNameLst>
                                      </p:cBhvr>
                                      <p:tavLst>
                                        <p:tav tm="0">
                                          <p:val>
                                            <p:fltVal val="0"/>
                                          </p:val>
                                        </p:tav>
                                        <p:tav tm="100000">
                                          <p:val>
                                            <p:strVal val="#ppt_w"/>
                                          </p:val>
                                        </p:tav>
                                      </p:tavLst>
                                    </p:anim>
                                    <p:anim calcmode="lin" valueType="num">
                                      <p:cBhvr>
                                        <p:cTn id="8" dur="500" fill="hold"/>
                                        <p:tgtEl>
                                          <p:spTgt spid="63"/>
                                        </p:tgtEl>
                                        <p:attrNameLst>
                                          <p:attrName>ppt_h</p:attrName>
                                        </p:attrNameLst>
                                      </p:cBhvr>
                                      <p:tavLst>
                                        <p:tav tm="0">
                                          <p:val>
                                            <p:fltVal val="0"/>
                                          </p:val>
                                        </p:tav>
                                        <p:tav tm="100000">
                                          <p:val>
                                            <p:strVal val="#ppt_h"/>
                                          </p:val>
                                        </p:tav>
                                      </p:tavLst>
                                    </p:anim>
                                    <p:animEffect transition="in" filter="fade">
                                      <p:cBhvr>
                                        <p:cTn id="9" dur="500"/>
                                        <p:tgtEl>
                                          <p:spTgt spid="63"/>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nodeType="clickEffect">
                                  <p:stCondLst>
                                    <p:cond delay="0"/>
                                  </p:stCondLst>
                                  <p:childTnLst>
                                    <p:set>
                                      <p:cBhvr>
                                        <p:cTn id="13" dur="1" fill="hold">
                                          <p:stCondLst>
                                            <p:cond delay="0"/>
                                          </p:stCondLst>
                                        </p:cTn>
                                        <p:tgtEl>
                                          <p:spTgt spid="70"/>
                                        </p:tgtEl>
                                        <p:attrNameLst>
                                          <p:attrName>style.visibility</p:attrName>
                                        </p:attrNameLst>
                                      </p:cBhvr>
                                      <p:to>
                                        <p:strVal val="visible"/>
                                      </p:to>
                                    </p:set>
                                    <p:anim calcmode="lin" valueType="num">
                                      <p:cBhvr>
                                        <p:cTn id="14" dur="500" fill="hold"/>
                                        <p:tgtEl>
                                          <p:spTgt spid="70"/>
                                        </p:tgtEl>
                                        <p:attrNameLst>
                                          <p:attrName>ppt_w</p:attrName>
                                        </p:attrNameLst>
                                      </p:cBhvr>
                                      <p:tavLst>
                                        <p:tav tm="0">
                                          <p:val>
                                            <p:fltVal val="0"/>
                                          </p:val>
                                        </p:tav>
                                        <p:tav tm="100000">
                                          <p:val>
                                            <p:strVal val="#ppt_w"/>
                                          </p:val>
                                        </p:tav>
                                      </p:tavLst>
                                    </p:anim>
                                    <p:anim calcmode="lin" valueType="num">
                                      <p:cBhvr>
                                        <p:cTn id="15" dur="500" fill="hold"/>
                                        <p:tgtEl>
                                          <p:spTgt spid="70"/>
                                        </p:tgtEl>
                                        <p:attrNameLst>
                                          <p:attrName>ppt_h</p:attrName>
                                        </p:attrNameLst>
                                      </p:cBhvr>
                                      <p:tavLst>
                                        <p:tav tm="0">
                                          <p:val>
                                            <p:fltVal val="0"/>
                                          </p:val>
                                        </p:tav>
                                        <p:tav tm="100000">
                                          <p:val>
                                            <p:strVal val="#ppt_h"/>
                                          </p:val>
                                        </p:tav>
                                      </p:tavLst>
                                    </p:anim>
                                    <p:animEffect transition="in" filter="fade">
                                      <p:cBhvr>
                                        <p:cTn id="16" dur="500"/>
                                        <p:tgtEl>
                                          <p:spTgt spid="70"/>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0" fill="hold" nodeType="clickEffect">
                                  <p:stCondLst>
                                    <p:cond delay="0"/>
                                  </p:stCondLst>
                                  <p:childTnLst>
                                    <p:set>
                                      <p:cBhvr>
                                        <p:cTn id="20" dur="1" fill="hold">
                                          <p:stCondLst>
                                            <p:cond delay="0"/>
                                          </p:stCondLst>
                                        </p:cTn>
                                        <p:tgtEl>
                                          <p:spTgt spid="64"/>
                                        </p:tgtEl>
                                        <p:attrNameLst>
                                          <p:attrName>style.visibility</p:attrName>
                                        </p:attrNameLst>
                                      </p:cBhvr>
                                      <p:to>
                                        <p:strVal val="visible"/>
                                      </p:to>
                                    </p:set>
                                    <p:anim calcmode="lin" valueType="num">
                                      <p:cBhvr>
                                        <p:cTn id="21" dur="500" fill="hold"/>
                                        <p:tgtEl>
                                          <p:spTgt spid="64"/>
                                        </p:tgtEl>
                                        <p:attrNameLst>
                                          <p:attrName>ppt_w</p:attrName>
                                        </p:attrNameLst>
                                      </p:cBhvr>
                                      <p:tavLst>
                                        <p:tav tm="0">
                                          <p:val>
                                            <p:fltVal val="0"/>
                                          </p:val>
                                        </p:tav>
                                        <p:tav tm="100000">
                                          <p:val>
                                            <p:strVal val="#ppt_w"/>
                                          </p:val>
                                        </p:tav>
                                      </p:tavLst>
                                    </p:anim>
                                    <p:anim calcmode="lin" valueType="num">
                                      <p:cBhvr>
                                        <p:cTn id="22" dur="500" fill="hold"/>
                                        <p:tgtEl>
                                          <p:spTgt spid="64"/>
                                        </p:tgtEl>
                                        <p:attrNameLst>
                                          <p:attrName>ppt_h</p:attrName>
                                        </p:attrNameLst>
                                      </p:cBhvr>
                                      <p:tavLst>
                                        <p:tav tm="0">
                                          <p:val>
                                            <p:fltVal val="0"/>
                                          </p:val>
                                        </p:tav>
                                        <p:tav tm="100000">
                                          <p:val>
                                            <p:strVal val="#ppt_h"/>
                                          </p:val>
                                        </p:tav>
                                      </p:tavLst>
                                    </p:anim>
                                    <p:animEffect transition="in" filter="fade">
                                      <p:cBhvr>
                                        <p:cTn id="23" dur="500"/>
                                        <p:tgtEl>
                                          <p:spTgt spid="64"/>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3" presetClass="entr" presetSubtype="0" fill="hold" nodeType="clickEffect">
                                  <p:stCondLst>
                                    <p:cond delay="0"/>
                                  </p:stCondLst>
                                  <p:childTnLst>
                                    <p:set>
                                      <p:cBhvr>
                                        <p:cTn id="27" dur="1" fill="hold">
                                          <p:stCondLst>
                                            <p:cond delay="0"/>
                                          </p:stCondLst>
                                        </p:cTn>
                                        <p:tgtEl>
                                          <p:spTgt spid="71"/>
                                        </p:tgtEl>
                                        <p:attrNameLst>
                                          <p:attrName>style.visibility</p:attrName>
                                        </p:attrNameLst>
                                      </p:cBhvr>
                                      <p:to>
                                        <p:strVal val="visible"/>
                                      </p:to>
                                    </p:set>
                                    <p:anim calcmode="lin" valueType="num">
                                      <p:cBhvr>
                                        <p:cTn id="28" dur="500" fill="hold"/>
                                        <p:tgtEl>
                                          <p:spTgt spid="71"/>
                                        </p:tgtEl>
                                        <p:attrNameLst>
                                          <p:attrName>ppt_w</p:attrName>
                                        </p:attrNameLst>
                                      </p:cBhvr>
                                      <p:tavLst>
                                        <p:tav tm="0">
                                          <p:val>
                                            <p:fltVal val="0"/>
                                          </p:val>
                                        </p:tav>
                                        <p:tav tm="100000">
                                          <p:val>
                                            <p:strVal val="#ppt_w"/>
                                          </p:val>
                                        </p:tav>
                                      </p:tavLst>
                                    </p:anim>
                                    <p:anim calcmode="lin" valueType="num">
                                      <p:cBhvr>
                                        <p:cTn id="29" dur="500" fill="hold"/>
                                        <p:tgtEl>
                                          <p:spTgt spid="71"/>
                                        </p:tgtEl>
                                        <p:attrNameLst>
                                          <p:attrName>ppt_h</p:attrName>
                                        </p:attrNameLst>
                                      </p:cBhvr>
                                      <p:tavLst>
                                        <p:tav tm="0">
                                          <p:val>
                                            <p:fltVal val="0"/>
                                          </p:val>
                                        </p:tav>
                                        <p:tav tm="100000">
                                          <p:val>
                                            <p:strVal val="#ppt_h"/>
                                          </p:val>
                                        </p:tav>
                                      </p:tavLst>
                                    </p:anim>
                                    <p:animEffect transition="in" filter="fade">
                                      <p:cBhvr>
                                        <p:cTn id="30" dur="500"/>
                                        <p:tgtEl>
                                          <p:spTgt spid="71"/>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3" presetClass="entr" presetSubtype="0" fill="hold" nodeType="clickEffect">
                                  <p:stCondLst>
                                    <p:cond delay="0"/>
                                  </p:stCondLst>
                                  <p:childTnLst>
                                    <p:set>
                                      <p:cBhvr>
                                        <p:cTn id="34" dur="1" fill="hold">
                                          <p:stCondLst>
                                            <p:cond delay="0"/>
                                          </p:stCondLst>
                                        </p:cTn>
                                        <p:tgtEl>
                                          <p:spTgt spid="65"/>
                                        </p:tgtEl>
                                        <p:attrNameLst>
                                          <p:attrName>style.visibility</p:attrName>
                                        </p:attrNameLst>
                                      </p:cBhvr>
                                      <p:to>
                                        <p:strVal val="visible"/>
                                      </p:to>
                                    </p:set>
                                    <p:anim calcmode="lin" valueType="num">
                                      <p:cBhvr>
                                        <p:cTn id="35" dur="500" fill="hold"/>
                                        <p:tgtEl>
                                          <p:spTgt spid="65"/>
                                        </p:tgtEl>
                                        <p:attrNameLst>
                                          <p:attrName>ppt_w</p:attrName>
                                        </p:attrNameLst>
                                      </p:cBhvr>
                                      <p:tavLst>
                                        <p:tav tm="0">
                                          <p:val>
                                            <p:fltVal val="0"/>
                                          </p:val>
                                        </p:tav>
                                        <p:tav tm="100000">
                                          <p:val>
                                            <p:strVal val="#ppt_w"/>
                                          </p:val>
                                        </p:tav>
                                      </p:tavLst>
                                    </p:anim>
                                    <p:anim calcmode="lin" valueType="num">
                                      <p:cBhvr>
                                        <p:cTn id="36" dur="500" fill="hold"/>
                                        <p:tgtEl>
                                          <p:spTgt spid="65"/>
                                        </p:tgtEl>
                                        <p:attrNameLst>
                                          <p:attrName>ppt_h</p:attrName>
                                        </p:attrNameLst>
                                      </p:cBhvr>
                                      <p:tavLst>
                                        <p:tav tm="0">
                                          <p:val>
                                            <p:fltVal val="0"/>
                                          </p:val>
                                        </p:tav>
                                        <p:tav tm="100000">
                                          <p:val>
                                            <p:strVal val="#ppt_h"/>
                                          </p:val>
                                        </p:tav>
                                      </p:tavLst>
                                    </p:anim>
                                    <p:animEffect transition="in" filter="fade">
                                      <p:cBhvr>
                                        <p:cTn id="37" dur="500"/>
                                        <p:tgtEl>
                                          <p:spTgt spid="65"/>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3" presetClass="entr" presetSubtype="0" fill="hold" nodeType="clickEffect">
                                  <p:stCondLst>
                                    <p:cond delay="0"/>
                                  </p:stCondLst>
                                  <p:childTnLst>
                                    <p:set>
                                      <p:cBhvr>
                                        <p:cTn id="41" dur="1" fill="hold">
                                          <p:stCondLst>
                                            <p:cond delay="0"/>
                                          </p:stCondLst>
                                        </p:cTn>
                                        <p:tgtEl>
                                          <p:spTgt spid="72"/>
                                        </p:tgtEl>
                                        <p:attrNameLst>
                                          <p:attrName>style.visibility</p:attrName>
                                        </p:attrNameLst>
                                      </p:cBhvr>
                                      <p:to>
                                        <p:strVal val="visible"/>
                                      </p:to>
                                    </p:set>
                                    <p:anim calcmode="lin" valueType="num">
                                      <p:cBhvr>
                                        <p:cTn id="42" dur="500" fill="hold"/>
                                        <p:tgtEl>
                                          <p:spTgt spid="72"/>
                                        </p:tgtEl>
                                        <p:attrNameLst>
                                          <p:attrName>ppt_w</p:attrName>
                                        </p:attrNameLst>
                                      </p:cBhvr>
                                      <p:tavLst>
                                        <p:tav tm="0">
                                          <p:val>
                                            <p:fltVal val="0"/>
                                          </p:val>
                                        </p:tav>
                                        <p:tav tm="100000">
                                          <p:val>
                                            <p:strVal val="#ppt_w"/>
                                          </p:val>
                                        </p:tav>
                                      </p:tavLst>
                                    </p:anim>
                                    <p:anim calcmode="lin" valueType="num">
                                      <p:cBhvr>
                                        <p:cTn id="43" dur="500" fill="hold"/>
                                        <p:tgtEl>
                                          <p:spTgt spid="72"/>
                                        </p:tgtEl>
                                        <p:attrNameLst>
                                          <p:attrName>ppt_h</p:attrName>
                                        </p:attrNameLst>
                                      </p:cBhvr>
                                      <p:tavLst>
                                        <p:tav tm="0">
                                          <p:val>
                                            <p:fltVal val="0"/>
                                          </p:val>
                                        </p:tav>
                                        <p:tav tm="100000">
                                          <p:val>
                                            <p:strVal val="#ppt_h"/>
                                          </p:val>
                                        </p:tav>
                                      </p:tavLst>
                                    </p:anim>
                                    <p:animEffect transition="in" filter="fade">
                                      <p:cBhvr>
                                        <p:cTn id="44" dur="500"/>
                                        <p:tgtEl>
                                          <p:spTgt spid="72"/>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53" presetClass="entr" presetSubtype="0" fill="hold" nodeType="clickEffect">
                                  <p:stCondLst>
                                    <p:cond delay="0"/>
                                  </p:stCondLst>
                                  <p:childTnLst>
                                    <p:set>
                                      <p:cBhvr>
                                        <p:cTn id="48" dur="1" fill="hold">
                                          <p:stCondLst>
                                            <p:cond delay="0"/>
                                          </p:stCondLst>
                                        </p:cTn>
                                        <p:tgtEl>
                                          <p:spTgt spid="66"/>
                                        </p:tgtEl>
                                        <p:attrNameLst>
                                          <p:attrName>style.visibility</p:attrName>
                                        </p:attrNameLst>
                                      </p:cBhvr>
                                      <p:to>
                                        <p:strVal val="visible"/>
                                      </p:to>
                                    </p:set>
                                    <p:anim calcmode="lin" valueType="num">
                                      <p:cBhvr>
                                        <p:cTn id="49" dur="500" fill="hold"/>
                                        <p:tgtEl>
                                          <p:spTgt spid="66"/>
                                        </p:tgtEl>
                                        <p:attrNameLst>
                                          <p:attrName>ppt_w</p:attrName>
                                        </p:attrNameLst>
                                      </p:cBhvr>
                                      <p:tavLst>
                                        <p:tav tm="0">
                                          <p:val>
                                            <p:fltVal val="0"/>
                                          </p:val>
                                        </p:tav>
                                        <p:tav tm="100000">
                                          <p:val>
                                            <p:strVal val="#ppt_w"/>
                                          </p:val>
                                        </p:tav>
                                      </p:tavLst>
                                    </p:anim>
                                    <p:anim calcmode="lin" valueType="num">
                                      <p:cBhvr>
                                        <p:cTn id="50" dur="500" fill="hold"/>
                                        <p:tgtEl>
                                          <p:spTgt spid="66"/>
                                        </p:tgtEl>
                                        <p:attrNameLst>
                                          <p:attrName>ppt_h</p:attrName>
                                        </p:attrNameLst>
                                      </p:cBhvr>
                                      <p:tavLst>
                                        <p:tav tm="0">
                                          <p:val>
                                            <p:fltVal val="0"/>
                                          </p:val>
                                        </p:tav>
                                        <p:tav tm="100000">
                                          <p:val>
                                            <p:strVal val="#ppt_h"/>
                                          </p:val>
                                        </p:tav>
                                      </p:tavLst>
                                    </p:anim>
                                    <p:animEffect transition="in" filter="fade">
                                      <p:cBhvr>
                                        <p:cTn id="51" dur="500"/>
                                        <p:tgtEl>
                                          <p:spTgt spid="66"/>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53" presetClass="entr" presetSubtype="0" fill="hold" nodeType="click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p:cTn id="56" dur="500" fill="hold"/>
                                        <p:tgtEl>
                                          <p:spTgt spid="73"/>
                                        </p:tgtEl>
                                        <p:attrNameLst>
                                          <p:attrName>ppt_w</p:attrName>
                                        </p:attrNameLst>
                                      </p:cBhvr>
                                      <p:tavLst>
                                        <p:tav tm="0">
                                          <p:val>
                                            <p:fltVal val="0"/>
                                          </p:val>
                                        </p:tav>
                                        <p:tav tm="100000">
                                          <p:val>
                                            <p:strVal val="#ppt_w"/>
                                          </p:val>
                                        </p:tav>
                                      </p:tavLst>
                                    </p:anim>
                                    <p:anim calcmode="lin" valueType="num">
                                      <p:cBhvr>
                                        <p:cTn id="57" dur="500" fill="hold"/>
                                        <p:tgtEl>
                                          <p:spTgt spid="73"/>
                                        </p:tgtEl>
                                        <p:attrNameLst>
                                          <p:attrName>ppt_h</p:attrName>
                                        </p:attrNameLst>
                                      </p:cBhvr>
                                      <p:tavLst>
                                        <p:tav tm="0">
                                          <p:val>
                                            <p:fltVal val="0"/>
                                          </p:val>
                                        </p:tav>
                                        <p:tav tm="100000">
                                          <p:val>
                                            <p:strVal val="#ppt_h"/>
                                          </p:val>
                                        </p:tav>
                                      </p:tavLst>
                                    </p:anim>
                                    <p:animEffect transition="in" filter="fade">
                                      <p:cBhvr>
                                        <p:cTn id="58" dur="500"/>
                                        <p:tgtEl>
                                          <p:spTgt spid="73"/>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53" presetClass="entr" presetSubtype="0" fill="hold" nodeType="clickEffect">
                                  <p:stCondLst>
                                    <p:cond delay="0"/>
                                  </p:stCondLst>
                                  <p:childTnLst>
                                    <p:set>
                                      <p:cBhvr>
                                        <p:cTn id="62" dur="1" fill="hold">
                                          <p:stCondLst>
                                            <p:cond delay="0"/>
                                          </p:stCondLst>
                                        </p:cTn>
                                        <p:tgtEl>
                                          <p:spTgt spid="67"/>
                                        </p:tgtEl>
                                        <p:attrNameLst>
                                          <p:attrName>style.visibility</p:attrName>
                                        </p:attrNameLst>
                                      </p:cBhvr>
                                      <p:to>
                                        <p:strVal val="visible"/>
                                      </p:to>
                                    </p:set>
                                    <p:anim calcmode="lin" valueType="num">
                                      <p:cBhvr>
                                        <p:cTn id="63" dur="500" fill="hold"/>
                                        <p:tgtEl>
                                          <p:spTgt spid="67"/>
                                        </p:tgtEl>
                                        <p:attrNameLst>
                                          <p:attrName>ppt_w</p:attrName>
                                        </p:attrNameLst>
                                      </p:cBhvr>
                                      <p:tavLst>
                                        <p:tav tm="0">
                                          <p:val>
                                            <p:fltVal val="0"/>
                                          </p:val>
                                        </p:tav>
                                        <p:tav tm="100000">
                                          <p:val>
                                            <p:strVal val="#ppt_w"/>
                                          </p:val>
                                        </p:tav>
                                      </p:tavLst>
                                    </p:anim>
                                    <p:anim calcmode="lin" valueType="num">
                                      <p:cBhvr>
                                        <p:cTn id="64" dur="500" fill="hold"/>
                                        <p:tgtEl>
                                          <p:spTgt spid="67"/>
                                        </p:tgtEl>
                                        <p:attrNameLst>
                                          <p:attrName>ppt_h</p:attrName>
                                        </p:attrNameLst>
                                      </p:cBhvr>
                                      <p:tavLst>
                                        <p:tav tm="0">
                                          <p:val>
                                            <p:fltVal val="0"/>
                                          </p:val>
                                        </p:tav>
                                        <p:tav tm="100000">
                                          <p:val>
                                            <p:strVal val="#ppt_h"/>
                                          </p:val>
                                        </p:tav>
                                      </p:tavLst>
                                    </p:anim>
                                    <p:animEffect transition="in" filter="fade">
                                      <p:cBhvr>
                                        <p:cTn id="65" dur="500"/>
                                        <p:tgtEl>
                                          <p:spTgt spid="67"/>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53" presetClass="entr" presetSubtype="0" fill="hold" nodeType="clickEffect">
                                  <p:stCondLst>
                                    <p:cond delay="0"/>
                                  </p:stCondLst>
                                  <p:childTnLst>
                                    <p:set>
                                      <p:cBhvr>
                                        <p:cTn id="69" dur="1" fill="hold">
                                          <p:stCondLst>
                                            <p:cond delay="0"/>
                                          </p:stCondLst>
                                        </p:cTn>
                                        <p:tgtEl>
                                          <p:spTgt spid="74"/>
                                        </p:tgtEl>
                                        <p:attrNameLst>
                                          <p:attrName>style.visibility</p:attrName>
                                        </p:attrNameLst>
                                      </p:cBhvr>
                                      <p:to>
                                        <p:strVal val="visible"/>
                                      </p:to>
                                    </p:set>
                                    <p:anim calcmode="lin" valueType="num">
                                      <p:cBhvr>
                                        <p:cTn id="70" dur="500" fill="hold"/>
                                        <p:tgtEl>
                                          <p:spTgt spid="74"/>
                                        </p:tgtEl>
                                        <p:attrNameLst>
                                          <p:attrName>ppt_w</p:attrName>
                                        </p:attrNameLst>
                                      </p:cBhvr>
                                      <p:tavLst>
                                        <p:tav tm="0">
                                          <p:val>
                                            <p:fltVal val="0"/>
                                          </p:val>
                                        </p:tav>
                                        <p:tav tm="100000">
                                          <p:val>
                                            <p:strVal val="#ppt_w"/>
                                          </p:val>
                                        </p:tav>
                                      </p:tavLst>
                                    </p:anim>
                                    <p:anim calcmode="lin" valueType="num">
                                      <p:cBhvr>
                                        <p:cTn id="71" dur="500" fill="hold"/>
                                        <p:tgtEl>
                                          <p:spTgt spid="74"/>
                                        </p:tgtEl>
                                        <p:attrNameLst>
                                          <p:attrName>ppt_h</p:attrName>
                                        </p:attrNameLst>
                                      </p:cBhvr>
                                      <p:tavLst>
                                        <p:tav tm="0">
                                          <p:val>
                                            <p:fltVal val="0"/>
                                          </p:val>
                                        </p:tav>
                                        <p:tav tm="100000">
                                          <p:val>
                                            <p:strVal val="#ppt_h"/>
                                          </p:val>
                                        </p:tav>
                                      </p:tavLst>
                                    </p:anim>
                                    <p:animEffect transition="in" filter="fade">
                                      <p:cBhvr>
                                        <p:cTn id="72" dur="500"/>
                                        <p:tgtEl>
                                          <p:spTgt spid="74"/>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53" presetClass="entr" presetSubtype="0" fill="hold" nodeType="clickEffect">
                                  <p:stCondLst>
                                    <p:cond delay="0"/>
                                  </p:stCondLst>
                                  <p:childTnLst>
                                    <p:set>
                                      <p:cBhvr>
                                        <p:cTn id="76" dur="1" fill="hold">
                                          <p:stCondLst>
                                            <p:cond delay="0"/>
                                          </p:stCondLst>
                                        </p:cTn>
                                        <p:tgtEl>
                                          <p:spTgt spid="68"/>
                                        </p:tgtEl>
                                        <p:attrNameLst>
                                          <p:attrName>style.visibility</p:attrName>
                                        </p:attrNameLst>
                                      </p:cBhvr>
                                      <p:to>
                                        <p:strVal val="visible"/>
                                      </p:to>
                                    </p:set>
                                    <p:anim calcmode="lin" valueType="num">
                                      <p:cBhvr>
                                        <p:cTn id="77" dur="500" fill="hold"/>
                                        <p:tgtEl>
                                          <p:spTgt spid="68"/>
                                        </p:tgtEl>
                                        <p:attrNameLst>
                                          <p:attrName>ppt_w</p:attrName>
                                        </p:attrNameLst>
                                      </p:cBhvr>
                                      <p:tavLst>
                                        <p:tav tm="0">
                                          <p:val>
                                            <p:fltVal val="0"/>
                                          </p:val>
                                        </p:tav>
                                        <p:tav tm="100000">
                                          <p:val>
                                            <p:strVal val="#ppt_w"/>
                                          </p:val>
                                        </p:tav>
                                      </p:tavLst>
                                    </p:anim>
                                    <p:anim calcmode="lin" valueType="num">
                                      <p:cBhvr>
                                        <p:cTn id="78" dur="500" fill="hold"/>
                                        <p:tgtEl>
                                          <p:spTgt spid="68"/>
                                        </p:tgtEl>
                                        <p:attrNameLst>
                                          <p:attrName>ppt_h</p:attrName>
                                        </p:attrNameLst>
                                      </p:cBhvr>
                                      <p:tavLst>
                                        <p:tav tm="0">
                                          <p:val>
                                            <p:fltVal val="0"/>
                                          </p:val>
                                        </p:tav>
                                        <p:tav tm="100000">
                                          <p:val>
                                            <p:strVal val="#ppt_h"/>
                                          </p:val>
                                        </p:tav>
                                      </p:tavLst>
                                    </p:anim>
                                    <p:animEffect transition="in" filter="fade">
                                      <p:cBhvr>
                                        <p:cTn id="79" dur="500"/>
                                        <p:tgtEl>
                                          <p:spTgt spid="68"/>
                                        </p:tgtEl>
                                      </p:cBhvr>
                                    </p:animEffect>
                                  </p:childTnLst>
                                </p:cTn>
                              </p:par>
                            </p:childTnLst>
                          </p:cTn>
                        </p:par>
                      </p:childTnLst>
                    </p:cTn>
                  </p:par>
                  <p:par>
                    <p:cTn id="80" fill="hold" nodeType="clickPar">
                      <p:stCondLst>
                        <p:cond delay="indefinite"/>
                      </p:stCondLst>
                      <p:childTnLst>
                        <p:par>
                          <p:cTn id="81" fill="hold" nodeType="withGroup">
                            <p:stCondLst>
                              <p:cond delay="0"/>
                            </p:stCondLst>
                            <p:childTnLst>
                              <p:par>
                                <p:cTn id="82" presetID="53" presetClass="entr" presetSubtype="0" fill="hold" nodeType="clickEffect">
                                  <p:stCondLst>
                                    <p:cond delay="0"/>
                                  </p:stCondLst>
                                  <p:childTnLst>
                                    <p:set>
                                      <p:cBhvr>
                                        <p:cTn id="83" dur="1" fill="hold">
                                          <p:stCondLst>
                                            <p:cond delay="0"/>
                                          </p:stCondLst>
                                        </p:cTn>
                                        <p:tgtEl>
                                          <p:spTgt spid="75"/>
                                        </p:tgtEl>
                                        <p:attrNameLst>
                                          <p:attrName>style.visibility</p:attrName>
                                        </p:attrNameLst>
                                      </p:cBhvr>
                                      <p:to>
                                        <p:strVal val="visible"/>
                                      </p:to>
                                    </p:set>
                                    <p:anim calcmode="lin" valueType="num">
                                      <p:cBhvr>
                                        <p:cTn id="84" dur="500" fill="hold"/>
                                        <p:tgtEl>
                                          <p:spTgt spid="75"/>
                                        </p:tgtEl>
                                        <p:attrNameLst>
                                          <p:attrName>ppt_w</p:attrName>
                                        </p:attrNameLst>
                                      </p:cBhvr>
                                      <p:tavLst>
                                        <p:tav tm="0">
                                          <p:val>
                                            <p:fltVal val="0"/>
                                          </p:val>
                                        </p:tav>
                                        <p:tav tm="100000">
                                          <p:val>
                                            <p:strVal val="#ppt_w"/>
                                          </p:val>
                                        </p:tav>
                                      </p:tavLst>
                                    </p:anim>
                                    <p:anim calcmode="lin" valueType="num">
                                      <p:cBhvr>
                                        <p:cTn id="85" dur="500" fill="hold"/>
                                        <p:tgtEl>
                                          <p:spTgt spid="75"/>
                                        </p:tgtEl>
                                        <p:attrNameLst>
                                          <p:attrName>ppt_h</p:attrName>
                                        </p:attrNameLst>
                                      </p:cBhvr>
                                      <p:tavLst>
                                        <p:tav tm="0">
                                          <p:val>
                                            <p:fltVal val="0"/>
                                          </p:val>
                                        </p:tav>
                                        <p:tav tm="100000">
                                          <p:val>
                                            <p:strVal val="#ppt_h"/>
                                          </p:val>
                                        </p:tav>
                                      </p:tavLst>
                                    </p:anim>
                                    <p:animEffect transition="in" filter="fade">
                                      <p:cBhvr>
                                        <p:cTn id="86" dur="500"/>
                                        <p:tgtEl>
                                          <p:spTgt spid="75"/>
                                        </p:tgtEl>
                                      </p:cBhvr>
                                    </p:animEffect>
                                  </p:childTnLst>
                                </p:cTn>
                              </p:par>
                            </p:childTnLst>
                          </p:cTn>
                        </p:par>
                      </p:childTnLst>
                    </p:cTn>
                  </p:par>
                  <p:par>
                    <p:cTn id="87" fill="hold" nodeType="clickPar">
                      <p:stCondLst>
                        <p:cond delay="indefinite"/>
                      </p:stCondLst>
                      <p:childTnLst>
                        <p:par>
                          <p:cTn id="88" fill="hold" nodeType="withGroup">
                            <p:stCondLst>
                              <p:cond delay="0"/>
                            </p:stCondLst>
                            <p:childTnLst>
                              <p:par>
                                <p:cTn id="89" presetID="53" presetClass="entr" presetSubtype="0" fill="hold" nodeType="clickEffect">
                                  <p:stCondLst>
                                    <p:cond delay="0"/>
                                  </p:stCondLst>
                                  <p:childTnLst>
                                    <p:set>
                                      <p:cBhvr>
                                        <p:cTn id="90" dur="1" fill="hold">
                                          <p:stCondLst>
                                            <p:cond delay="0"/>
                                          </p:stCondLst>
                                        </p:cTn>
                                        <p:tgtEl>
                                          <p:spTgt spid="69"/>
                                        </p:tgtEl>
                                        <p:attrNameLst>
                                          <p:attrName>style.visibility</p:attrName>
                                        </p:attrNameLst>
                                      </p:cBhvr>
                                      <p:to>
                                        <p:strVal val="visible"/>
                                      </p:to>
                                    </p:set>
                                    <p:anim calcmode="lin" valueType="num">
                                      <p:cBhvr>
                                        <p:cTn id="91" dur="500" fill="hold"/>
                                        <p:tgtEl>
                                          <p:spTgt spid="69"/>
                                        </p:tgtEl>
                                        <p:attrNameLst>
                                          <p:attrName>ppt_w</p:attrName>
                                        </p:attrNameLst>
                                      </p:cBhvr>
                                      <p:tavLst>
                                        <p:tav tm="0">
                                          <p:val>
                                            <p:fltVal val="0"/>
                                          </p:val>
                                        </p:tav>
                                        <p:tav tm="100000">
                                          <p:val>
                                            <p:strVal val="#ppt_w"/>
                                          </p:val>
                                        </p:tav>
                                      </p:tavLst>
                                    </p:anim>
                                    <p:anim calcmode="lin" valueType="num">
                                      <p:cBhvr>
                                        <p:cTn id="92" dur="500" fill="hold"/>
                                        <p:tgtEl>
                                          <p:spTgt spid="69"/>
                                        </p:tgtEl>
                                        <p:attrNameLst>
                                          <p:attrName>ppt_h</p:attrName>
                                        </p:attrNameLst>
                                      </p:cBhvr>
                                      <p:tavLst>
                                        <p:tav tm="0">
                                          <p:val>
                                            <p:fltVal val="0"/>
                                          </p:val>
                                        </p:tav>
                                        <p:tav tm="100000">
                                          <p:val>
                                            <p:strVal val="#ppt_h"/>
                                          </p:val>
                                        </p:tav>
                                      </p:tavLst>
                                    </p:anim>
                                    <p:animEffect transition="in" filter="fade">
                                      <p:cBhvr>
                                        <p:cTn id="93" dur="500"/>
                                        <p:tgtEl>
                                          <p:spTgt spid="69"/>
                                        </p:tgtEl>
                                      </p:cBhvr>
                                    </p:animEffect>
                                  </p:childTnLst>
                                </p:cTn>
                              </p:par>
                            </p:childTnLst>
                          </p:cTn>
                        </p:par>
                      </p:childTnLst>
                    </p:cTn>
                  </p:par>
                  <p:par>
                    <p:cTn id="94" fill="hold" nodeType="clickPar">
                      <p:stCondLst>
                        <p:cond delay="indefinite"/>
                      </p:stCondLst>
                      <p:childTnLst>
                        <p:par>
                          <p:cTn id="95" fill="hold" nodeType="withGroup">
                            <p:stCondLst>
                              <p:cond delay="0"/>
                            </p:stCondLst>
                            <p:childTnLst>
                              <p:par>
                                <p:cTn id="96" presetID="53" presetClass="entr" presetSubtype="0" fill="hold" nodeType="clickEffect">
                                  <p:stCondLst>
                                    <p:cond delay="0"/>
                                  </p:stCondLst>
                                  <p:childTnLst>
                                    <p:set>
                                      <p:cBhvr>
                                        <p:cTn id="97" dur="1" fill="hold">
                                          <p:stCondLst>
                                            <p:cond delay="0"/>
                                          </p:stCondLst>
                                        </p:cTn>
                                        <p:tgtEl>
                                          <p:spTgt spid="76"/>
                                        </p:tgtEl>
                                        <p:attrNameLst>
                                          <p:attrName>style.visibility</p:attrName>
                                        </p:attrNameLst>
                                      </p:cBhvr>
                                      <p:to>
                                        <p:strVal val="visible"/>
                                      </p:to>
                                    </p:set>
                                    <p:anim calcmode="lin" valueType="num">
                                      <p:cBhvr>
                                        <p:cTn id="98" dur="500" fill="hold"/>
                                        <p:tgtEl>
                                          <p:spTgt spid="76"/>
                                        </p:tgtEl>
                                        <p:attrNameLst>
                                          <p:attrName>ppt_w</p:attrName>
                                        </p:attrNameLst>
                                      </p:cBhvr>
                                      <p:tavLst>
                                        <p:tav tm="0">
                                          <p:val>
                                            <p:fltVal val="0"/>
                                          </p:val>
                                        </p:tav>
                                        <p:tav tm="100000">
                                          <p:val>
                                            <p:strVal val="#ppt_w"/>
                                          </p:val>
                                        </p:tav>
                                      </p:tavLst>
                                    </p:anim>
                                    <p:anim calcmode="lin" valueType="num">
                                      <p:cBhvr>
                                        <p:cTn id="99" dur="500" fill="hold"/>
                                        <p:tgtEl>
                                          <p:spTgt spid="76"/>
                                        </p:tgtEl>
                                        <p:attrNameLst>
                                          <p:attrName>ppt_h</p:attrName>
                                        </p:attrNameLst>
                                      </p:cBhvr>
                                      <p:tavLst>
                                        <p:tav tm="0">
                                          <p:val>
                                            <p:fltVal val="0"/>
                                          </p:val>
                                        </p:tav>
                                        <p:tav tm="100000">
                                          <p:val>
                                            <p:strVal val="#ppt_h"/>
                                          </p:val>
                                        </p:tav>
                                      </p:tavLst>
                                    </p:anim>
                                    <p:animEffect transition="in" filter="fade">
                                      <p:cBhvr>
                                        <p:cTn id="100"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5"/>
          <p:cNvSpPr>
            <a:spLocks noChangeArrowheads="1"/>
          </p:cNvSpPr>
          <p:nvPr/>
        </p:nvSpPr>
        <p:spPr bwMode="auto">
          <a:xfrm>
            <a:off x="228600" y="1284111"/>
            <a:ext cx="8686800" cy="4468916"/>
          </a:xfrm>
          <a:prstGeom prst="rect">
            <a:avLst/>
          </a:prstGeom>
          <a:noFill/>
          <a:ln w="28575">
            <a:solidFill>
              <a:schemeClr val="accent2"/>
            </a:solidFill>
            <a:miter lim="800000"/>
            <a:headEnd/>
            <a:tailEnd/>
          </a:ln>
        </p:spPr>
        <p:txBody>
          <a:bodyPr wrap="square">
            <a:spAutoFit/>
          </a:bodyPr>
          <a:lstStyle/>
          <a:p>
            <a:pPr>
              <a:buFont typeface="Arial" charset="0"/>
              <a:buChar char="•"/>
            </a:pPr>
            <a:r>
              <a:rPr lang="en-US" sz="3555" dirty="0" err="1">
                <a:latin typeface="Times New Roman" panose="02020603050405020304" pitchFamily="18" charset="0"/>
                <a:cs typeface="Times New Roman" panose="02020603050405020304" pitchFamily="18" charset="0"/>
              </a:rPr>
              <a:t>Nhóm</a:t>
            </a:r>
            <a:r>
              <a:rPr lang="en-US" sz="3555" dirty="0">
                <a:latin typeface="Times New Roman" panose="02020603050405020304" pitchFamily="18" charset="0"/>
                <a:cs typeface="Times New Roman" panose="02020603050405020304" pitchFamily="18" charset="0"/>
              </a:rPr>
              <a:t> </a:t>
            </a:r>
            <a:r>
              <a:rPr lang="en-US" sz="3555" dirty="0" err="1">
                <a:latin typeface="Times New Roman" panose="02020603050405020304" pitchFamily="18" charset="0"/>
                <a:cs typeface="Times New Roman" panose="02020603050405020304" pitchFamily="18" charset="0"/>
              </a:rPr>
              <a:t>thức</a:t>
            </a:r>
            <a:r>
              <a:rPr lang="en-US" sz="3555" dirty="0">
                <a:latin typeface="Times New Roman" panose="02020603050405020304" pitchFamily="18" charset="0"/>
                <a:cs typeface="Times New Roman" panose="02020603050405020304" pitchFamily="18" charset="0"/>
              </a:rPr>
              <a:t> </a:t>
            </a:r>
            <a:r>
              <a:rPr lang="en-US" sz="3555" dirty="0" err="1">
                <a:latin typeface="Times New Roman" panose="02020603050405020304" pitchFamily="18" charset="0"/>
                <a:cs typeface="Times New Roman" panose="02020603050405020304" pitchFamily="18" charset="0"/>
              </a:rPr>
              <a:t>ăn</a:t>
            </a:r>
            <a:r>
              <a:rPr lang="en-US" sz="3555" dirty="0">
                <a:latin typeface="Times New Roman" panose="02020603050405020304" pitchFamily="18" charset="0"/>
                <a:cs typeface="Times New Roman" panose="02020603050405020304" pitchFamily="18" charset="0"/>
              </a:rPr>
              <a:t> </a:t>
            </a:r>
            <a:r>
              <a:rPr lang="en-US" sz="3555" dirty="0" err="1">
                <a:latin typeface="Times New Roman" panose="02020603050405020304" pitchFamily="18" charset="0"/>
                <a:cs typeface="Times New Roman" panose="02020603050405020304" pitchFamily="18" charset="0"/>
              </a:rPr>
              <a:t>cần</a:t>
            </a:r>
            <a:r>
              <a:rPr lang="en-US" sz="3555" dirty="0">
                <a:latin typeface="Times New Roman" panose="02020603050405020304" pitchFamily="18" charset="0"/>
                <a:cs typeface="Times New Roman" panose="02020603050405020304" pitchFamily="18" charset="0"/>
              </a:rPr>
              <a:t> </a:t>
            </a:r>
            <a:r>
              <a:rPr lang="en-US" sz="3555" dirty="0" err="1">
                <a:latin typeface="Times New Roman" panose="02020603050405020304" pitchFamily="18" charset="0"/>
                <a:cs typeface="Times New Roman" panose="02020603050405020304" pitchFamily="18" charset="0"/>
              </a:rPr>
              <a:t>ăn</a:t>
            </a:r>
            <a:r>
              <a:rPr lang="en-US" sz="3555" dirty="0">
                <a:latin typeface="Times New Roman" panose="02020603050405020304" pitchFamily="18" charset="0"/>
                <a:cs typeface="Times New Roman" panose="02020603050405020304" pitchFamily="18" charset="0"/>
              </a:rPr>
              <a:t> </a:t>
            </a:r>
            <a:r>
              <a:rPr lang="en-US" sz="3555" dirty="0" err="1">
                <a:latin typeface="Times New Roman" panose="02020603050405020304" pitchFamily="18" charset="0"/>
                <a:cs typeface="Times New Roman" panose="02020603050405020304" pitchFamily="18" charset="0"/>
              </a:rPr>
              <a:t>đủ</a:t>
            </a:r>
            <a:r>
              <a:rPr lang="en-US" sz="3555" dirty="0">
                <a:latin typeface="Times New Roman" panose="02020603050405020304" pitchFamily="18" charset="0"/>
                <a:cs typeface="Times New Roman" panose="02020603050405020304" pitchFamily="18" charset="0"/>
              </a:rPr>
              <a:t>:</a:t>
            </a:r>
            <a:r>
              <a:rPr lang="en-US" sz="3555" dirty="0">
                <a:solidFill>
                  <a:srgbClr val="FF0000"/>
                </a:solidFill>
                <a:latin typeface="Times New Roman" panose="02020603050405020304" pitchFamily="18" charset="0"/>
                <a:cs typeface="Times New Roman" panose="02020603050405020304" pitchFamily="18" charset="0"/>
              </a:rPr>
              <a:t> </a:t>
            </a:r>
          </a:p>
          <a:p>
            <a:pPr>
              <a:buFont typeface="Arial" charset="0"/>
              <a:buChar char="•"/>
            </a:pPr>
            <a:endParaRPr lang="en-US" sz="3555" dirty="0">
              <a:solidFill>
                <a:srgbClr val="FF0000"/>
              </a:solidFill>
              <a:latin typeface="Times New Roman" panose="02020603050405020304" pitchFamily="18" charset="0"/>
              <a:cs typeface="Times New Roman" panose="02020603050405020304" pitchFamily="18" charset="0"/>
            </a:endParaRPr>
          </a:p>
          <a:p>
            <a:pPr>
              <a:buFont typeface="Arial" charset="0"/>
              <a:buChar char="•"/>
            </a:pPr>
            <a:r>
              <a:rPr lang="en-US" sz="3555" dirty="0" err="1">
                <a:latin typeface="Times New Roman" panose="02020603050405020304" pitchFamily="18" charset="0"/>
                <a:cs typeface="Times New Roman" panose="02020603050405020304" pitchFamily="18" charset="0"/>
              </a:rPr>
              <a:t>Nhóm</a:t>
            </a:r>
            <a:r>
              <a:rPr lang="en-US" sz="3555" dirty="0">
                <a:latin typeface="Times New Roman" panose="02020603050405020304" pitchFamily="18" charset="0"/>
                <a:cs typeface="Times New Roman" panose="02020603050405020304" pitchFamily="18" charset="0"/>
              </a:rPr>
              <a:t> </a:t>
            </a:r>
            <a:r>
              <a:rPr lang="en-US" sz="3555" dirty="0" err="1">
                <a:latin typeface="Times New Roman" panose="02020603050405020304" pitchFamily="18" charset="0"/>
                <a:cs typeface="Times New Roman" panose="02020603050405020304" pitchFamily="18" charset="0"/>
              </a:rPr>
              <a:t>thức</a:t>
            </a:r>
            <a:r>
              <a:rPr lang="en-US" sz="3555" dirty="0">
                <a:latin typeface="Times New Roman" panose="02020603050405020304" pitchFamily="18" charset="0"/>
                <a:cs typeface="Times New Roman" panose="02020603050405020304" pitchFamily="18" charset="0"/>
              </a:rPr>
              <a:t> </a:t>
            </a:r>
            <a:r>
              <a:rPr lang="en-US" sz="3555" dirty="0" err="1">
                <a:latin typeface="Times New Roman" panose="02020603050405020304" pitchFamily="18" charset="0"/>
                <a:cs typeface="Times New Roman" panose="02020603050405020304" pitchFamily="18" charset="0"/>
              </a:rPr>
              <a:t>ăn</a:t>
            </a:r>
            <a:r>
              <a:rPr lang="en-US" sz="3555" dirty="0">
                <a:latin typeface="Times New Roman" panose="02020603050405020304" pitchFamily="18" charset="0"/>
                <a:cs typeface="Times New Roman" panose="02020603050405020304" pitchFamily="18" charset="0"/>
              </a:rPr>
              <a:t> </a:t>
            </a:r>
            <a:r>
              <a:rPr lang="en-US" sz="3555" dirty="0" err="1">
                <a:latin typeface="Times New Roman" panose="02020603050405020304" pitchFamily="18" charset="0"/>
                <a:cs typeface="Times New Roman" panose="02020603050405020304" pitchFamily="18" charset="0"/>
              </a:rPr>
              <a:t>cần</a:t>
            </a:r>
            <a:r>
              <a:rPr lang="en-US" sz="3555" dirty="0">
                <a:latin typeface="Times New Roman" panose="02020603050405020304" pitchFamily="18" charset="0"/>
                <a:cs typeface="Times New Roman" panose="02020603050405020304" pitchFamily="18" charset="0"/>
              </a:rPr>
              <a:t> </a:t>
            </a:r>
            <a:r>
              <a:rPr lang="en-US" sz="3555" dirty="0" err="1">
                <a:latin typeface="Times New Roman" panose="02020603050405020304" pitchFamily="18" charset="0"/>
                <a:cs typeface="Times New Roman" panose="02020603050405020304" pitchFamily="18" charset="0"/>
              </a:rPr>
              <a:t>ăn</a:t>
            </a:r>
            <a:r>
              <a:rPr lang="en-US" sz="3555" dirty="0">
                <a:latin typeface="Times New Roman" panose="02020603050405020304" pitchFamily="18" charset="0"/>
                <a:cs typeface="Times New Roman" panose="02020603050405020304" pitchFamily="18" charset="0"/>
              </a:rPr>
              <a:t> </a:t>
            </a:r>
            <a:r>
              <a:rPr lang="en-US" sz="3555" dirty="0" err="1">
                <a:latin typeface="Times New Roman" panose="02020603050405020304" pitchFamily="18" charset="0"/>
                <a:cs typeface="Times New Roman" panose="02020603050405020304" pitchFamily="18" charset="0"/>
              </a:rPr>
              <a:t>vừa</a:t>
            </a:r>
            <a:r>
              <a:rPr lang="en-US" sz="3555" dirty="0">
                <a:latin typeface="Times New Roman" panose="02020603050405020304" pitchFamily="18" charset="0"/>
                <a:cs typeface="Times New Roman" panose="02020603050405020304" pitchFamily="18" charset="0"/>
              </a:rPr>
              <a:t> </a:t>
            </a:r>
            <a:r>
              <a:rPr lang="en-US" sz="3555" dirty="0" err="1">
                <a:latin typeface="Times New Roman" panose="02020603050405020304" pitchFamily="18" charset="0"/>
                <a:cs typeface="Times New Roman" panose="02020603050405020304" pitchFamily="18" charset="0"/>
              </a:rPr>
              <a:t>phải</a:t>
            </a:r>
            <a:r>
              <a:rPr lang="en-US" sz="3555" dirty="0">
                <a:latin typeface="Times New Roman" panose="02020603050405020304" pitchFamily="18" charset="0"/>
                <a:cs typeface="Times New Roman" panose="02020603050405020304" pitchFamily="18" charset="0"/>
              </a:rPr>
              <a:t>:</a:t>
            </a:r>
            <a:r>
              <a:rPr lang="en-US" sz="3555" dirty="0">
                <a:solidFill>
                  <a:srgbClr val="FF0000"/>
                </a:solidFill>
                <a:latin typeface="Times New Roman" panose="02020603050405020304" pitchFamily="18" charset="0"/>
                <a:cs typeface="Times New Roman" panose="02020603050405020304" pitchFamily="18" charset="0"/>
              </a:rPr>
              <a:t> </a:t>
            </a:r>
          </a:p>
          <a:p>
            <a:pPr>
              <a:buFont typeface="Arial" charset="0"/>
              <a:buChar char="•"/>
            </a:pPr>
            <a:endParaRPr lang="en-US" sz="3555" dirty="0">
              <a:solidFill>
                <a:srgbClr val="FF0000"/>
              </a:solidFill>
              <a:latin typeface="Times New Roman" panose="02020603050405020304" pitchFamily="18" charset="0"/>
              <a:cs typeface="Times New Roman" panose="02020603050405020304" pitchFamily="18" charset="0"/>
            </a:endParaRPr>
          </a:p>
          <a:p>
            <a:pPr>
              <a:buFont typeface="Arial" charset="0"/>
              <a:buChar char="•"/>
            </a:pPr>
            <a:r>
              <a:rPr lang="en-US" sz="3555" dirty="0" err="1">
                <a:latin typeface="Times New Roman" panose="02020603050405020304" pitchFamily="18" charset="0"/>
                <a:cs typeface="Times New Roman" panose="02020603050405020304" pitchFamily="18" charset="0"/>
              </a:rPr>
              <a:t>Nhóm</a:t>
            </a:r>
            <a:r>
              <a:rPr lang="en-US" sz="3555" dirty="0">
                <a:latin typeface="Times New Roman" panose="02020603050405020304" pitchFamily="18" charset="0"/>
                <a:cs typeface="Times New Roman" panose="02020603050405020304" pitchFamily="18" charset="0"/>
              </a:rPr>
              <a:t> </a:t>
            </a:r>
            <a:r>
              <a:rPr lang="en-US" sz="3555" dirty="0" err="1">
                <a:latin typeface="Times New Roman" panose="02020603050405020304" pitchFamily="18" charset="0"/>
                <a:cs typeface="Times New Roman" panose="02020603050405020304" pitchFamily="18" charset="0"/>
              </a:rPr>
              <a:t>thức</a:t>
            </a:r>
            <a:r>
              <a:rPr lang="en-US" sz="3555" dirty="0">
                <a:latin typeface="Times New Roman" panose="02020603050405020304" pitchFamily="18" charset="0"/>
                <a:cs typeface="Times New Roman" panose="02020603050405020304" pitchFamily="18" charset="0"/>
              </a:rPr>
              <a:t> </a:t>
            </a:r>
            <a:r>
              <a:rPr lang="en-US" sz="3555" dirty="0" err="1">
                <a:latin typeface="Times New Roman" panose="02020603050405020304" pitchFamily="18" charset="0"/>
                <a:cs typeface="Times New Roman" panose="02020603050405020304" pitchFamily="18" charset="0"/>
              </a:rPr>
              <a:t>ăn</a:t>
            </a:r>
            <a:r>
              <a:rPr lang="en-US" sz="3555" dirty="0">
                <a:latin typeface="Times New Roman" panose="02020603050405020304" pitchFamily="18" charset="0"/>
                <a:cs typeface="Times New Roman" panose="02020603050405020304" pitchFamily="18" charset="0"/>
              </a:rPr>
              <a:t> </a:t>
            </a:r>
            <a:r>
              <a:rPr lang="en-US" sz="3555" dirty="0" err="1">
                <a:latin typeface="Times New Roman" panose="02020603050405020304" pitchFamily="18" charset="0"/>
                <a:cs typeface="Times New Roman" panose="02020603050405020304" pitchFamily="18" charset="0"/>
              </a:rPr>
              <a:t>cần</a:t>
            </a:r>
            <a:r>
              <a:rPr lang="en-US" sz="3555" dirty="0">
                <a:latin typeface="Times New Roman" panose="02020603050405020304" pitchFamily="18" charset="0"/>
                <a:cs typeface="Times New Roman" panose="02020603050405020304" pitchFamily="18" charset="0"/>
              </a:rPr>
              <a:t> </a:t>
            </a:r>
            <a:r>
              <a:rPr lang="en-US" sz="3555" dirty="0" err="1">
                <a:latin typeface="Times New Roman" panose="02020603050405020304" pitchFamily="18" charset="0"/>
                <a:cs typeface="Times New Roman" panose="02020603050405020304" pitchFamily="18" charset="0"/>
              </a:rPr>
              <a:t>ăn</a:t>
            </a:r>
            <a:r>
              <a:rPr lang="en-US" sz="3555" dirty="0">
                <a:latin typeface="Times New Roman" panose="02020603050405020304" pitchFamily="18" charset="0"/>
                <a:cs typeface="Times New Roman" panose="02020603050405020304" pitchFamily="18" charset="0"/>
              </a:rPr>
              <a:t> </a:t>
            </a:r>
            <a:r>
              <a:rPr lang="en-US" sz="3555" dirty="0" err="1">
                <a:latin typeface="Times New Roman" panose="02020603050405020304" pitchFamily="18" charset="0"/>
                <a:cs typeface="Times New Roman" panose="02020603050405020304" pitchFamily="18" charset="0"/>
              </a:rPr>
              <a:t>có</a:t>
            </a:r>
            <a:r>
              <a:rPr lang="en-US" sz="3555" dirty="0">
                <a:latin typeface="Times New Roman" panose="02020603050405020304" pitchFamily="18" charset="0"/>
                <a:cs typeface="Times New Roman" panose="02020603050405020304" pitchFamily="18" charset="0"/>
              </a:rPr>
              <a:t> </a:t>
            </a:r>
            <a:r>
              <a:rPr lang="en-US" sz="3555" dirty="0" err="1">
                <a:latin typeface="Times New Roman" panose="02020603050405020304" pitchFamily="18" charset="0"/>
                <a:cs typeface="Times New Roman" panose="02020603050405020304" pitchFamily="18" charset="0"/>
              </a:rPr>
              <a:t>mức</a:t>
            </a:r>
            <a:r>
              <a:rPr lang="en-US" sz="3555" dirty="0">
                <a:latin typeface="Times New Roman" panose="02020603050405020304" pitchFamily="18" charset="0"/>
                <a:cs typeface="Times New Roman" panose="02020603050405020304" pitchFamily="18" charset="0"/>
              </a:rPr>
              <a:t> </a:t>
            </a:r>
            <a:r>
              <a:rPr lang="en-US" sz="3555" dirty="0" err="1">
                <a:latin typeface="Times New Roman" panose="02020603050405020304" pitchFamily="18" charset="0"/>
                <a:cs typeface="Times New Roman" panose="02020603050405020304" pitchFamily="18" charset="0"/>
              </a:rPr>
              <a:t>độ</a:t>
            </a:r>
            <a:r>
              <a:rPr lang="en-US" sz="3555" dirty="0">
                <a:latin typeface="Times New Roman" panose="02020603050405020304" pitchFamily="18" charset="0"/>
                <a:cs typeface="Times New Roman" panose="02020603050405020304" pitchFamily="18" charset="0"/>
              </a:rPr>
              <a:t>:</a:t>
            </a:r>
            <a:r>
              <a:rPr lang="en-US" sz="3555" dirty="0">
                <a:solidFill>
                  <a:srgbClr val="FF0000"/>
                </a:solidFill>
                <a:latin typeface="Times New Roman" panose="02020603050405020304" pitchFamily="18" charset="0"/>
                <a:cs typeface="Times New Roman" panose="02020603050405020304" pitchFamily="18" charset="0"/>
              </a:rPr>
              <a:t> </a:t>
            </a:r>
          </a:p>
          <a:p>
            <a:pPr>
              <a:buFont typeface="Arial" charset="0"/>
              <a:buChar char="•"/>
            </a:pPr>
            <a:endParaRPr lang="en-US" sz="3555" dirty="0">
              <a:solidFill>
                <a:srgbClr val="FF0000"/>
              </a:solidFill>
              <a:latin typeface="Times New Roman" panose="02020603050405020304" pitchFamily="18" charset="0"/>
              <a:cs typeface="Times New Roman" panose="02020603050405020304" pitchFamily="18" charset="0"/>
            </a:endParaRPr>
          </a:p>
          <a:p>
            <a:r>
              <a:rPr lang="en-US" sz="3555" dirty="0">
                <a:solidFill>
                  <a:schemeClr val="hlink"/>
                </a:solidFill>
                <a:latin typeface="Times New Roman" panose="02020603050405020304" pitchFamily="18" charset="0"/>
                <a:cs typeface="Times New Roman" panose="02020603050405020304" pitchFamily="18" charset="0"/>
              </a:rPr>
              <a:t>*</a:t>
            </a:r>
            <a:r>
              <a:rPr lang="en-US" sz="3555" dirty="0">
                <a:latin typeface="Times New Roman" panose="02020603050405020304" pitchFamily="18" charset="0"/>
                <a:cs typeface="Times New Roman" panose="02020603050405020304" pitchFamily="18" charset="0"/>
              </a:rPr>
              <a:t> </a:t>
            </a:r>
            <a:r>
              <a:rPr lang="en-US" sz="3555" dirty="0" err="1">
                <a:latin typeface="Times New Roman" panose="02020603050405020304" pitchFamily="18" charset="0"/>
                <a:cs typeface="Times New Roman" panose="02020603050405020304" pitchFamily="18" charset="0"/>
              </a:rPr>
              <a:t>Nhóm</a:t>
            </a:r>
            <a:r>
              <a:rPr lang="en-US" sz="3555" dirty="0">
                <a:latin typeface="Times New Roman" panose="02020603050405020304" pitchFamily="18" charset="0"/>
                <a:cs typeface="Times New Roman" panose="02020603050405020304" pitchFamily="18" charset="0"/>
              </a:rPr>
              <a:t> </a:t>
            </a:r>
            <a:r>
              <a:rPr lang="en-US" sz="3555" dirty="0" err="1">
                <a:latin typeface="Times New Roman" panose="02020603050405020304" pitchFamily="18" charset="0"/>
                <a:cs typeface="Times New Roman" panose="02020603050405020304" pitchFamily="18" charset="0"/>
              </a:rPr>
              <a:t>thức</a:t>
            </a:r>
            <a:r>
              <a:rPr lang="en-US" sz="3555" dirty="0">
                <a:latin typeface="Times New Roman" panose="02020603050405020304" pitchFamily="18" charset="0"/>
                <a:cs typeface="Times New Roman" panose="02020603050405020304" pitchFamily="18" charset="0"/>
              </a:rPr>
              <a:t> </a:t>
            </a:r>
            <a:r>
              <a:rPr lang="en-US" sz="3555" dirty="0" err="1">
                <a:latin typeface="Times New Roman" panose="02020603050405020304" pitchFamily="18" charset="0"/>
                <a:cs typeface="Times New Roman" panose="02020603050405020304" pitchFamily="18" charset="0"/>
              </a:rPr>
              <a:t>ăn</a:t>
            </a:r>
            <a:r>
              <a:rPr lang="en-US" sz="3555" dirty="0">
                <a:latin typeface="Times New Roman" panose="02020603050405020304" pitchFamily="18" charset="0"/>
                <a:cs typeface="Times New Roman" panose="02020603050405020304" pitchFamily="18" charset="0"/>
              </a:rPr>
              <a:t> </a:t>
            </a:r>
            <a:r>
              <a:rPr lang="en-US" sz="3555" dirty="0" err="1">
                <a:latin typeface="Times New Roman" panose="02020603050405020304" pitchFamily="18" charset="0"/>
                <a:cs typeface="Times New Roman" panose="02020603050405020304" pitchFamily="18" charset="0"/>
              </a:rPr>
              <a:t>cần</a:t>
            </a:r>
            <a:r>
              <a:rPr lang="en-US" sz="3555" dirty="0">
                <a:latin typeface="Times New Roman" panose="02020603050405020304" pitchFamily="18" charset="0"/>
                <a:cs typeface="Times New Roman" panose="02020603050405020304" pitchFamily="18" charset="0"/>
              </a:rPr>
              <a:t> </a:t>
            </a:r>
            <a:r>
              <a:rPr lang="en-US" sz="3555" dirty="0" err="1">
                <a:latin typeface="Times New Roman" panose="02020603050405020304" pitchFamily="18" charset="0"/>
                <a:cs typeface="Times New Roman" panose="02020603050405020304" pitchFamily="18" charset="0"/>
              </a:rPr>
              <a:t>ăn</a:t>
            </a:r>
            <a:r>
              <a:rPr lang="en-US" sz="3555" dirty="0">
                <a:latin typeface="Times New Roman" panose="02020603050405020304" pitchFamily="18" charset="0"/>
                <a:cs typeface="Times New Roman" panose="02020603050405020304" pitchFamily="18" charset="0"/>
              </a:rPr>
              <a:t> </a:t>
            </a:r>
            <a:r>
              <a:rPr lang="en-US" sz="3555" dirty="0" err="1">
                <a:latin typeface="Times New Roman" panose="02020603050405020304" pitchFamily="18" charset="0"/>
                <a:cs typeface="Times New Roman" panose="02020603050405020304" pitchFamily="18" charset="0"/>
              </a:rPr>
              <a:t>ít</a:t>
            </a:r>
            <a:r>
              <a:rPr lang="en-US" sz="3555" dirty="0">
                <a:latin typeface="Times New Roman" panose="02020603050405020304" pitchFamily="18" charset="0"/>
                <a:cs typeface="Times New Roman" panose="02020603050405020304" pitchFamily="18" charset="0"/>
              </a:rPr>
              <a:t>: </a:t>
            </a:r>
          </a:p>
          <a:p>
            <a:r>
              <a:rPr lang="en-US" sz="3555" dirty="0">
                <a:latin typeface="Times New Roman" panose="02020603050405020304" pitchFamily="18" charset="0"/>
                <a:cs typeface="Times New Roman" panose="02020603050405020304" pitchFamily="18" charset="0"/>
              </a:rPr>
              <a:t>* </a:t>
            </a:r>
            <a:r>
              <a:rPr lang="en-US" sz="3555" dirty="0" err="1">
                <a:latin typeface="Times New Roman" panose="02020603050405020304" pitchFamily="18" charset="0"/>
                <a:cs typeface="Times New Roman" panose="02020603050405020304" pitchFamily="18" charset="0"/>
              </a:rPr>
              <a:t>Nhóm</a:t>
            </a:r>
            <a:r>
              <a:rPr lang="en-US" sz="3555" dirty="0">
                <a:latin typeface="Times New Roman" panose="02020603050405020304" pitchFamily="18" charset="0"/>
                <a:cs typeface="Times New Roman" panose="02020603050405020304" pitchFamily="18" charset="0"/>
              </a:rPr>
              <a:t> </a:t>
            </a:r>
            <a:r>
              <a:rPr lang="en-US" sz="3555" dirty="0" err="1">
                <a:latin typeface="Times New Roman" panose="02020603050405020304" pitchFamily="18" charset="0"/>
                <a:cs typeface="Times New Roman" panose="02020603050405020304" pitchFamily="18" charset="0"/>
              </a:rPr>
              <a:t>thức</a:t>
            </a:r>
            <a:r>
              <a:rPr lang="en-US" sz="3555" dirty="0">
                <a:latin typeface="Times New Roman" panose="02020603050405020304" pitchFamily="18" charset="0"/>
                <a:cs typeface="Times New Roman" panose="02020603050405020304" pitchFamily="18" charset="0"/>
              </a:rPr>
              <a:t> </a:t>
            </a:r>
            <a:r>
              <a:rPr lang="en-US" sz="3555" dirty="0" err="1">
                <a:latin typeface="Times New Roman" panose="02020603050405020304" pitchFamily="18" charset="0"/>
                <a:cs typeface="Times New Roman" panose="02020603050405020304" pitchFamily="18" charset="0"/>
              </a:rPr>
              <a:t>ăn</a:t>
            </a:r>
            <a:r>
              <a:rPr lang="en-US" sz="3555" dirty="0">
                <a:latin typeface="Times New Roman" panose="02020603050405020304" pitchFamily="18" charset="0"/>
                <a:cs typeface="Times New Roman" panose="02020603050405020304" pitchFamily="18" charset="0"/>
              </a:rPr>
              <a:t> </a:t>
            </a:r>
            <a:r>
              <a:rPr lang="en-US" sz="3555" dirty="0" err="1">
                <a:latin typeface="Times New Roman" panose="02020603050405020304" pitchFamily="18" charset="0"/>
                <a:cs typeface="Times New Roman" panose="02020603050405020304" pitchFamily="18" charset="0"/>
              </a:rPr>
              <a:t>cần</a:t>
            </a:r>
            <a:r>
              <a:rPr lang="en-US" sz="3555" dirty="0">
                <a:latin typeface="Times New Roman" panose="02020603050405020304" pitchFamily="18" charset="0"/>
                <a:cs typeface="Times New Roman" panose="02020603050405020304" pitchFamily="18" charset="0"/>
              </a:rPr>
              <a:t> </a:t>
            </a:r>
            <a:r>
              <a:rPr lang="en-US" sz="3555" dirty="0" err="1">
                <a:latin typeface="Times New Roman" panose="02020603050405020304" pitchFamily="18" charset="0"/>
                <a:cs typeface="Times New Roman" panose="02020603050405020304" pitchFamily="18" charset="0"/>
              </a:rPr>
              <a:t>ăn</a:t>
            </a:r>
            <a:r>
              <a:rPr lang="en-US" sz="3555" dirty="0">
                <a:latin typeface="Times New Roman" panose="02020603050405020304" pitchFamily="18" charset="0"/>
                <a:cs typeface="Times New Roman" panose="02020603050405020304" pitchFamily="18" charset="0"/>
              </a:rPr>
              <a:t> </a:t>
            </a:r>
            <a:r>
              <a:rPr lang="en-US" sz="3555" dirty="0" err="1">
                <a:latin typeface="Times New Roman" panose="02020603050405020304" pitchFamily="18" charset="0"/>
                <a:cs typeface="Times New Roman" panose="02020603050405020304" pitchFamily="18" charset="0"/>
              </a:rPr>
              <a:t>hạn</a:t>
            </a:r>
            <a:r>
              <a:rPr lang="en-US" sz="3555" dirty="0">
                <a:latin typeface="Times New Roman" panose="02020603050405020304" pitchFamily="18" charset="0"/>
                <a:cs typeface="Times New Roman" panose="02020603050405020304" pitchFamily="18" charset="0"/>
              </a:rPr>
              <a:t> </a:t>
            </a:r>
            <a:r>
              <a:rPr lang="en-US" sz="3555" dirty="0" err="1">
                <a:latin typeface="Times New Roman" panose="02020603050405020304" pitchFamily="18" charset="0"/>
                <a:cs typeface="Times New Roman" panose="02020603050405020304" pitchFamily="18" charset="0"/>
              </a:rPr>
              <a:t>chế</a:t>
            </a:r>
            <a:r>
              <a:rPr lang="en-US" sz="3555" dirty="0">
                <a:latin typeface="Times New Roman" panose="02020603050405020304" pitchFamily="18" charset="0"/>
                <a:cs typeface="Times New Roman" panose="02020603050405020304" pitchFamily="18" charset="0"/>
              </a:rPr>
              <a:t>:</a:t>
            </a:r>
            <a:r>
              <a:rPr lang="en-US" sz="3555" dirty="0">
                <a:solidFill>
                  <a:srgbClr val="FF0000"/>
                </a:solidFill>
                <a:latin typeface="Times New Roman" panose="02020603050405020304" pitchFamily="18" charset="0"/>
                <a:cs typeface="Times New Roman" panose="02020603050405020304" pitchFamily="18" charset="0"/>
              </a:rPr>
              <a:t> </a:t>
            </a:r>
          </a:p>
        </p:txBody>
      </p:sp>
      <p:sp>
        <p:nvSpPr>
          <p:cNvPr id="3" name="Hình Chữ nhật 2"/>
          <p:cNvSpPr>
            <a:spLocks noChangeArrowheads="1"/>
          </p:cNvSpPr>
          <p:nvPr/>
        </p:nvSpPr>
        <p:spPr bwMode="auto">
          <a:xfrm>
            <a:off x="685800" y="1284111"/>
            <a:ext cx="8063089" cy="1186479"/>
          </a:xfrm>
          <a:prstGeom prst="rect">
            <a:avLst/>
          </a:prstGeom>
          <a:noFill/>
          <a:ln w="9525">
            <a:noFill/>
            <a:miter lim="800000"/>
            <a:headEnd/>
            <a:tailEnd/>
          </a:ln>
        </p:spPr>
        <p:txBody>
          <a:bodyPr wrap="square">
            <a:spAutoFit/>
          </a:bodyPr>
          <a:lstStyle/>
          <a:p>
            <a:r>
              <a:rPr lang="en-US" sz="3555">
                <a:solidFill>
                  <a:srgbClr val="FF0000"/>
                </a:solidFill>
              </a:rPr>
              <a:t>                                      lương thực, rau quả chín.</a:t>
            </a:r>
            <a:endParaRPr lang="en-US" sz="3555"/>
          </a:p>
        </p:txBody>
      </p:sp>
      <p:sp>
        <p:nvSpPr>
          <p:cNvPr id="4" name="Hình Chữ nhật 3"/>
          <p:cNvSpPr>
            <a:spLocks noChangeArrowheads="1"/>
          </p:cNvSpPr>
          <p:nvPr/>
        </p:nvSpPr>
        <p:spPr bwMode="auto">
          <a:xfrm>
            <a:off x="609600" y="2356557"/>
            <a:ext cx="8139289" cy="1186479"/>
          </a:xfrm>
          <a:prstGeom prst="rect">
            <a:avLst/>
          </a:prstGeom>
          <a:noFill/>
          <a:ln w="9525">
            <a:noFill/>
            <a:miter lim="800000"/>
            <a:headEnd/>
            <a:tailEnd/>
          </a:ln>
        </p:spPr>
        <p:txBody>
          <a:bodyPr wrap="square">
            <a:spAutoFit/>
          </a:bodyPr>
          <a:lstStyle/>
          <a:p>
            <a:r>
              <a:rPr lang="en-US" sz="3555">
                <a:solidFill>
                  <a:srgbClr val="FF0000"/>
                </a:solidFill>
              </a:rPr>
              <a:t>                                                 Thịt, cá, đậu phụ và thủy hải sản khác   </a:t>
            </a:r>
            <a:endParaRPr lang="en-US" sz="3555"/>
          </a:p>
        </p:txBody>
      </p:sp>
      <p:sp>
        <p:nvSpPr>
          <p:cNvPr id="6" name="Hình Chữ nhật 5"/>
          <p:cNvSpPr>
            <a:spLocks noChangeArrowheads="1"/>
          </p:cNvSpPr>
          <p:nvPr/>
        </p:nvSpPr>
        <p:spPr bwMode="auto">
          <a:xfrm>
            <a:off x="620889" y="3372556"/>
            <a:ext cx="8077200" cy="1186479"/>
          </a:xfrm>
          <a:prstGeom prst="rect">
            <a:avLst/>
          </a:prstGeom>
          <a:noFill/>
          <a:ln w="9525">
            <a:noFill/>
            <a:miter lim="800000"/>
            <a:headEnd/>
            <a:tailEnd/>
          </a:ln>
        </p:spPr>
        <p:txBody>
          <a:bodyPr>
            <a:spAutoFit/>
          </a:bodyPr>
          <a:lstStyle/>
          <a:p>
            <a:r>
              <a:rPr lang="en-US" sz="3555">
                <a:solidFill>
                  <a:srgbClr val="FF0000"/>
                </a:solidFill>
              </a:rPr>
              <a:t>                                                    Dầu mỡ, vừng, lạc.</a:t>
            </a:r>
            <a:endParaRPr lang="en-US" sz="3555"/>
          </a:p>
        </p:txBody>
      </p:sp>
      <p:sp>
        <p:nvSpPr>
          <p:cNvPr id="7" name="Hình Chữ nhật 6"/>
          <p:cNvSpPr>
            <a:spLocks noChangeArrowheads="1"/>
          </p:cNvSpPr>
          <p:nvPr/>
        </p:nvSpPr>
        <p:spPr bwMode="auto">
          <a:xfrm>
            <a:off x="5531556" y="4557889"/>
            <a:ext cx="1749197" cy="639406"/>
          </a:xfrm>
          <a:prstGeom prst="rect">
            <a:avLst/>
          </a:prstGeom>
          <a:noFill/>
          <a:ln w="9525">
            <a:noFill/>
            <a:miter lim="800000"/>
            <a:headEnd/>
            <a:tailEnd/>
          </a:ln>
        </p:spPr>
        <p:txBody>
          <a:bodyPr wrap="none">
            <a:spAutoFit/>
          </a:bodyPr>
          <a:lstStyle/>
          <a:p>
            <a:r>
              <a:rPr lang="en-US" sz="3555" dirty="0" err="1">
                <a:solidFill>
                  <a:srgbClr val="FF0000"/>
                </a:solidFill>
              </a:rPr>
              <a:t>Đường</a:t>
            </a:r>
            <a:r>
              <a:rPr lang="en-US" sz="3555" dirty="0">
                <a:solidFill>
                  <a:srgbClr val="FF0000"/>
                </a:solidFill>
              </a:rPr>
              <a:t>.</a:t>
            </a:r>
            <a:endParaRPr lang="en-US" sz="3555" dirty="0"/>
          </a:p>
        </p:txBody>
      </p:sp>
      <p:sp>
        <p:nvSpPr>
          <p:cNvPr id="8" name="Hình Chữ nhật 7"/>
          <p:cNvSpPr>
            <a:spLocks noChangeArrowheads="1"/>
          </p:cNvSpPr>
          <p:nvPr/>
        </p:nvSpPr>
        <p:spPr bwMode="auto">
          <a:xfrm>
            <a:off x="6858000" y="5122333"/>
            <a:ext cx="2286000" cy="639406"/>
          </a:xfrm>
          <a:prstGeom prst="rect">
            <a:avLst/>
          </a:prstGeom>
          <a:noFill/>
          <a:ln w="9525">
            <a:noFill/>
            <a:miter lim="800000"/>
            <a:headEnd/>
            <a:tailEnd/>
          </a:ln>
        </p:spPr>
        <p:txBody>
          <a:bodyPr>
            <a:spAutoFit/>
          </a:bodyPr>
          <a:lstStyle/>
          <a:p>
            <a:r>
              <a:rPr lang="en-US" sz="3555">
                <a:solidFill>
                  <a:srgbClr val="FF0000"/>
                </a:solidFill>
              </a:rPr>
              <a:t>Muối </a:t>
            </a:r>
            <a:endParaRPr lang="en-US" sz="3555"/>
          </a:p>
        </p:txBody>
      </p:sp>
    </p:spTree>
  </p:cSld>
  <p:clrMapOvr>
    <a:masterClrMapping/>
  </p:clrMapOvr>
  <p:transition>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1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heckerboard(across)">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strips(downLeft)">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ox(in)">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P spid="7"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5"/>
          <p:cNvSpPr>
            <a:spLocks noChangeArrowheads="1"/>
          </p:cNvSpPr>
          <p:nvPr/>
        </p:nvSpPr>
        <p:spPr bwMode="auto">
          <a:xfrm>
            <a:off x="228600" y="1340557"/>
            <a:ext cx="8686800" cy="1186479"/>
          </a:xfrm>
          <a:prstGeom prst="rect">
            <a:avLst/>
          </a:prstGeom>
          <a:noFill/>
          <a:ln w="9525">
            <a:noFill/>
            <a:miter lim="800000"/>
            <a:headEnd/>
            <a:tailEnd/>
          </a:ln>
        </p:spPr>
        <p:txBody>
          <a:bodyPr>
            <a:spAutoFit/>
          </a:bodyPr>
          <a:lstStyle/>
          <a:p>
            <a:r>
              <a:rPr lang="en-US" sz="3555" u="sng" dirty="0" err="1">
                <a:solidFill>
                  <a:srgbClr val="FF0000"/>
                </a:solidFill>
                <a:latin typeface="Times New Roman" panose="02020603050405020304" pitchFamily="18" charset="0"/>
                <a:cs typeface="Times New Roman" panose="02020603050405020304" pitchFamily="18" charset="0"/>
              </a:rPr>
              <a:t>Hoạt</a:t>
            </a:r>
            <a:r>
              <a:rPr lang="en-US" sz="3555" u="sng" dirty="0">
                <a:solidFill>
                  <a:srgbClr val="FF0000"/>
                </a:solidFill>
                <a:latin typeface="Times New Roman" panose="02020603050405020304" pitchFamily="18" charset="0"/>
                <a:cs typeface="Times New Roman" panose="02020603050405020304" pitchFamily="18" charset="0"/>
              </a:rPr>
              <a:t> </a:t>
            </a:r>
            <a:r>
              <a:rPr lang="en-US" sz="3555" u="sng" dirty="0" err="1">
                <a:solidFill>
                  <a:srgbClr val="FF0000"/>
                </a:solidFill>
                <a:latin typeface="Times New Roman" panose="02020603050405020304" pitchFamily="18" charset="0"/>
                <a:cs typeface="Times New Roman" panose="02020603050405020304" pitchFamily="18" charset="0"/>
              </a:rPr>
              <a:t>động</a:t>
            </a:r>
            <a:r>
              <a:rPr lang="en-US" sz="3555" u="sng" dirty="0">
                <a:solidFill>
                  <a:srgbClr val="FF0000"/>
                </a:solidFill>
                <a:latin typeface="Times New Roman" panose="02020603050405020304" pitchFamily="18" charset="0"/>
                <a:cs typeface="Times New Roman" panose="02020603050405020304" pitchFamily="18" charset="0"/>
              </a:rPr>
              <a:t> 2</a:t>
            </a:r>
            <a:r>
              <a:rPr lang="en-US" sz="3555" dirty="0">
                <a:solidFill>
                  <a:srgbClr val="FF0000"/>
                </a:solidFill>
                <a:latin typeface="Times New Roman" panose="02020603050405020304" pitchFamily="18" charset="0"/>
                <a:cs typeface="Times New Roman" panose="02020603050405020304" pitchFamily="18" charset="0"/>
              </a:rPr>
              <a:t>:</a:t>
            </a:r>
            <a:r>
              <a:rPr lang="en-US" sz="3555" dirty="0">
                <a:solidFill>
                  <a:schemeClr val="hlink"/>
                </a:solidFill>
                <a:latin typeface="Times New Roman" panose="02020603050405020304" pitchFamily="18" charset="0"/>
                <a:cs typeface="Times New Roman" panose="02020603050405020304" pitchFamily="18" charset="0"/>
              </a:rPr>
              <a:t> </a:t>
            </a:r>
            <a:r>
              <a:rPr lang="en-US" sz="3555" b="1" dirty="0" err="1">
                <a:solidFill>
                  <a:schemeClr val="hlink"/>
                </a:solidFill>
                <a:latin typeface="Times New Roman" panose="02020603050405020304" pitchFamily="18" charset="0"/>
                <a:cs typeface="Times New Roman" panose="02020603050405020304" pitchFamily="18" charset="0"/>
              </a:rPr>
              <a:t>Nhóm</a:t>
            </a:r>
            <a:r>
              <a:rPr lang="en-US" sz="3555" b="1" dirty="0">
                <a:solidFill>
                  <a:schemeClr val="hlink"/>
                </a:solidFill>
                <a:latin typeface="Times New Roman" panose="02020603050405020304" pitchFamily="18" charset="0"/>
                <a:cs typeface="Times New Roman" panose="02020603050405020304" pitchFamily="18" charset="0"/>
              </a:rPr>
              <a:t> </a:t>
            </a:r>
            <a:r>
              <a:rPr lang="en-US" sz="3555" b="1" dirty="0" err="1">
                <a:solidFill>
                  <a:schemeClr val="hlink"/>
                </a:solidFill>
                <a:latin typeface="Times New Roman" panose="02020603050405020304" pitchFamily="18" charset="0"/>
                <a:cs typeface="Times New Roman" panose="02020603050405020304" pitchFamily="18" charset="0"/>
              </a:rPr>
              <a:t>thức</a:t>
            </a:r>
            <a:r>
              <a:rPr lang="en-US" sz="3555" b="1" dirty="0">
                <a:solidFill>
                  <a:schemeClr val="hlink"/>
                </a:solidFill>
                <a:latin typeface="Times New Roman" panose="02020603050405020304" pitchFamily="18" charset="0"/>
                <a:cs typeface="Times New Roman" panose="02020603050405020304" pitchFamily="18" charset="0"/>
              </a:rPr>
              <a:t> </a:t>
            </a:r>
            <a:r>
              <a:rPr lang="en-US" sz="3555" b="1" dirty="0" err="1">
                <a:solidFill>
                  <a:schemeClr val="hlink"/>
                </a:solidFill>
                <a:latin typeface="Times New Roman" panose="02020603050405020304" pitchFamily="18" charset="0"/>
                <a:cs typeface="Times New Roman" panose="02020603050405020304" pitchFamily="18" charset="0"/>
              </a:rPr>
              <a:t>ăn</a:t>
            </a:r>
            <a:r>
              <a:rPr lang="en-US" sz="3555" b="1" dirty="0">
                <a:solidFill>
                  <a:schemeClr val="hlink"/>
                </a:solidFill>
                <a:latin typeface="Times New Roman" panose="02020603050405020304" pitchFamily="18" charset="0"/>
                <a:cs typeface="Times New Roman" panose="02020603050405020304" pitchFamily="18" charset="0"/>
              </a:rPr>
              <a:t> </a:t>
            </a:r>
            <a:r>
              <a:rPr lang="en-US" sz="3555" b="1" dirty="0" err="1">
                <a:solidFill>
                  <a:schemeClr val="hlink"/>
                </a:solidFill>
                <a:latin typeface="Times New Roman" panose="02020603050405020304" pitchFamily="18" charset="0"/>
                <a:cs typeface="Times New Roman" panose="02020603050405020304" pitchFamily="18" charset="0"/>
              </a:rPr>
              <a:t>cần</a:t>
            </a:r>
            <a:r>
              <a:rPr lang="en-US" sz="3555" b="1" dirty="0">
                <a:solidFill>
                  <a:schemeClr val="hlink"/>
                </a:solidFill>
                <a:latin typeface="Times New Roman" panose="02020603050405020304" pitchFamily="18" charset="0"/>
                <a:cs typeface="Times New Roman" panose="02020603050405020304" pitchFamily="18" charset="0"/>
              </a:rPr>
              <a:t> </a:t>
            </a:r>
            <a:r>
              <a:rPr lang="en-US" sz="3555" b="1" dirty="0" err="1">
                <a:solidFill>
                  <a:schemeClr val="hlink"/>
                </a:solidFill>
                <a:latin typeface="Times New Roman" panose="02020603050405020304" pitchFamily="18" charset="0"/>
                <a:cs typeface="Times New Roman" panose="02020603050405020304" pitchFamily="18" charset="0"/>
              </a:rPr>
              <a:t>có</a:t>
            </a:r>
            <a:r>
              <a:rPr lang="en-US" sz="3555" b="1" dirty="0">
                <a:solidFill>
                  <a:schemeClr val="hlink"/>
                </a:solidFill>
                <a:latin typeface="Times New Roman" panose="02020603050405020304" pitchFamily="18" charset="0"/>
                <a:cs typeface="Times New Roman" panose="02020603050405020304" pitchFamily="18" charset="0"/>
              </a:rPr>
              <a:t> </a:t>
            </a:r>
            <a:r>
              <a:rPr lang="en-US" sz="3555" b="1" dirty="0" err="1">
                <a:solidFill>
                  <a:schemeClr val="hlink"/>
                </a:solidFill>
                <a:latin typeface="Times New Roman" panose="02020603050405020304" pitchFamily="18" charset="0"/>
                <a:cs typeface="Times New Roman" panose="02020603050405020304" pitchFamily="18" charset="0"/>
              </a:rPr>
              <a:t>trong</a:t>
            </a:r>
            <a:r>
              <a:rPr lang="en-US" sz="3555" b="1" dirty="0">
                <a:solidFill>
                  <a:schemeClr val="hlink"/>
                </a:solidFill>
                <a:latin typeface="Times New Roman" panose="02020603050405020304" pitchFamily="18" charset="0"/>
                <a:cs typeface="Times New Roman" panose="02020603050405020304" pitchFamily="18" charset="0"/>
              </a:rPr>
              <a:t> </a:t>
            </a:r>
            <a:r>
              <a:rPr lang="en-US" sz="3555" b="1" dirty="0" err="1">
                <a:solidFill>
                  <a:schemeClr val="hlink"/>
                </a:solidFill>
                <a:latin typeface="Times New Roman" panose="02020603050405020304" pitchFamily="18" charset="0"/>
                <a:cs typeface="Times New Roman" panose="02020603050405020304" pitchFamily="18" charset="0"/>
              </a:rPr>
              <a:t>một</a:t>
            </a:r>
            <a:r>
              <a:rPr lang="en-US" sz="3555" b="1" dirty="0">
                <a:solidFill>
                  <a:schemeClr val="hlink"/>
                </a:solidFill>
                <a:latin typeface="Times New Roman" panose="02020603050405020304" pitchFamily="18" charset="0"/>
                <a:cs typeface="Times New Roman" panose="02020603050405020304" pitchFamily="18" charset="0"/>
              </a:rPr>
              <a:t> </a:t>
            </a:r>
            <a:r>
              <a:rPr lang="en-US" sz="3555" b="1" dirty="0" err="1">
                <a:solidFill>
                  <a:schemeClr val="hlink"/>
                </a:solidFill>
                <a:latin typeface="Times New Roman" panose="02020603050405020304" pitchFamily="18" charset="0"/>
                <a:cs typeface="Times New Roman" panose="02020603050405020304" pitchFamily="18" charset="0"/>
              </a:rPr>
              <a:t>bữa</a:t>
            </a:r>
            <a:r>
              <a:rPr lang="en-US" sz="3555" b="1" dirty="0">
                <a:solidFill>
                  <a:schemeClr val="hlink"/>
                </a:solidFill>
                <a:latin typeface="Times New Roman" panose="02020603050405020304" pitchFamily="18" charset="0"/>
                <a:cs typeface="Times New Roman" panose="02020603050405020304" pitchFamily="18" charset="0"/>
              </a:rPr>
              <a:t> </a:t>
            </a:r>
            <a:r>
              <a:rPr lang="en-US" sz="3555" b="1" dirty="0" err="1">
                <a:solidFill>
                  <a:schemeClr val="hlink"/>
                </a:solidFill>
                <a:latin typeface="Times New Roman" panose="02020603050405020304" pitchFamily="18" charset="0"/>
                <a:cs typeface="Times New Roman" panose="02020603050405020304" pitchFamily="18" charset="0"/>
              </a:rPr>
              <a:t>ăn</a:t>
            </a:r>
            <a:r>
              <a:rPr lang="en-US" sz="3555" b="1" dirty="0">
                <a:solidFill>
                  <a:schemeClr val="hlink"/>
                </a:solidFill>
                <a:latin typeface="Times New Roman" panose="02020603050405020304" pitchFamily="18" charset="0"/>
                <a:cs typeface="Times New Roman" panose="02020603050405020304" pitchFamily="18" charset="0"/>
              </a:rPr>
              <a:t> </a:t>
            </a:r>
            <a:r>
              <a:rPr lang="en-US" sz="3555" b="1" dirty="0" err="1">
                <a:solidFill>
                  <a:schemeClr val="hlink"/>
                </a:solidFill>
                <a:latin typeface="Times New Roman" panose="02020603050405020304" pitchFamily="18" charset="0"/>
                <a:cs typeface="Times New Roman" panose="02020603050405020304" pitchFamily="18" charset="0"/>
              </a:rPr>
              <a:t>cân</a:t>
            </a:r>
            <a:r>
              <a:rPr lang="en-US" sz="3555" b="1" dirty="0">
                <a:solidFill>
                  <a:schemeClr val="hlink"/>
                </a:solidFill>
                <a:latin typeface="Times New Roman" panose="02020603050405020304" pitchFamily="18" charset="0"/>
                <a:cs typeface="Times New Roman" panose="02020603050405020304" pitchFamily="18" charset="0"/>
              </a:rPr>
              <a:t> </a:t>
            </a:r>
            <a:r>
              <a:rPr lang="en-US" sz="3555" b="1" dirty="0" err="1">
                <a:solidFill>
                  <a:schemeClr val="hlink"/>
                </a:solidFill>
                <a:latin typeface="Times New Roman" panose="02020603050405020304" pitchFamily="18" charset="0"/>
                <a:cs typeface="Times New Roman" panose="02020603050405020304" pitchFamily="18" charset="0"/>
              </a:rPr>
              <a:t>đối</a:t>
            </a:r>
            <a:r>
              <a:rPr lang="en-US" sz="3555" b="1" dirty="0">
                <a:solidFill>
                  <a:schemeClr val="hlink"/>
                </a:solidFill>
                <a:latin typeface="Times New Roman" panose="02020603050405020304" pitchFamily="18" charset="0"/>
                <a:cs typeface="Times New Roman" panose="02020603050405020304" pitchFamily="18" charset="0"/>
              </a:rPr>
              <a:t>:</a:t>
            </a:r>
            <a:endParaRPr lang="en-US" sz="3555" b="1" i="1" u="sng" dirty="0">
              <a:solidFill>
                <a:schemeClr val="hlink"/>
              </a:solidFill>
              <a:latin typeface="Times New Roman" panose="02020603050405020304" pitchFamily="18" charset="0"/>
              <a:cs typeface="Times New Roman" panose="02020603050405020304" pitchFamily="18" charset="0"/>
            </a:endParaRPr>
          </a:p>
        </p:txBody>
      </p:sp>
      <p:sp>
        <p:nvSpPr>
          <p:cNvPr id="16387" name="Text Box 11"/>
          <p:cNvSpPr txBox="1">
            <a:spLocks noChangeArrowheads="1"/>
          </p:cNvSpPr>
          <p:nvPr/>
        </p:nvSpPr>
        <p:spPr bwMode="auto">
          <a:xfrm>
            <a:off x="381000" y="2695222"/>
            <a:ext cx="8142111" cy="2827697"/>
          </a:xfrm>
          <a:prstGeom prst="rect">
            <a:avLst/>
          </a:prstGeom>
          <a:noFill/>
          <a:ln w="57150">
            <a:solidFill>
              <a:schemeClr val="hlink"/>
            </a:solidFill>
            <a:miter lim="800000"/>
            <a:headEnd/>
            <a:tailEnd/>
          </a:ln>
        </p:spPr>
        <p:txBody>
          <a:bodyPr wrap="square">
            <a:spAutoFit/>
          </a:bodyPr>
          <a:lstStyle/>
          <a:p>
            <a:pPr>
              <a:spcBef>
                <a:spcPct val="50000"/>
              </a:spcBef>
            </a:pPr>
            <a:r>
              <a:rPr lang="en-US" sz="3555" b="1" dirty="0">
                <a:solidFill>
                  <a:srgbClr val="FF0000"/>
                </a:solidFill>
              </a:rPr>
              <a:t>    </a:t>
            </a:r>
            <a:r>
              <a:rPr lang="en-US" sz="3555" b="1" dirty="0" err="1">
                <a:latin typeface="Times New Roman" panose="02020603050405020304" pitchFamily="18" charset="0"/>
                <a:cs typeface="Times New Roman" panose="02020603050405020304" pitchFamily="18" charset="0"/>
              </a:rPr>
              <a:t>Một</a:t>
            </a:r>
            <a:r>
              <a:rPr lang="en-US" sz="3555" b="1" dirty="0">
                <a:latin typeface="Times New Roman" panose="02020603050405020304" pitchFamily="18" charset="0"/>
                <a:cs typeface="Times New Roman" panose="02020603050405020304" pitchFamily="18" charset="0"/>
              </a:rPr>
              <a:t> </a:t>
            </a:r>
            <a:r>
              <a:rPr lang="en-US" sz="3555" b="1" dirty="0" err="1">
                <a:latin typeface="Times New Roman" panose="02020603050405020304" pitchFamily="18" charset="0"/>
                <a:cs typeface="Times New Roman" panose="02020603050405020304" pitchFamily="18" charset="0"/>
              </a:rPr>
              <a:t>bữa</a:t>
            </a:r>
            <a:r>
              <a:rPr lang="en-US" sz="3555" b="1" dirty="0">
                <a:latin typeface="Times New Roman" panose="02020603050405020304" pitchFamily="18" charset="0"/>
                <a:cs typeface="Times New Roman" panose="02020603050405020304" pitchFamily="18" charset="0"/>
              </a:rPr>
              <a:t> </a:t>
            </a:r>
            <a:r>
              <a:rPr lang="en-US" sz="3555" b="1" dirty="0" err="1">
                <a:latin typeface="Times New Roman" panose="02020603050405020304" pitchFamily="18" charset="0"/>
                <a:cs typeface="Times New Roman" panose="02020603050405020304" pitchFamily="18" charset="0"/>
              </a:rPr>
              <a:t>ăn</a:t>
            </a:r>
            <a:r>
              <a:rPr lang="en-US" sz="3555" b="1" dirty="0">
                <a:latin typeface="Times New Roman" panose="02020603050405020304" pitchFamily="18" charset="0"/>
                <a:cs typeface="Times New Roman" panose="02020603050405020304" pitchFamily="18" charset="0"/>
              </a:rPr>
              <a:t> </a:t>
            </a:r>
            <a:r>
              <a:rPr lang="en-US" sz="3555" b="1" dirty="0" err="1">
                <a:latin typeface="Times New Roman" panose="02020603050405020304" pitchFamily="18" charset="0"/>
                <a:cs typeface="Times New Roman" panose="02020603050405020304" pitchFamily="18" charset="0"/>
              </a:rPr>
              <a:t>có</a:t>
            </a:r>
            <a:r>
              <a:rPr lang="en-US" sz="3555" b="1" dirty="0">
                <a:latin typeface="Times New Roman" panose="02020603050405020304" pitchFamily="18" charset="0"/>
                <a:cs typeface="Times New Roman" panose="02020603050405020304" pitchFamily="18" charset="0"/>
              </a:rPr>
              <a:t> </a:t>
            </a:r>
            <a:r>
              <a:rPr lang="en-US" sz="3555" b="1" dirty="0" err="1">
                <a:latin typeface="Times New Roman" panose="02020603050405020304" pitchFamily="18" charset="0"/>
                <a:cs typeface="Times New Roman" panose="02020603050405020304" pitchFamily="18" charset="0"/>
              </a:rPr>
              <a:t>nhiều</a:t>
            </a:r>
            <a:r>
              <a:rPr lang="en-US" sz="3555" b="1" dirty="0">
                <a:latin typeface="Times New Roman" panose="02020603050405020304" pitchFamily="18" charset="0"/>
                <a:cs typeface="Times New Roman" panose="02020603050405020304" pitchFamily="18" charset="0"/>
              </a:rPr>
              <a:t> </a:t>
            </a:r>
            <a:r>
              <a:rPr lang="en-US" sz="3555" b="1" dirty="0" err="1">
                <a:latin typeface="Times New Roman" panose="02020603050405020304" pitchFamily="18" charset="0"/>
                <a:cs typeface="Times New Roman" panose="02020603050405020304" pitchFamily="18" charset="0"/>
              </a:rPr>
              <a:t>loại</a:t>
            </a:r>
            <a:r>
              <a:rPr lang="en-US" sz="3555" b="1" dirty="0">
                <a:latin typeface="Times New Roman" panose="02020603050405020304" pitchFamily="18" charset="0"/>
                <a:cs typeface="Times New Roman" panose="02020603050405020304" pitchFamily="18" charset="0"/>
              </a:rPr>
              <a:t> </a:t>
            </a:r>
            <a:r>
              <a:rPr lang="en-US" sz="3555" b="1" dirty="0" err="1">
                <a:latin typeface="Times New Roman" panose="02020603050405020304" pitchFamily="18" charset="0"/>
                <a:cs typeface="Times New Roman" panose="02020603050405020304" pitchFamily="18" charset="0"/>
              </a:rPr>
              <a:t>thức</a:t>
            </a:r>
            <a:r>
              <a:rPr lang="en-US" sz="3555" b="1" dirty="0">
                <a:latin typeface="Times New Roman" panose="02020603050405020304" pitchFamily="18" charset="0"/>
                <a:cs typeface="Times New Roman" panose="02020603050405020304" pitchFamily="18" charset="0"/>
              </a:rPr>
              <a:t> </a:t>
            </a:r>
            <a:r>
              <a:rPr lang="en-US" sz="3555" b="1" dirty="0" err="1">
                <a:latin typeface="Times New Roman" panose="02020603050405020304" pitchFamily="18" charset="0"/>
                <a:cs typeface="Times New Roman" panose="02020603050405020304" pitchFamily="18" charset="0"/>
              </a:rPr>
              <a:t>ăn</a:t>
            </a:r>
            <a:r>
              <a:rPr lang="en-US" sz="3555" b="1" dirty="0">
                <a:latin typeface="Times New Roman" panose="02020603050405020304" pitchFamily="18" charset="0"/>
                <a:cs typeface="Times New Roman" panose="02020603050405020304" pitchFamily="18" charset="0"/>
              </a:rPr>
              <a:t> </a:t>
            </a:r>
            <a:r>
              <a:rPr lang="en-US" sz="3555" b="1" dirty="0" err="1">
                <a:latin typeface="Times New Roman" panose="02020603050405020304" pitchFamily="18" charset="0"/>
                <a:cs typeface="Times New Roman" panose="02020603050405020304" pitchFamily="18" charset="0"/>
              </a:rPr>
              <a:t>đủ</a:t>
            </a:r>
            <a:r>
              <a:rPr lang="en-US" sz="3555" b="1" dirty="0">
                <a:latin typeface="Times New Roman" panose="02020603050405020304" pitchFamily="18" charset="0"/>
                <a:cs typeface="Times New Roman" panose="02020603050405020304" pitchFamily="18" charset="0"/>
              </a:rPr>
              <a:t> </a:t>
            </a:r>
            <a:r>
              <a:rPr lang="en-US" sz="3555" b="1" dirty="0" err="1">
                <a:latin typeface="Times New Roman" panose="02020603050405020304" pitchFamily="18" charset="0"/>
                <a:cs typeface="Times New Roman" panose="02020603050405020304" pitchFamily="18" charset="0"/>
              </a:rPr>
              <a:t>nhóm</a:t>
            </a:r>
            <a:r>
              <a:rPr lang="en-US" sz="3555" b="1" dirty="0">
                <a:latin typeface="Times New Roman" panose="02020603050405020304" pitchFamily="18" charset="0"/>
                <a:cs typeface="Times New Roman" panose="02020603050405020304" pitchFamily="18" charset="0"/>
              </a:rPr>
              <a:t>: </a:t>
            </a:r>
            <a:r>
              <a:rPr lang="en-US" sz="3555" b="1" dirty="0" err="1">
                <a:latin typeface="Times New Roman" panose="02020603050405020304" pitchFamily="18" charset="0"/>
                <a:cs typeface="Times New Roman" panose="02020603050405020304" pitchFamily="18" charset="0"/>
              </a:rPr>
              <a:t>bột</a:t>
            </a:r>
            <a:r>
              <a:rPr lang="en-US" sz="3555" b="1" dirty="0">
                <a:latin typeface="Times New Roman" panose="02020603050405020304" pitchFamily="18" charset="0"/>
                <a:cs typeface="Times New Roman" panose="02020603050405020304" pitchFamily="18" charset="0"/>
              </a:rPr>
              <a:t> </a:t>
            </a:r>
            <a:r>
              <a:rPr lang="en-US" sz="3555" b="1" dirty="0" err="1">
                <a:latin typeface="Times New Roman" panose="02020603050405020304" pitchFamily="18" charset="0"/>
                <a:cs typeface="Times New Roman" panose="02020603050405020304" pitchFamily="18" charset="0"/>
              </a:rPr>
              <a:t>đường</a:t>
            </a:r>
            <a:r>
              <a:rPr lang="en-US" sz="3555" b="1" dirty="0">
                <a:latin typeface="Times New Roman" panose="02020603050405020304" pitchFamily="18" charset="0"/>
                <a:cs typeface="Times New Roman" panose="02020603050405020304" pitchFamily="18" charset="0"/>
              </a:rPr>
              <a:t>, </a:t>
            </a:r>
            <a:r>
              <a:rPr lang="en-US" sz="3555" b="1" dirty="0" err="1">
                <a:latin typeface="Times New Roman" panose="02020603050405020304" pitchFamily="18" charset="0"/>
                <a:cs typeface="Times New Roman" panose="02020603050405020304" pitchFamily="18" charset="0"/>
              </a:rPr>
              <a:t>đạm</a:t>
            </a:r>
            <a:r>
              <a:rPr lang="en-US" sz="3555" b="1" dirty="0">
                <a:latin typeface="Times New Roman" panose="02020603050405020304" pitchFamily="18" charset="0"/>
                <a:cs typeface="Times New Roman" panose="02020603050405020304" pitchFamily="18" charset="0"/>
              </a:rPr>
              <a:t>, </a:t>
            </a:r>
            <a:r>
              <a:rPr lang="en-US" sz="3555" b="1" dirty="0" err="1">
                <a:latin typeface="Times New Roman" panose="02020603050405020304" pitchFamily="18" charset="0"/>
                <a:cs typeface="Times New Roman" panose="02020603050405020304" pitchFamily="18" charset="0"/>
              </a:rPr>
              <a:t>béo</a:t>
            </a:r>
            <a:r>
              <a:rPr lang="en-US" sz="3555" b="1" dirty="0">
                <a:latin typeface="Times New Roman" panose="02020603050405020304" pitchFamily="18" charset="0"/>
                <a:cs typeface="Times New Roman" panose="02020603050405020304" pitchFamily="18" charset="0"/>
              </a:rPr>
              <a:t>, vi-ta-min, </a:t>
            </a:r>
            <a:r>
              <a:rPr lang="en-US" sz="3555" b="1" dirty="0" err="1">
                <a:latin typeface="Times New Roman" panose="02020603050405020304" pitchFamily="18" charset="0"/>
                <a:cs typeface="Times New Roman" panose="02020603050405020304" pitchFamily="18" charset="0"/>
              </a:rPr>
              <a:t>khoáng</a:t>
            </a:r>
            <a:r>
              <a:rPr lang="en-US" sz="3555" b="1" dirty="0">
                <a:latin typeface="Times New Roman" panose="02020603050405020304" pitchFamily="18" charset="0"/>
                <a:cs typeface="Times New Roman" panose="02020603050405020304" pitchFamily="18" charset="0"/>
              </a:rPr>
              <a:t> </a:t>
            </a:r>
            <a:r>
              <a:rPr lang="en-US" sz="3555" b="1" dirty="0" err="1">
                <a:latin typeface="Times New Roman" panose="02020603050405020304" pitchFamily="18" charset="0"/>
                <a:cs typeface="Times New Roman" panose="02020603050405020304" pitchFamily="18" charset="0"/>
              </a:rPr>
              <a:t>và</a:t>
            </a:r>
            <a:r>
              <a:rPr lang="en-US" sz="3555" b="1" dirty="0">
                <a:latin typeface="Times New Roman" panose="02020603050405020304" pitchFamily="18" charset="0"/>
                <a:cs typeface="Times New Roman" panose="02020603050405020304" pitchFamily="18" charset="0"/>
              </a:rPr>
              <a:t> </a:t>
            </a:r>
            <a:r>
              <a:rPr lang="en-US" sz="3555" b="1" dirty="0" err="1">
                <a:latin typeface="Times New Roman" panose="02020603050405020304" pitchFamily="18" charset="0"/>
                <a:cs typeface="Times New Roman" panose="02020603050405020304" pitchFamily="18" charset="0"/>
              </a:rPr>
              <a:t>chất</a:t>
            </a:r>
            <a:r>
              <a:rPr lang="en-US" sz="3555" b="1" dirty="0">
                <a:latin typeface="Times New Roman" panose="02020603050405020304" pitchFamily="18" charset="0"/>
                <a:cs typeface="Times New Roman" panose="02020603050405020304" pitchFamily="18" charset="0"/>
              </a:rPr>
              <a:t> </a:t>
            </a:r>
            <a:r>
              <a:rPr lang="en-US" sz="3555" b="1" dirty="0" err="1">
                <a:latin typeface="Times New Roman" panose="02020603050405020304" pitchFamily="18" charset="0"/>
                <a:cs typeface="Times New Roman" panose="02020603050405020304" pitchFamily="18" charset="0"/>
              </a:rPr>
              <a:t>xơ</a:t>
            </a:r>
            <a:r>
              <a:rPr lang="en-US" sz="3555" b="1" dirty="0">
                <a:latin typeface="Times New Roman" panose="02020603050405020304" pitchFamily="18" charset="0"/>
                <a:cs typeface="Times New Roman" panose="02020603050405020304" pitchFamily="18" charset="0"/>
              </a:rPr>
              <a:t> </a:t>
            </a:r>
            <a:r>
              <a:rPr lang="en-US" sz="3555" b="1" dirty="0" err="1">
                <a:latin typeface="Times New Roman" panose="02020603050405020304" pitchFamily="18" charset="0"/>
                <a:cs typeface="Times New Roman" panose="02020603050405020304" pitchFamily="18" charset="0"/>
              </a:rPr>
              <a:t>với</a:t>
            </a:r>
            <a:r>
              <a:rPr lang="en-US" sz="3555" b="1" dirty="0">
                <a:latin typeface="Times New Roman" panose="02020603050405020304" pitchFamily="18" charset="0"/>
                <a:cs typeface="Times New Roman" panose="02020603050405020304" pitchFamily="18" charset="0"/>
              </a:rPr>
              <a:t> </a:t>
            </a:r>
            <a:r>
              <a:rPr lang="en-US" sz="3555" b="1" dirty="0" err="1">
                <a:latin typeface="Times New Roman" panose="02020603050405020304" pitchFamily="18" charset="0"/>
                <a:cs typeface="Times New Roman" panose="02020603050405020304" pitchFamily="18" charset="0"/>
              </a:rPr>
              <a:t>tỉ</a:t>
            </a:r>
            <a:r>
              <a:rPr lang="en-US" sz="3555" b="1" dirty="0">
                <a:latin typeface="Times New Roman" panose="02020603050405020304" pitchFamily="18" charset="0"/>
                <a:cs typeface="Times New Roman" panose="02020603050405020304" pitchFamily="18" charset="0"/>
              </a:rPr>
              <a:t> </a:t>
            </a:r>
            <a:r>
              <a:rPr lang="en-US" sz="3555" b="1" dirty="0" err="1">
                <a:latin typeface="Times New Roman" panose="02020603050405020304" pitchFamily="18" charset="0"/>
                <a:cs typeface="Times New Roman" panose="02020603050405020304" pitchFamily="18" charset="0"/>
              </a:rPr>
              <a:t>lệ</a:t>
            </a:r>
            <a:r>
              <a:rPr lang="en-US" sz="3555" b="1" dirty="0">
                <a:latin typeface="Times New Roman" panose="02020603050405020304" pitchFamily="18" charset="0"/>
                <a:cs typeface="Times New Roman" panose="02020603050405020304" pitchFamily="18" charset="0"/>
              </a:rPr>
              <a:t> </a:t>
            </a:r>
            <a:r>
              <a:rPr lang="en-US" sz="3555" b="1" dirty="0" err="1">
                <a:latin typeface="Times New Roman" panose="02020603050405020304" pitchFamily="18" charset="0"/>
                <a:cs typeface="Times New Roman" panose="02020603050405020304" pitchFamily="18" charset="0"/>
              </a:rPr>
              <a:t>hợp</a:t>
            </a:r>
            <a:r>
              <a:rPr lang="en-US" sz="3555" b="1" dirty="0">
                <a:latin typeface="Times New Roman" panose="02020603050405020304" pitchFamily="18" charset="0"/>
                <a:cs typeface="Times New Roman" panose="02020603050405020304" pitchFamily="18" charset="0"/>
              </a:rPr>
              <a:t> </a:t>
            </a:r>
            <a:r>
              <a:rPr lang="en-US" sz="3555" b="1" dirty="0" err="1">
                <a:latin typeface="Times New Roman" panose="02020603050405020304" pitchFamily="18" charset="0"/>
                <a:cs typeface="Times New Roman" panose="02020603050405020304" pitchFamily="18" charset="0"/>
              </a:rPr>
              <a:t>lí</a:t>
            </a:r>
            <a:r>
              <a:rPr lang="en-US" sz="3555" b="1" dirty="0">
                <a:latin typeface="Times New Roman" panose="02020603050405020304" pitchFamily="18" charset="0"/>
                <a:cs typeface="Times New Roman" panose="02020603050405020304" pitchFamily="18" charset="0"/>
              </a:rPr>
              <a:t> </a:t>
            </a:r>
            <a:r>
              <a:rPr lang="en-US" sz="3555" b="1" dirty="0" err="1">
                <a:latin typeface="Times New Roman" panose="02020603050405020304" pitchFamily="18" charset="0"/>
                <a:cs typeface="Times New Roman" panose="02020603050405020304" pitchFamily="18" charset="0"/>
              </a:rPr>
              <a:t>như</a:t>
            </a:r>
            <a:r>
              <a:rPr lang="en-US" sz="3555" b="1" dirty="0">
                <a:latin typeface="Times New Roman" panose="02020603050405020304" pitchFamily="18" charset="0"/>
                <a:cs typeface="Times New Roman" panose="02020603050405020304" pitchFamily="18" charset="0"/>
              </a:rPr>
              <a:t> </a:t>
            </a:r>
            <a:r>
              <a:rPr lang="en-US" sz="3555" b="1" dirty="0" err="1">
                <a:latin typeface="Times New Roman" panose="02020603050405020304" pitchFamily="18" charset="0"/>
                <a:cs typeface="Times New Roman" panose="02020603050405020304" pitchFamily="18" charset="0"/>
              </a:rPr>
              <a:t>tháp</a:t>
            </a:r>
            <a:r>
              <a:rPr lang="en-US" sz="3555" b="1" dirty="0">
                <a:latin typeface="Times New Roman" panose="02020603050405020304" pitchFamily="18" charset="0"/>
                <a:cs typeface="Times New Roman" panose="02020603050405020304" pitchFamily="18" charset="0"/>
              </a:rPr>
              <a:t> </a:t>
            </a:r>
            <a:r>
              <a:rPr lang="en-US" sz="3555" b="1" dirty="0" err="1">
                <a:latin typeface="Times New Roman" panose="02020603050405020304" pitchFamily="18" charset="0"/>
                <a:cs typeface="Times New Roman" panose="02020603050405020304" pitchFamily="18" charset="0"/>
              </a:rPr>
              <a:t>dinh</a:t>
            </a:r>
            <a:r>
              <a:rPr lang="en-US" sz="3555" b="1" dirty="0">
                <a:latin typeface="Times New Roman" panose="02020603050405020304" pitchFamily="18" charset="0"/>
                <a:cs typeface="Times New Roman" panose="02020603050405020304" pitchFamily="18" charset="0"/>
              </a:rPr>
              <a:t> </a:t>
            </a:r>
            <a:r>
              <a:rPr lang="en-US" sz="3555" b="1" dirty="0" err="1">
                <a:latin typeface="Times New Roman" panose="02020603050405020304" pitchFamily="18" charset="0"/>
                <a:cs typeface="Times New Roman" panose="02020603050405020304" pitchFamily="18" charset="0"/>
              </a:rPr>
              <a:t>dưỡng</a:t>
            </a:r>
            <a:r>
              <a:rPr lang="en-US" sz="3555" b="1" dirty="0">
                <a:latin typeface="Times New Roman" panose="02020603050405020304" pitchFamily="18" charset="0"/>
                <a:cs typeface="Times New Roman" panose="02020603050405020304" pitchFamily="18" charset="0"/>
              </a:rPr>
              <a:t> </a:t>
            </a:r>
            <a:r>
              <a:rPr lang="en-US" sz="3555" b="1" dirty="0" err="1">
                <a:latin typeface="Times New Roman" panose="02020603050405020304" pitchFamily="18" charset="0"/>
                <a:cs typeface="Times New Roman" panose="02020603050405020304" pitchFamily="18" charset="0"/>
              </a:rPr>
              <a:t>cân</a:t>
            </a:r>
            <a:r>
              <a:rPr lang="en-US" sz="3555" b="1" dirty="0">
                <a:latin typeface="Times New Roman" panose="02020603050405020304" pitchFamily="18" charset="0"/>
                <a:cs typeface="Times New Roman" panose="02020603050405020304" pitchFamily="18" charset="0"/>
              </a:rPr>
              <a:t> </a:t>
            </a:r>
            <a:r>
              <a:rPr lang="en-US" sz="3555" b="1" dirty="0" err="1">
                <a:latin typeface="Times New Roman" panose="02020603050405020304" pitchFamily="18" charset="0"/>
                <a:cs typeface="Times New Roman" panose="02020603050405020304" pitchFamily="18" charset="0"/>
              </a:rPr>
              <a:t>đối</a:t>
            </a:r>
            <a:r>
              <a:rPr lang="en-US" sz="3555" b="1" dirty="0">
                <a:latin typeface="Times New Roman" panose="02020603050405020304" pitchFamily="18" charset="0"/>
                <a:cs typeface="Times New Roman" panose="02020603050405020304" pitchFamily="18" charset="0"/>
              </a:rPr>
              <a:t> </a:t>
            </a:r>
            <a:r>
              <a:rPr lang="en-US" sz="3555" b="1" dirty="0" err="1">
                <a:latin typeface="Times New Roman" panose="02020603050405020304" pitchFamily="18" charset="0"/>
                <a:cs typeface="Times New Roman" panose="02020603050405020304" pitchFamily="18" charset="0"/>
              </a:rPr>
              <a:t>chỉ</a:t>
            </a:r>
            <a:r>
              <a:rPr lang="en-US" sz="3555" b="1" dirty="0">
                <a:latin typeface="Times New Roman" panose="02020603050405020304" pitchFamily="18" charset="0"/>
                <a:cs typeface="Times New Roman" panose="02020603050405020304" pitchFamily="18" charset="0"/>
              </a:rPr>
              <a:t> </a:t>
            </a:r>
            <a:r>
              <a:rPr lang="en-US" sz="3555" b="1" dirty="0" err="1">
                <a:latin typeface="Times New Roman" panose="02020603050405020304" pitchFamily="18" charset="0"/>
                <a:cs typeface="Times New Roman" panose="02020603050405020304" pitchFamily="18" charset="0"/>
              </a:rPr>
              <a:t>dẫn</a:t>
            </a:r>
            <a:r>
              <a:rPr lang="en-US" sz="3555" b="1" dirty="0">
                <a:latin typeface="Times New Roman" panose="02020603050405020304" pitchFamily="18" charset="0"/>
                <a:cs typeface="Times New Roman" panose="02020603050405020304" pitchFamily="18" charset="0"/>
              </a:rPr>
              <a:t> </a:t>
            </a:r>
            <a:r>
              <a:rPr lang="en-US" sz="3555" b="1" dirty="0" err="1">
                <a:latin typeface="Times New Roman" panose="02020603050405020304" pitchFamily="18" charset="0"/>
                <a:cs typeface="Times New Roman" panose="02020603050405020304" pitchFamily="18" charset="0"/>
              </a:rPr>
              <a:t>là</a:t>
            </a:r>
            <a:r>
              <a:rPr lang="en-US" sz="3555" b="1" dirty="0">
                <a:latin typeface="Times New Roman" panose="02020603050405020304" pitchFamily="18" charset="0"/>
                <a:cs typeface="Times New Roman" panose="02020603050405020304" pitchFamily="18" charset="0"/>
              </a:rPr>
              <a:t> </a:t>
            </a:r>
            <a:r>
              <a:rPr lang="en-US" sz="3555" b="1" dirty="0" err="1">
                <a:latin typeface="Times New Roman" panose="02020603050405020304" pitchFamily="18" charset="0"/>
                <a:cs typeface="Times New Roman" panose="02020603050405020304" pitchFamily="18" charset="0"/>
              </a:rPr>
              <a:t>một</a:t>
            </a:r>
            <a:r>
              <a:rPr lang="en-US" sz="3555" b="1" dirty="0">
                <a:latin typeface="Times New Roman" panose="02020603050405020304" pitchFamily="18" charset="0"/>
                <a:cs typeface="Times New Roman" panose="02020603050405020304" pitchFamily="18" charset="0"/>
              </a:rPr>
              <a:t> </a:t>
            </a:r>
            <a:r>
              <a:rPr lang="en-US" sz="3555" b="1" dirty="0" err="1">
                <a:latin typeface="Times New Roman" panose="02020603050405020304" pitchFamily="18" charset="0"/>
                <a:cs typeface="Times New Roman" panose="02020603050405020304" pitchFamily="18" charset="0"/>
              </a:rPr>
              <a:t>bữa</a:t>
            </a:r>
            <a:r>
              <a:rPr lang="en-US" sz="3555" b="1" dirty="0">
                <a:latin typeface="Times New Roman" panose="02020603050405020304" pitchFamily="18" charset="0"/>
                <a:cs typeface="Times New Roman" panose="02020603050405020304" pitchFamily="18" charset="0"/>
              </a:rPr>
              <a:t> </a:t>
            </a:r>
            <a:r>
              <a:rPr lang="en-US" sz="3555" b="1" dirty="0" err="1">
                <a:latin typeface="Times New Roman" panose="02020603050405020304" pitchFamily="18" charset="0"/>
                <a:cs typeface="Times New Roman" panose="02020603050405020304" pitchFamily="18" charset="0"/>
              </a:rPr>
              <a:t>ăn</a:t>
            </a:r>
            <a:r>
              <a:rPr lang="en-US" sz="3555" b="1" dirty="0">
                <a:latin typeface="Times New Roman" panose="02020603050405020304" pitchFamily="18" charset="0"/>
                <a:cs typeface="Times New Roman" panose="02020603050405020304" pitchFamily="18" charset="0"/>
              </a:rPr>
              <a:t> </a:t>
            </a:r>
            <a:r>
              <a:rPr lang="en-US" sz="3555" b="1" dirty="0" err="1">
                <a:latin typeface="Times New Roman" panose="02020603050405020304" pitchFamily="18" charset="0"/>
                <a:cs typeface="Times New Roman" panose="02020603050405020304" pitchFamily="18" charset="0"/>
              </a:rPr>
              <a:t>cân</a:t>
            </a:r>
            <a:r>
              <a:rPr lang="en-US" sz="3555" b="1" dirty="0">
                <a:latin typeface="Times New Roman" panose="02020603050405020304" pitchFamily="18" charset="0"/>
                <a:cs typeface="Times New Roman" panose="02020603050405020304" pitchFamily="18" charset="0"/>
              </a:rPr>
              <a:t> </a:t>
            </a:r>
            <a:r>
              <a:rPr lang="en-US" sz="3555" b="1" dirty="0" err="1">
                <a:latin typeface="Times New Roman" panose="02020603050405020304" pitchFamily="18" charset="0"/>
                <a:cs typeface="Times New Roman" panose="02020603050405020304" pitchFamily="18" charset="0"/>
              </a:rPr>
              <a:t>đối</a:t>
            </a:r>
            <a:r>
              <a:rPr lang="en-US" sz="3555" b="1" dirty="0">
                <a:latin typeface="Times New Roman" panose="02020603050405020304" pitchFamily="18" charset="0"/>
                <a:cs typeface="Times New Roman" panose="02020603050405020304" pitchFamily="18" charset="0"/>
              </a:rPr>
              <a:t>.</a:t>
            </a:r>
          </a:p>
        </p:txBody>
      </p:sp>
    </p:spTree>
  </p:cSld>
  <p:clrMapOvr>
    <a:masterClrMapping/>
  </p:clrMapOvr>
  <p:transition>
    <p:sndAc>
      <p:stSnd>
        <p:snd r:embed="rId2" name="chimes.wav"/>
      </p:stSnd>
    </p:sndAc>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5"/>
          <p:cNvSpPr>
            <a:spLocks noChangeArrowheads="1"/>
          </p:cNvSpPr>
          <p:nvPr/>
        </p:nvSpPr>
        <p:spPr bwMode="auto">
          <a:xfrm>
            <a:off x="342900" y="3276600"/>
            <a:ext cx="8458200" cy="2280624"/>
          </a:xfrm>
          <a:prstGeom prst="rect">
            <a:avLst/>
          </a:prstGeom>
          <a:noFill/>
          <a:ln w="9525">
            <a:noFill/>
            <a:miter lim="800000"/>
            <a:headEnd/>
            <a:tailEnd/>
          </a:ln>
        </p:spPr>
        <p:txBody>
          <a:bodyPr>
            <a:spAutoFit/>
          </a:bodyPr>
          <a:lstStyle/>
          <a:p>
            <a:pPr algn="ctr"/>
            <a:r>
              <a:rPr lang="en-US" sz="3555" b="1" dirty="0" err="1">
                <a:solidFill>
                  <a:srgbClr val="FF0000"/>
                </a:solidFill>
                <a:latin typeface="Times New Roman" panose="02020603050405020304" pitchFamily="18" charset="0"/>
                <a:cs typeface="Times New Roman" panose="02020603050405020304" pitchFamily="18" charset="0"/>
              </a:rPr>
              <a:t>Quan</a:t>
            </a:r>
            <a:r>
              <a:rPr lang="en-US" sz="3555" b="1" dirty="0">
                <a:solidFill>
                  <a:srgbClr val="FF0000"/>
                </a:solidFill>
                <a:latin typeface="Times New Roman" panose="02020603050405020304" pitchFamily="18" charset="0"/>
                <a:cs typeface="Times New Roman" panose="02020603050405020304" pitchFamily="18" charset="0"/>
              </a:rPr>
              <a:t> </a:t>
            </a:r>
            <a:r>
              <a:rPr lang="en-US" sz="3555" b="1" dirty="0" err="1">
                <a:solidFill>
                  <a:srgbClr val="FF0000"/>
                </a:solidFill>
                <a:latin typeface="Times New Roman" panose="02020603050405020304" pitchFamily="18" charset="0"/>
                <a:cs typeface="Times New Roman" panose="02020603050405020304" pitchFamily="18" charset="0"/>
              </a:rPr>
              <a:t>sát</a:t>
            </a:r>
            <a:r>
              <a:rPr lang="en-US" sz="3555" b="1" dirty="0">
                <a:solidFill>
                  <a:srgbClr val="FF0000"/>
                </a:solidFill>
                <a:latin typeface="Times New Roman" panose="02020603050405020304" pitchFamily="18" charset="0"/>
                <a:cs typeface="Times New Roman" panose="02020603050405020304" pitchFamily="18" charset="0"/>
              </a:rPr>
              <a:t> </a:t>
            </a:r>
            <a:r>
              <a:rPr lang="en-US" sz="3555" b="1" dirty="0" err="1">
                <a:solidFill>
                  <a:srgbClr val="FF0000"/>
                </a:solidFill>
                <a:latin typeface="Times New Roman" panose="02020603050405020304" pitchFamily="18" charset="0"/>
                <a:cs typeface="Times New Roman" panose="02020603050405020304" pitchFamily="18" charset="0"/>
              </a:rPr>
              <a:t>các</a:t>
            </a:r>
            <a:r>
              <a:rPr lang="en-US" sz="3555" b="1" dirty="0">
                <a:solidFill>
                  <a:srgbClr val="FF0000"/>
                </a:solidFill>
                <a:latin typeface="Times New Roman" panose="02020603050405020304" pitchFamily="18" charset="0"/>
                <a:cs typeface="Times New Roman" panose="02020603050405020304" pitchFamily="18" charset="0"/>
              </a:rPr>
              <a:t> </a:t>
            </a:r>
            <a:r>
              <a:rPr lang="en-US" sz="3555" b="1" dirty="0" err="1">
                <a:solidFill>
                  <a:srgbClr val="FF0000"/>
                </a:solidFill>
                <a:latin typeface="Times New Roman" panose="02020603050405020304" pitchFamily="18" charset="0"/>
                <a:cs typeface="Times New Roman" panose="02020603050405020304" pitchFamily="18" charset="0"/>
              </a:rPr>
              <a:t>thức</a:t>
            </a:r>
            <a:r>
              <a:rPr lang="en-US" sz="3555" b="1" dirty="0">
                <a:solidFill>
                  <a:srgbClr val="FF0000"/>
                </a:solidFill>
                <a:latin typeface="Times New Roman" panose="02020603050405020304" pitchFamily="18" charset="0"/>
                <a:cs typeface="Times New Roman" panose="02020603050405020304" pitchFamily="18" charset="0"/>
              </a:rPr>
              <a:t> </a:t>
            </a:r>
            <a:r>
              <a:rPr lang="en-US" sz="3555" b="1" dirty="0" err="1">
                <a:solidFill>
                  <a:srgbClr val="FF0000"/>
                </a:solidFill>
                <a:latin typeface="Times New Roman" panose="02020603050405020304" pitchFamily="18" charset="0"/>
                <a:cs typeface="Times New Roman" panose="02020603050405020304" pitchFamily="18" charset="0"/>
              </a:rPr>
              <a:t>ăn</a:t>
            </a:r>
            <a:r>
              <a:rPr lang="en-US" sz="3555" b="1" dirty="0">
                <a:solidFill>
                  <a:srgbClr val="FF0000"/>
                </a:solidFill>
                <a:latin typeface="Times New Roman" panose="02020603050405020304" pitchFamily="18" charset="0"/>
                <a:cs typeface="Times New Roman" panose="02020603050405020304" pitchFamily="18" charset="0"/>
              </a:rPr>
              <a:t> </a:t>
            </a:r>
            <a:r>
              <a:rPr lang="en-US" sz="3555" b="1" dirty="0" err="1">
                <a:solidFill>
                  <a:srgbClr val="FF0000"/>
                </a:solidFill>
                <a:latin typeface="Times New Roman" panose="02020603050405020304" pitchFamily="18" charset="0"/>
                <a:cs typeface="Times New Roman" panose="02020603050405020304" pitchFamily="18" charset="0"/>
              </a:rPr>
              <a:t>có</a:t>
            </a:r>
            <a:r>
              <a:rPr lang="en-US" sz="3555" b="1" dirty="0">
                <a:solidFill>
                  <a:srgbClr val="FF0000"/>
                </a:solidFill>
                <a:latin typeface="Times New Roman" panose="02020603050405020304" pitchFamily="18" charset="0"/>
                <a:cs typeface="Times New Roman" panose="02020603050405020304" pitchFamily="18" charset="0"/>
              </a:rPr>
              <a:t> </a:t>
            </a:r>
            <a:r>
              <a:rPr lang="en-US" sz="3555" b="1" dirty="0" err="1">
                <a:solidFill>
                  <a:srgbClr val="FF0000"/>
                </a:solidFill>
                <a:latin typeface="Times New Roman" panose="02020603050405020304" pitchFamily="18" charset="0"/>
                <a:cs typeface="Times New Roman" panose="02020603050405020304" pitchFamily="18" charset="0"/>
              </a:rPr>
              <a:t>trong</a:t>
            </a:r>
            <a:r>
              <a:rPr lang="en-US" sz="3555" b="1" dirty="0">
                <a:solidFill>
                  <a:srgbClr val="FF0000"/>
                </a:solidFill>
                <a:latin typeface="Times New Roman" panose="02020603050405020304" pitchFamily="18" charset="0"/>
                <a:cs typeface="Times New Roman" panose="02020603050405020304" pitchFamily="18" charset="0"/>
              </a:rPr>
              <a:t> </a:t>
            </a:r>
            <a:r>
              <a:rPr lang="en-US" sz="3555" b="1" dirty="0" err="1">
                <a:solidFill>
                  <a:srgbClr val="FF0000"/>
                </a:solidFill>
                <a:latin typeface="Times New Roman" panose="02020603050405020304" pitchFamily="18" charset="0"/>
                <a:cs typeface="Times New Roman" panose="02020603050405020304" pitchFamily="18" charset="0"/>
              </a:rPr>
              <a:t>hình</a:t>
            </a:r>
            <a:r>
              <a:rPr lang="en-US" sz="3555" b="1" dirty="0">
                <a:solidFill>
                  <a:srgbClr val="FF0000"/>
                </a:solidFill>
                <a:latin typeface="Times New Roman" panose="02020603050405020304" pitchFamily="18" charset="0"/>
                <a:cs typeface="Times New Roman" panose="02020603050405020304" pitchFamily="18" charset="0"/>
              </a:rPr>
              <a:t> </a:t>
            </a:r>
            <a:r>
              <a:rPr lang="en-US" sz="3555" b="1" dirty="0" err="1">
                <a:solidFill>
                  <a:srgbClr val="FF0000"/>
                </a:solidFill>
                <a:latin typeface="Times New Roman" panose="02020603050405020304" pitchFamily="18" charset="0"/>
                <a:cs typeface="Times New Roman" panose="02020603050405020304" pitchFamily="18" charset="0"/>
              </a:rPr>
              <a:t>em</a:t>
            </a:r>
            <a:r>
              <a:rPr lang="en-US" sz="3555" b="1" dirty="0">
                <a:solidFill>
                  <a:srgbClr val="FF0000"/>
                </a:solidFill>
                <a:latin typeface="Times New Roman" panose="02020603050405020304" pitchFamily="18" charset="0"/>
                <a:cs typeface="Times New Roman" panose="02020603050405020304" pitchFamily="18" charset="0"/>
              </a:rPr>
              <a:t> </a:t>
            </a:r>
            <a:r>
              <a:rPr lang="en-US" sz="3555" b="1" dirty="0" err="1">
                <a:solidFill>
                  <a:srgbClr val="FF0000"/>
                </a:solidFill>
                <a:latin typeface="Times New Roman" panose="02020603050405020304" pitchFamily="18" charset="0"/>
                <a:cs typeface="Times New Roman" panose="02020603050405020304" pitchFamily="18" charset="0"/>
              </a:rPr>
              <a:t>hãy</a:t>
            </a:r>
            <a:r>
              <a:rPr lang="en-US" sz="3555" b="1" dirty="0">
                <a:solidFill>
                  <a:srgbClr val="FF0000"/>
                </a:solidFill>
                <a:latin typeface="Times New Roman" panose="02020603050405020304" pitchFamily="18" charset="0"/>
                <a:cs typeface="Times New Roman" panose="02020603050405020304" pitchFamily="18" charset="0"/>
              </a:rPr>
              <a:t> </a:t>
            </a:r>
            <a:r>
              <a:rPr lang="en-US" sz="3555" b="1" dirty="0" err="1">
                <a:solidFill>
                  <a:srgbClr val="FF0000"/>
                </a:solidFill>
                <a:latin typeface="Times New Roman" panose="02020603050405020304" pitchFamily="18" charset="0"/>
                <a:cs typeface="Times New Roman" panose="02020603050405020304" pitchFamily="18" charset="0"/>
              </a:rPr>
              <a:t>chọn</a:t>
            </a:r>
            <a:r>
              <a:rPr lang="en-US" sz="3555" b="1" dirty="0">
                <a:solidFill>
                  <a:srgbClr val="FF0000"/>
                </a:solidFill>
                <a:latin typeface="Times New Roman" panose="02020603050405020304" pitchFamily="18" charset="0"/>
                <a:cs typeface="Times New Roman" panose="02020603050405020304" pitchFamily="18" charset="0"/>
              </a:rPr>
              <a:t> 8 - 10 </a:t>
            </a:r>
            <a:r>
              <a:rPr lang="en-US" sz="3555" b="1" dirty="0" err="1">
                <a:solidFill>
                  <a:srgbClr val="FF0000"/>
                </a:solidFill>
                <a:latin typeface="Times New Roman" panose="02020603050405020304" pitchFamily="18" charset="0"/>
                <a:cs typeface="Times New Roman" panose="02020603050405020304" pitchFamily="18" charset="0"/>
              </a:rPr>
              <a:t>loại</a:t>
            </a:r>
            <a:r>
              <a:rPr lang="en-US" sz="3555" b="1" dirty="0">
                <a:solidFill>
                  <a:srgbClr val="FF0000"/>
                </a:solidFill>
                <a:latin typeface="Times New Roman" panose="02020603050405020304" pitchFamily="18" charset="0"/>
                <a:cs typeface="Times New Roman" panose="02020603050405020304" pitchFamily="18" charset="0"/>
              </a:rPr>
              <a:t> </a:t>
            </a:r>
            <a:r>
              <a:rPr lang="en-US" sz="3555" b="1" dirty="0" err="1">
                <a:solidFill>
                  <a:srgbClr val="FF0000"/>
                </a:solidFill>
                <a:latin typeface="Times New Roman" panose="02020603050405020304" pitchFamily="18" charset="0"/>
                <a:cs typeface="Times New Roman" panose="02020603050405020304" pitchFamily="18" charset="0"/>
              </a:rPr>
              <a:t>thức</a:t>
            </a:r>
            <a:r>
              <a:rPr lang="en-US" sz="3555" b="1" dirty="0">
                <a:solidFill>
                  <a:srgbClr val="FF0000"/>
                </a:solidFill>
                <a:latin typeface="Times New Roman" panose="02020603050405020304" pitchFamily="18" charset="0"/>
                <a:cs typeface="Times New Roman" panose="02020603050405020304" pitchFamily="18" charset="0"/>
              </a:rPr>
              <a:t> </a:t>
            </a:r>
            <a:r>
              <a:rPr lang="en-US" sz="3555" b="1" dirty="0" err="1">
                <a:solidFill>
                  <a:srgbClr val="FF0000"/>
                </a:solidFill>
                <a:latin typeface="Times New Roman" panose="02020603050405020304" pitchFamily="18" charset="0"/>
                <a:cs typeface="Times New Roman" panose="02020603050405020304" pitchFamily="18" charset="0"/>
              </a:rPr>
              <a:t>ăn</a:t>
            </a:r>
            <a:r>
              <a:rPr lang="en-US" sz="3555" b="1" dirty="0">
                <a:solidFill>
                  <a:srgbClr val="FF0000"/>
                </a:solidFill>
                <a:latin typeface="Times New Roman" panose="02020603050405020304" pitchFamily="18" charset="0"/>
                <a:cs typeface="Times New Roman" panose="02020603050405020304" pitchFamily="18" charset="0"/>
              </a:rPr>
              <a:t> </a:t>
            </a:r>
            <a:r>
              <a:rPr lang="en-US" sz="3555" b="1" dirty="0" err="1">
                <a:solidFill>
                  <a:srgbClr val="FF0000"/>
                </a:solidFill>
                <a:latin typeface="Times New Roman" panose="02020603050405020304" pitchFamily="18" charset="0"/>
                <a:cs typeface="Times New Roman" panose="02020603050405020304" pitchFamily="18" charset="0"/>
              </a:rPr>
              <a:t>tốt</a:t>
            </a:r>
            <a:r>
              <a:rPr lang="en-US" sz="3555" b="1" dirty="0">
                <a:solidFill>
                  <a:srgbClr val="FF0000"/>
                </a:solidFill>
                <a:latin typeface="Times New Roman" panose="02020603050405020304" pitchFamily="18" charset="0"/>
                <a:cs typeface="Times New Roman" panose="02020603050405020304" pitchFamily="18" charset="0"/>
              </a:rPr>
              <a:t> </a:t>
            </a:r>
            <a:r>
              <a:rPr lang="en-US" sz="3555" b="1" dirty="0" err="1">
                <a:solidFill>
                  <a:srgbClr val="FF0000"/>
                </a:solidFill>
                <a:latin typeface="Times New Roman" panose="02020603050405020304" pitchFamily="18" charset="0"/>
                <a:cs typeface="Times New Roman" panose="02020603050405020304" pitchFamily="18" charset="0"/>
              </a:rPr>
              <a:t>cho</a:t>
            </a:r>
            <a:r>
              <a:rPr lang="en-US" sz="3555" b="1" dirty="0">
                <a:solidFill>
                  <a:srgbClr val="FF0000"/>
                </a:solidFill>
                <a:latin typeface="Times New Roman" panose="02020603050405020304" pitchFamily="18" charset="0"/>
                <a:cs typeface="Times New Roman" panose="02020603050405020304" pitchFamily="18" charset="0"/>
              </a:rPr>
              <a:t> </a:t>
            </a:r>
            <a:r>
              <a:rPr lang="en-US" sz="3555" b="1" dirty="0" err="1">
                <a:solidFill>
                  <a:srgbClr val="FF0000"/>
                </a:solidFill>
                <a:latin typeface="Times New Roman" panose="02020603050405020304" pitchFamily="18" charset="0"/>
                <a:cs typeface="Times New Roman" panose="02020603050405020304" pitchFamily="18" charset="0"/>
              </a:rPr>
              <a:t>sức</a:t>
            </a:r>
            <a:r>
              <a:rPr lang="en-US" sz="3555" b="1" dirty="0">
                <a:solidFill>
                  <a:srgbClr val="FF0000"/>
                </a:solidFill>
                <a:latin typeface="Times New Roman" panose="02020603050405020304" pitchFamily="18" charset="0"/>
                <a:cs typeface="Times New Roman" panose="02020603050405020304" pitchFamily="18" charset="0"/>
              </a:rPr>
              <a:t> </a:t>
            </a:r>
            <a:r>
              <a:rPr lang="en-US" sz="3555" b="1" dirty="0" err="1">
                <a:solidFill>
                  <a:srgbClr val="FF0000"/>
                </a:solidFill>
                <a:latin typeface="Times New Roman" panose="02020603050405020304" pitchFamily="18" charset="0"/>
                <a:cs typeface="Times New Roman" panose="02020603050405020304" pitchFamily="18" charset="0"/>
              </a:rPr>
              <a:t>khỏe</a:t>
            </a:r>
            <a:r>
              <a:rPr lang="en-US" sz="3555" b="1" dirty="0">
                <a:solidFill>
                  <a:srgbClr val="FF0000"/>
                </a:solidFill>
                <a:latin typeface="Times New Roman" panose="02020603050405020304" pitchFamily="18" charset="0"/>
                <a:cs typeface="Times New Roman" panose="02020603050405020304" pitchFamily="18" charset="0"/>
              </a:rPr>
              <a:t> </a:t>
            </a:r>
            <a:r>
              <a:rPr lang="en-US" sz="3555" b="1" dirty="0" err="1">
                <a:solidFill>
                  <a:srgbClr val="FF0000"/>
                </a:solidFill>
                <a:latin typeface="Times New Roman" panose="02020603050405020304" pitchFamily="18" charset="0"/>
                <a:cs typeface="Times New Roman" panose="02020603050405020304" pitchFamily="18" charset="0"/>
              </a:rPr>
              <a:t>để</a:t>
            </a:r>
            <a:r>
              <a:rPr lang="en-US" sz="3555" b="1" dirty="0">
                <a:solidFill>
                  <a:srgbClr val="FF0000"/>
                </a:solidFill>
                <a:latin typeface="Times New Roman" panose="02020603050405020304" pitchFamily="18" charset="0"/>
                <a:cs typeface="Times New Roman" panose="02020603050405020304" pitchFamily="18" charset="0"/>
              </a:rPr>
              <a:t> </a:t>
            </a:r>
            <a:r>
              <a:rPr lang="en-US" sz="3555" b="1" dirty="0" err="1">
                <a:solidFill>
                  <a:srgbClr val="FF0000"/>
                </a:solidFill>
                <a:latin typeface="Times New Roman" panose="02020603050405020304" pitchFamily="18" charset="0"/>
                <a:cs typeface="Times New Roman" panose="02020603050405020304" pitchFamily="18" charset="0"/>
              </a:rPr>
              <a:t>chuẩn</a:t>
            </a:r>
            <a:r>
              <a:rPr lang="en-US" sz="3555" b="1" dirty="0">
                <a:solidFill>
                  <a:srgbClr val="FF0000"/>
                </a:solidFill>
                <a:latin typeface="Times New Roman" panose="02020603050405020304" pitchFamily="18" charset="0"/>
                <a:cs typeface="Times New Roman" panose="02020603050405020304" pitchFamily="18" charset="0"/>
              </a:rPr>
              <a:t> </a:t>
            </a:r>
            <a:r>
              <a:rPr lang="en-US" sz="3555" b="1" dirty="0" err="1">
                <a:solidFill>
                  <a:srgbClr val="FF0000"/>
                </a:solidFill>
                <a:latin typeface="Times New Roman" panose="02020603050405020304" pitchFamily="18" charset="0"/>
                <a:cs typeface="Times New Roman" panose="02020603050405020304" pitchFamily="18" charset="0"/>
              </a:rPr>
              <a:t>bị</a:t>
            </a:r>
            <a:r>
              <a:rPr lang="en-US" sz="3555" b="1" dirty="0">
                <a:solidFill>
                  <a:srgbClr val="FF0000"/>
                </a:solidFill>
                <a:latin typeface="Times New Roman" panose="02020603050405020304" pitchFamily="18" charset="0"/>
                <a:cs typeface="Times New Roman" panose="02020603050405020304" pitchFamily="18" charset="0"/>
              </a:rPr>
              <a:t> </a:t>
            </a:r>
            <a:r>
              <a:rPr lang="en-US" sz="3555" b="1" dirty="0" err="1">
                <a:solidFill>
                  <a:srgbClr val="FF0000"/>
                </a:solidFill>
                <a:latin typeface="Times New Roman" panose="02020603050405020304" pitchFamily="18" charset="0"/>
                <a:cs typeface="Times New Roman" panose="02020603050405020304" pitchFamily="18" charset="0"/>
              </a:rPr>
              <a:t>nấu</a:t>
            </a:r>
            <a:r>
              <a:rPr lang="en-US" sz="3555" b="1" dirty="0">
                <a:solidFill>
                  <a:srgbClr val="FF0000"/>
                </a:solidFill>
                <a:latin typeface="Times New Roman" panose="02020603050405020304" pitchFamily="18" charset="0"/>
                <a:cs typeface="Times New Roman" panose="02020603050405020304" pitchFamily="18" charset="0"/>
              </a:rPr>
              <a:t> </a:t>
            </a:r>
            <a:r>
              <a:rPr lang="en-US" sz="3555" b="1" dirty="0" err="1">
                <a:solidFill>
                  <a:srgbClr val="FF0000"/>
                </a:solidFill>
                <a:latin typeface="Times New Roman" panose="02020603050405020304" pitchFamily="18" charset="0"/>
                <a:cs typeface="Times New Roman" panose="02020603050405020304" pitchFamily="18" charset="0"/>
              </a:rPr>
              <a:t>một</a:t>
            </a:r>
            <a:r>
              <a:rPr lang="en-US" sz="3555" b="1" dirty="0">
                <a:solidFill>
                  <a:srgbClr val="FF0000"/>
                </a:solidFill>
                <a:latin typeface="Times New Roman" panose="02020603050405020304" pitchFamily="18" charset="0"/>
                <a:cs typeface="Times New Roman" panose="02020603050405020304" pitchFamily="18" charset="0"/>
              </a:rPr>
              <a:t> </a:t>
            </a:r>
            <a:r>
              <a:rPr lang="en-US" sz="3555" b="1" dirty="0" err="1">
                <a:solidFill>
                  <a:srgbClr val="FF0000"/>
                </a:solidFill>
                <a:latin typeface="Times New Roman" panose="02020603050405020304" pitchFamily="18" charset="0"/>
                <a:cs typeface="Times New Roman" panose="02020603050405020304" pitchFamily="18" charset="0"/>
              </a:rPr>
              <a:t>bữa</a:t>
            </a:r>
            <a:r>
              <a:rPr lang="en-US" sz="3555" b="1" dirty="0">
                <a:solidFill>
                  <a:srgbClr val="FF0000"/>
                </a:solidFill>
                <a:latin typeface="Times New Roman" panose="02020603050405020304" pitchFamily="18" charset="0"/>
                <a:cs typeface="Times New Roman" panose="02020603050405020304" pitchFamily="18" charset="0"/>
              </a:rPr>
              <a:t> </a:t>
            </a:r>
            <a:r>
              <a:rPr lang="en-US" sz="3555" b="1" dirty="0" err="1">
                <a:solidFill>
                  <a:srgbClr val="FF0000"/>
                </a:solidFill>
                <a:latin typeface="Times New Roman" panose="02020603050405020304" pitchFamily="18" charset="0"/>
                <a:cs typeface="Times New Roman" panose="02020603050405020304" pitchFamily="18" charset="0"/>
              </a:rPr>
              <a:t>ăn</a:t>
            </a:r>
            <a:r>
              <a:rPr lang="en-US" sz="3555" b="1" dirty="0">
                <a:solidFill>
                  <a:srgbClr val="FF0000"/>
                </a:solidFill>
                <a:latin typeface="Times New Roman" panose="02020603050405020304" pitchFamily="18" charset="0"/>
                <a:cs typeface="Times New Roman" panose="02020603050405020304" pitchFamily="18" charset="0"/>
              </a:rPr>
              <a:t> </a:t>
            </a:r>
            <a:r>
              <a:rPr lang="en-US" sz="3555" b="1" dirty="0" err="1">
                <a:solidFill>
                  <a:srgbClr val="FF0000"/>
                </a:solidFill>
                <a:latin typeface="Times New Roman" panose="02020603050405020304" pitchFamily="18" charset="0"/>
                <a:cs typeface="Times New Roman" panose="02020603050405020304" pitchFamily="18" charset="0"/>
              </a:rPr>
              <a:t>hợp</a:t>
            </a:r>
            <a:r>
              <a:rPr lang="en-US" sz="3555" b="1" dirty="0">
                <a:solidFill>
                  <a:srgbClr val="FF0000"/>
                </a:solidFill>
                <a:latin typeface="Times New Roman" panose="02020603050405020304" pitchFamily="18" charset="0"/>
                <a:cs typeface="Times New Roman" panose="02020603050405020304" pitchFamily="18" charset="0"/>
              </a:rPr>
              <a:t> </a:t>
            </a:r>
            <a:r>
              <a:rPr lang="en-US" sz="3555" b="1" dirty="0" err="1">
                <a:solidFill>
                  <a:srgbClr val="FF0000"/>
                </a:solidFill>
                <a:latin typeface="Times New Roman" panose="02020603050405020304" pitchFamily="18" charset="0"/>
                <a:cs typeface="Times New Roman" panose="02020603050405020304" pitchFamily="18" charset="0"/>
              </a:rPr>
              <a:t>lí</a:t>
            </a:r>
            <a:r>
              <a:rPr lang="en-US" sz="3555" b="1" dirty="0">
                <a:solidFill>
                  <a:srgbClr val="FF0000"/>
                </a:solidFill>
                <a:latin typeface="Times New Roman" panose="02020603050405020304" pitchFamily="18" charset="0"/>
                <a:cs typeface="Times New Roman" panose="02020603050405020304" pitchFamily="18" charset="0"/>
              </a:rPr>
              <a:t> </a:t>
            </a:r>
            <a:r>
              <a:rPr lang="en-US" sz="3555" b="1" dirty="0" err="1">
                <a:solidFill>
                  <a:srgbClr val="FF0000"/>
                </a:solidFill>
                <a:latin typeface="Times New Roman" panose="02020603050405020304" pitchFamily="18" charset="0"/>
                <a:cs typeface="Times New Roman" panose="02020603050405020304" pitchFamily="18" charset="0"/>
              </a:rPr>
              <a:t>và</a:t>
            </a:r>
            <a:r>
              <a:rPr lang="en-US" sz="3555" b="1" dirty="0">
                <a:solidFill>
                  <a:srgbClr val="FF0000"/>
                </a:solidFill>
                <a:latin typeface="Times New Roman" panose="02020603050405020304" pitchFamily="18" charset="0"/>
                <a:cs typeface="Times New Roman" panose="02020603050405020304" pitchFamily="18" charset="0"/>
              </a:rPr>
              <a:t> </a:t>
            </a:r>
            <a:r>
              <a:rPr lang="en-US" sz="3555" b="1" dirty="0" err="1">
                <a:solidFill>
                  <a:srgbClr val="FF0000"/>
                </a:solidFill>
                <a:latin typeface="Times New Roman" panose="02020603050405020304" pitchFamily="18" charset="0"/>
                <a:cs typeface="Times New Roman" panose="02020603050405020304" pitchFamily="18" charset="0"/>
              </a:rPr>
              <a:t>giải</a:t>
            </a:r>
            <a:r>
              <a:rPr lang="en-US" sz="3555" b="1" dirty="0">
                <a:solidFill>
                  <a:srgbClr val="FF0000"/>
                </a:solidFill>
                <a:latin typeface="Times New Roman" panose="02020603050405020304" pitchFamily="18" charset="0"/>
                <a:cs typeface="Times New Roman" panose="02020603050405020304" pitchFamily="18" charset="0"/>
              </a:rPr>
              <a:t> </a:t>
            </a:r>
            <a:r>
              <a:rPr lang="en-US" sz="3555" b="1" dirty="0" err="1">
                <a:solidFill>
                  <a:srgbClr val="FF0000"/>
                </a:solidFill>
                <a:latin typeface="Times New Roman" panose="02020603050405020304" pitchFamily="18" charset="0"/>
                <a:cs typeface="Times New Roman" panose="02020603050405020304" pitchFamily="18" charset="0"/>
              </a:rPr>
              <a:t>thích</a:t>
            </a:r>
            <a:r>
              <a:rPr lang="en-US" sz="3555" b="1" dirty="0">
                <a:solidFill>
                  <a:srgbClr val="FF0000"/>
                </a:solidFill>
                <a:latin typeface="Times New Roman" panose="02020603050405020304" pitchFamily="18" charset="0"/>
                <a:cs typeface="Times New Roman" panose="02020603050405020304" pitchFamily="18" charset="0"/>
              </a:rPr>
              <a:t> </a:t>
            </a:r>
            <a:r>
              <a:rPr lang="en-US" sz="3555" b="1" dirty="0" err="1">
                <a:solidFill>
                  <a:srgbClr val="FF0000"/>
                </a:solidFill>
                <a:latin typeface="Times New Roman" panose="02020603050405020304" pitchFamily="18" charset="0"/>
                <a:cs typeface="Times New Roman" panose="02020603050405020304" pitchFamily="18" charset="0"/>
              </a:rPr>
              <a:t>vì</a:t>
            </a:r>
            <a:r>
              <a:rPr lang="en-US" sz="3555" b="1" dirty="0">
                <a:solidFill>
                  <a:srgbClr val="FF0000"/>
                </a:solidFill>
                <a:latin typeface="Times New Roman" panose="02020603050405020304" pitchFamily="18" charset="0"/>
                <a:cs typeface="Times New Roman" panose="02020603050405020304" pitchFamily="18" charset="0"/>
              </a:rPr>
              <a:t> </a:t>
            </a:r>
            <a:r>
              <a:rPr lang="en-US" sz="3555" b="1" dirty="0" err="1">
                <a:solidFill>
                  <a:srgbClr val="FF0000"/>
                </a:solidFill>
                <a:latin typeface="Times New Roman" panose="02020603050405020304" pitchFamily="18" charset="0"/>
                <a:cs typeface="Times New Roman" panose="02020603050405020304" pitchFamily="18" charset="0"/>
              </a:rPr>
              <a:t>sao</a:t>
            </a:r>
            <a:r>
              <a:rPr lang="en-US" sz="3555" b="1" dirty="0">
                <a:solidFill>
                  <a:srgbClr val="FF0000"/>
                </a:solidFill>
                <a:latin typeface="Times New Roman" panose="02020603050405020304" pitchFamily="18" charset="0"/>
                <a:cs typeface="Times New Roman" panose="02020603050405020304" pitchFamily="18" charset="0"/>
              </a:rPr>
              <a:t> </a:t>
            </a:r>
            <a:r>
              <a:rPr lang="en-US" sz="3555" b="1" dirty="0" err="1">
                <a:solidFill>
                  <a:srgbClr val="FF0000"/>
                </a:solidFill>
                <a:latin typeface="Times New Roman" panose="02020603050405020304" pitchFamily="18" charset="0"/>
                <a:cs typeface="Times New Roman" panose="02020603050405020304" pitchFamily="18" charset="0"/>
              </a:rPr>
              <a:t>em</a:t>
            </a:r>
            <a:r>
              <a:rPr lang="en-US" sz="3555" b="1" dirty="0">
                <a:solidFill>
                  <a:srgbClr val="FF0000"/>
                </a:solidFill>
                <a:latin typeface="Times New Roman" panose="02020603050405020304" pitchFamily="18" charset="0"/>
                <a:cs typeface="Times New Roman" panose="02020603050405020304" pitchFamily="18" charset="0"/>
              </a:rPr>
              <a:t> </a:t>
            </a:r>
            <a:r>
              <a:rPr lang="en-US" sz="3555" b="1" dirty="0" err="1">
                <a:solidFill>
                  <a:srgbClr val="FF0000"/>
                </a:solidFill>
                <a:latin typeface="Times New Roman" panose="02020603050405020304" pitchFamily="18" charset="0"/>
                <a:cs typeface="Times New Roman" panose="02020603050405020304" pitchFamily="18" charset="0"/>
              </a:rPr>
              <a:t>lại</a:t>
            </a:r>
            <a:r>
              <a:rPr lang="en-US" sz="3555" b="1" dirty="0">
                <a:solidFill>
                  <a:srgbClr val="FF0000"/>
                </a:solidFill>
                <a:latin typeface="Times New Roman" panose="02020603050405020304" pitchFamily="18" charset="0"/>
                <a:cs typeface="Times New Roman" panose="02020603050405020304" pitchFamily="18" charset="0"/>
              </a:rPr>
              <a:t> </a:t>
            </a:r>
            <a:r>
              <a:rPr lang="en-US" sz="3555" b="1" dirty="0" err="1">
                <a:solidFill>
                  <a:srgbClr val="FF0000"/>
                </a:solidFill>
                <a:latin typeface="Times New Roman" panose="02020603050405020304" pitchFamily="18" charset="0"/>
                <a:cs typeface="Times New Roman" panose="02020603050405020304" pitchFamily="18" charset="0"/>
              </a:rPr>
              <a:t>chọn</a:t>
            </a:r>
            <a:r>
              <a:rPr lang="en-US" sz="3555" b="1" dirty="0">
                <a:solidFill>
                  <a:srgbClr val="FF0000"/>
                </a:solidFill>
                <a:latin typeface="Times New Roman" panose="02020603050405020304" pitchFamily="18" charset="0"/>
                <a:cs typeface="Times New Roman" panose="02020603050405020304" pitchFamily="18" charset="0"/>
              </a:rPr>
              <a:t> </a:t>
            </a:r>
            <a:r>
              <a:rPr lang="en-US" sz="3555" b="1" dirty="0" err="1">
                <a:solidFill>
                  <a:srgbClr val="FF0000"/>
                </a:solidFill>
                <a:latin typeface="Times New Roman" panose="02020603050405020304" pitchFamily="18" charset="0"/>
                <a:cs typeface="Times New Roman" panose="02020603050405020304" pitchFamily="18" charset="0"/>
              </a:rPr>
              <a:t>những</a:t>
            </a:r>
            <a:r>
              <a:rPr lang="en-US" sz="3555" b="1" dirty="0">
                <a:solidFill>
                  <a:srgbClr val="FF0000"/>
                </a:solidFill>
                <a:latin typeface="Times New Roman" panose="02020603050405020304" pitchFamily="18" charset="0"/>
                <a:cs typeface="Times New Roman" panose="02020603050405020304" pitchFamily="18" charset="0"/>
              </a:rPr>
              <a:t> </a:t>
            </a:r>
            <a:r>
              <a:rPr lang="en-US" sz="3555" b="1" dirty="0" err="1">
                <a:solidFill>
                  <a:srgbClr val="FF0000"/>
                </a:solidFill>
                <a:latin typeface="Times New Roman" panose="02020603050405020304" pitchFamily="18" charset="0"/>
                <a:cs typeface="Times New Roman" panose="02020603050405020304" pitchFamily="18" charset="0"/>
              </a:rPr>
              <a:t>thức</a:t>
            </a:r>
            <a:r>
              <a:rPr lang="en-US" sz="3555" b="1" dirty="0">
                <a:solidFill>
                  <a:srgbClr val="FF0000"/>
                </a:solidFill>
                <a:latin typeface="Times New Roman" panose="02020603050405020304" pitchFamily="18" charset="0"/>
                <a:cs typeface="Times New Roman" panose="02020603050405020304" pitchFamily="18" charset="0"/>
              </a:rPr>
              <a:t> </a:t>
            </a:r>
            <a:r>
              <a:rPr lang="en-US" sz="3555" b="1" dirty="0" err="1">
                <a:solidFill>
                  <a:srgbClr val="FF0000"/>
                </a:solidFill>
                <a:latin typeface="Times New Roman" panose="02020603050405020304" pitchFamily="18" charset="0"/>
                <a:cs typeface="Times New Roman" panose="02020603050405020304" pitchFamily="18" charset="0"/>
              </a:rPr>
              <a:t>ăn</a:t>
            </a:r>
            <a:r>
              <a:rPr lang="en-US" sz="3555" b="1" dirty="0">
                <a:solidFill>
                  <a:srgbClr val="FF0000"/>
                </a:solidFill>
                <a:latin typeface="Times New Roman" panose="02020603050405020304" pitchFamily="18" charset="0"/>
                <a:cs typeface="Times New Roman" panose="02020603050405020304" pitchFamily="18" charset="0"/>
              </a:rPr>
              <a:t> </a:t>
            </a:r>
            <a:r>
              <a:rPr lang="en-US" sz="3555" b="1" dirty="0" err="1">
                <a:solidFill>
                  <a:srgbClr val="FF0000"/>
                </a:solidFill>
                <a:latin typeface="Times New Roman" panose="02020603050405020304" pitchFamily="18" charset="0"/>
                <a:cs typeface="Times New Roman" panose="02020603050405020304" pitchFamily="18" charset="0"/>
              </a:rPr>
              <a:t>đó</a:t>
            </a:r>
            <a:r>
              <a:rPr lang="en-US" sz="3555" b="1" dirty="0">
                <a:solidFill>
                  <a:srgbClr val="FF0000"/>
                </a:solidFill>
              </a:rPr>
              <a:t>.</a:t>
            </a:r>
            <a:endParaRPr lang="en-US" sz="3555" b="1" dirty="0"/>
          </a:p>
        </p:txBody>
      </p:sp>
      <p:sp>
        <p:nvSpPr>
          <p:cNvPr id="3" name="WordArt 12">
            <a:extLst>
              <a:ext uri="{FF2B5EF4-FFF2-40B4-BE49-F238E27FC236}">
                <a16:creationId xmlns:a16="http://schemas.microsoft.com/office/drawing/2014/main" id="{7EA5DA92-B3EA-4D62-9616-44D0B9E006F6}"/>
              </a:ext>
            </a:extLst>
          </p:cNvPr>
          <p:cNvSpPr>
            <a:spLocks noChangeArrowheads="1" noChangeShapeType="1" noTextEdit="1"/>
          </p:cNvSpPr>
          <p:nvPr/>
        </p:nvSpPr>
        <p:spPr bwMode="auto">
          <a:xfrm>
            <a:off x="1143000" y="2034822"/>
            <a:ext cx="7239000" cy="1241778"/>
          </a:xfrm>
          <a:prstGeom prst="rect">
            <a:avLst/>
          </a:prstGeom>
        </p:spPr>
        <p:txBody>
          <a:bodyPr wrap="none" fromWordArt="1">
            <a:prstTxWarp prst="textPlain">
              <a:avLst>
                <a:gd name="adj" fmla="val 50000"/>
              </a:avLst>
            </a:prstTxWarp>
          </a:bodyPr>
          <a:lstStyle/>
          <a:p>
            <a:pPr algn="ctr"/>
            <a:r>
              <a:rPr lang="en-US" sz="2667" b="1" kern="10" dirty="0">
                <a:ln w="19050">
                  <a:solidFill>
                    <a:schemeClr val="tx1"/>
                  </a:solidFill>
                  <a:round/>
                  <a:headEnd/>
                  <a:tailEnd/>
                </a:ln>
                <a:solidFill>
                  <a:srgbClr val="FFCC00"/>
                </a:solidFill>
                <a:effectLst>
                  <a:outerShdw dist="35921" dir="2700000" algn="ctr" rotWithShape="0">
                    <a:srgbClr val="990000"/>
                  </a:outerShdw>
                </a:effectLst>
                <a:latin typeface="Times New Roman" panose="02020603050405020304" pitchFamily="18" charset="0"/>
                <a:ea typeface="Arial Unicode MS"/>
                <a:cs typeface="Times New Roman" panose="02020603050405020304" pitchFamily="18" charset="0"/>
              </a:rPr>
              <a:t>ĐI CHỢ</a:t>
            </a:r>
          </a:p>
        </p:txBody>
      </p:sp>
      <p:sp>
        <p:nvSpPr>
          <p:cNvPr id="4" name="WordArt 11">
            <a:extLst>
              <a:ext uri="{FF2B5EF4-FFF2-40B4-BE49-F238E27FC236}">
                <a16:creationId xmlns:a16="http://schemas.microsoft.com/office/drawing/2014/main" id="{7FA75550-EA6E-4194-8BBE-878AE1054060}"/>
              </a:ext>
            </a:extLst>
          </p:cNvPr>
          <p:cNvSpPr>
            <a:spLocks noChangeArrowheads="1" noChangeShapeType="1" noTextEdit="1"/>
          </p:cNvSpPr>
          <p:nvPr/>
        </p:nvSpPr>
        <p:spPr bwMode="auto">
          <a:xfrm>
            <a:off x="2933700" y="762296"/>
            <a:ext cx="3276600" cy="508000"/>
          </a:xfrm>
          <a:prstGeom prst="rect">
            <a:avLst/>
          </a:prstGeom>
        </p:spPr>
        <p:txBody>
          <a:bodyPr wrap="none" fromWordArt="1">
            <a:prstTxWarp prst="textPlain">
              <a:avLst>
                <a:gd name="adj" fmla="val 50000"/>
              </a:avLst>
            </a:prstTxWarp>
          </a:bodyPr>
          <a:lstStyle/>
          <a:p>
            <a:pPr algn="ctr"/>
            <a:r>
              <a:rPr lang="vi-VN" sz="2667" b="1" kern="10" dirty="0">
                <a:ln w="19050">
                  <a:solidFill>
                    <a:schemeClr val="tx1"/>
                  </a:solidFill>
                  <a:round/>
                  <a:headEnd/>
                  <a:tailEnd/>
                </a:ln>
                <a:solidFill>
                  <a:srgbClr val="FF0000"/>
                </a:solidFill>
                <a:effectLst>
                  <a:outerShdw dist="35921" dir="2700000" algn="ctr" rotWithShape="0">
                    <a:srgbClr val="990000"/>
                  </a:outerShdw>
                </a:effectLst>
                <a:latin typeface="+mj-lt"/>
                <a:ea typeface="Arial Unicode MS"/>
                <a:cs typeface="Arial Unicode MS"/>
              </a:rPr>
              <a:t>Trò chơi</a:t>
            </a:r>
            <a:endParaRPr lang="en-US" sz="2667" b="1" kern="10" dirty="0">
              <a:ln w="19050">
                <a:solidFill>
                  <a:schemeClr val="tx1"/>
                </a:solidFill>
                <a:round/>
                <a:headEnd/>
                <a:tailEnd/>
              </a:ln>
              <a:solidFill>
                <a:srgbClr val="FF0000"/>
              </a:solidFill>
              <a:effectLst>
                <a:outerShdw dist="35921" dir="2700000" algn="ctr" rotWithShape="0">
                  <a:srgbClr val="990000"/>
                </a:outerShdw>
              </a:effectLst>
              <a:latin typeface="+mj-lt"/>
              <a:ea typeface="Arial Unicode MS"/>
              <a:cs typeface="Arial Unicode MS"/>
            </a:endParaRPr>
          </a:p>
        </p:txBody>
      </p:sp>
    </p:spTree>
  </p:cSld>
  <p:clrMapOvr>
    <a:masterClrMapping/>
  </p:clrMapOvr>
  <p:transition>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8434"/>
                                        </p:tgtEl>
                                        <p:attrNameLst>
                                          <p:attrName>style.visibility</p:attrName>
                                        </p:attrNameLst>
                                      </p:cBhvr>
                                      <p:to>
                                        <p:strVal val="visible"/>
                                      </p:to>
                                    </p:set>
                                    <p:animEffect transition="in" filter="circle(in)">
                                      <p:cBhvr>
                                        <p:cTn id="17" dur="2000"/>
                                        <p:tgtEl>
                                          <p:spTgt spid="184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p:bldP spid="3" grpId="0"/>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458" name="Group 33"/>
          <p:cNvGrpSpPr>
            <a:grpSpLocks/>
          </p:cNvGrpSpPr>
          <p:nvPr/>
        </p:nvGrpSpPr>
        <p:grpSpPr bwMode="auto">
          <a:xfrm>
            <a:off x="0" y="889000"/>
            <a:ext cx="9144000" cy="5080000"/>
            <a:chOff x="0" y="0"/>
            <a:chExt cx="5760" cy="4320"/>
          </a:xfrm>
        </p:grpSpPr>
        <p:pic>
          <p:nvPicPr>
            <p:cNvPr id="19459" name="Picture 20" descr="Giống-tôm-càng-xanh-762x445"/>
            <p:cNvPicPr>
              <a:picLocks noChangeAspect="1" noChangeArrowheads="1"/>
            </p:cNvPicPr>
            <p:nvPr/>
          </p:nvPicPr>
          <p:blipFill>
            <a:blip r:embed="rId3"/>
            <a:srcRect/>
            <a:stretch>
              <a:fillRect/>
            </a:stretch>
          </p:blipFill>
          <p:spPr bwMode="auto">
            <a:xfrm>
              <a:off x="3600" y="0"/>
              <a:ext cx="1056" cy="863"/>
            </a:xfrm>
            <a:prstGeom prst="rect">
              <a:avLst/>
            </a:prstGeom>
            <a:noFill/>
            <a:ln w="9525">
              <a:solidFill>
                <a:srgbClr val="0000FF"/>
              </a:solidFill>
              <a:miter lim="800000"/>
              <a:headEnd/>
              <a:tailEnd/>
            </a:ln>
          </p:spPr>
        </p:pic>
        <p:pic>
          <p:nvPicPr>
            <p:cNvPr id="19460" name="Picture 22" descr="1438828203-Gia-mua-ban-ca-chep-gion"/>
            <p:cNvPicPr>
              <a:picLocks noChangeAspect="1" noChangeArrowheads="1"/>
            </p:cNvPicPr>
            <p:nvPr/>
          </p:nvPicPr>
          <p:blipFill>
            <a:blip r:embed="rId4"/>
            <a:srcRect/>
            <a:stretch>
              <a:fillRect/>
            </a:stretch>
          </p:blipFill>
          <p:spPr bwMode="auto">
            <a:xfrm>
              <a:off x="4656" y="0"/>
              <a:ext cx="1104" cy="864"/>
            </a:xfrm>
            <a:prstGeom prst="rect">
              <a:avLst/>
            </a:prstGeom>
            <a:noFill/>
            <a:ln w="9525">
              <a:solidFill>
                <a:srgbClr val="0000FF"/>
              </a:solidFill>
              <a:miter lim="800000"/>
              <a:headEnd/>
              <a:tailEnd/>
            </a:ln>
          </p:spPr>
        </p:pic>
        <p:pic>
          <p:nvPicPr>
            <p:cNvPr id="19461" name="Picture 30" descr="dau-an-neptune-1l"/>
            <p:cNvPicPr>
              <a:picLocks noChangeAspect="1" noChangeArrowheads="1"/>
            </p:cNvPicPr>
            <p:nvPr/>
          </p:nvPicPr>
          <p:blipFill>
            <a:blip r:embed="rId5"/>
            <a:srcRect/>
            <a:stretch>
              <a:fillRect/>
            </a:stretch>
          </p:blipFill>
          <p:spPr bwMode="auto">
            <a:xfrm>
              <a:off x="2400" y="0"/>
              <a:ext cx="1200" cy="878"/>
            </a:xfrm>
            <a:prstGeom prst="rect">
              <a:avLst/>
            </a:prstGeom>
            <a:noFill/>
            <a:ln w="9525">
              <a:solidFill>
                <a:srgbClr val="0000FF"/>
              </a:solidFill>
              <a:miter lim="800000"/>
              <a:headEnd/>
              <a:tailEnd/>
            </a:ln>
          </p:spPr>
        </p:pic>
        <p:pic>
          <p:nvPicPr>
            <p:cNvPr id="19462" name="Picture 15" descr="anh-trung"/>
            <p:cNvPicPr>
              <a:picLocks noChangeAspect="1" noChangeArrowheads="1"/>
            </p:cNvPicPr>
            <p:nvPr/>
          </p:nvPicPr>
          <p:blipFill>
            <a:blip r:embed="rId6"/>
            <a:srcRect/>
            <a:stretch>
              <a:fillRect/>
            </a:stretch>
          </p:blipFill>
          <p:spPr bwMode="auto">
            <a:xfrm>
              <a:off x="1200" y="1691"/>
              <a:ext cx="1200" cy="885"/>
            </a:xfrm>
            <a:prstGeom prst="rect">
              <a:avLst/>
            </a:prstGeom>
            <a:noFill/>
            <a:ln w="9525">
              <a:solidFill>
                <a:srgbClr val="0000FF"/>
              </a:solidFill>
              <a:miter lim="800000"/>
              <a:headEnd/>
              <a:tailEnd/>
            </a:ln>
          </p:spPr>
        </p:pic>
        <p:pic>
          <p:nvPicPr>
            <p:cNvPr id="19463" name="Picture 16" descr="mi (1)_PWAB"/>
            <p:cNvPicPr>
              <a:picLocks noChangeAspect="1" noChangeArrowheads="1"/>
            </p:cNvPicPr>
            <p:nvPr/>
          </p:nvPicPr>
          <p:blipFill>
            <a:blip r:embed="rId7"/>
            <a:srcRect/>
            <a:stretch>
              <a:fillRect/>
            </a:stretch>
          </p:blipFill>
          <p:spPr bwMode="auto">
            <a:xfrm>
              <a:off x="1200" y="2583"/>
              <a:ext cx="1200" cy="892"/>
            </a:xfrm>
            <a:prstGeom prst="rect">
              <a:avLst/>
            </a:prstGeom>
            <a:noFill/>
            <a:ln w="9525">
              <a:solidFill>
                <a:srgbClr val="0000FF"/>
              </a:solidFill>
              <a:miter lim="800000"/>
              <a:headEnd/>
              <a:tailEnd/>
            </a:ln>
          </p:spPr>
        </p:pic>
        <p:pic>
          <p:nvPicPr>
            <p:cNvPr id="19464" name="Picture 17" descr="1_FRGV"/>
            <p:cNvPicPr>
              <a:picLocks noChangeAspect="1" noChangeArrowheads="1"/>
            </p:cNvPicPr>
            <p:nvPr/>
          </p:nvPicPr>
          <p:blipFill>
            <a:blip r:embed="rId8"/>
            <a:srcRect/>
            <a:stretch>
              <a:fillRect/>
            </a:stretch>
          </p:blipFill>
          <p:spPr bwMode="auto">
            <a:xfrm>
              <a:off x="0" y="846"/>
              <a:ext cx="1200" cy="816"/>
            </a:xfrm>
            <a:prstGeom prst="rect">
              <a:avLst/>
            </a:prstGeom>
            <a:noFill/>
            <a:ln w="9525">
              <a:solidFill>
                <a:srgbClr val="0000FF"/>
              </a:solidFill>
              <a:miter lim="800000"/>
              <a:headEnd/>
              <a:tailEnd/>
            </a:ln>
          </p:spPr>
        </p:pic>
        <p:pic>
          <p:nvPicPr>
            <p:cNvPr id="19465" name="Picture 18" descr="bi-quyet-chon-du-du-ngon"/>
            <p:cNvPicPr>
              <a:picLocks noChangeAspect="1" noChangeArrowheads="1"/>
            </p:cNvPicPr>
            <p:nvPr/>
          </p:nvPicPr>
          <p:blipFill>
            <a:blip r:embed="rId9"/>
            <a:srcRect/>
            <a:stretch>
              <a:fillRect/>
            </a:stretch>
          </p:blipFill>
          <p:spPr bwMode="auto">
            <a:xfrm>
              <a:off x="1200" y="893"/>
              <a:ext cx="1200" cy="798"/>
            </a:xfrm>
            <a:prstGeom prst="rect">
              <a:avLst/>
            </a:prstGeom>
            <a:noFill/>
            <a:ln w="9525">
              <a:solidFill>
                <a:srgbClr val="0000FF"/>
              </a:solidFill>
              <a:miter lim="800000"/>
              <a:headEnd/>
              <a:tailEnd/>
            </a:ln>
          </p:spPr>
        </p:pic>
        <p:pic>
          <p:nvPicPr>
            <p:cNvPr id="19466" name="Picture 19" descr="Sup-lo-xanh"/>
            <p:cNvPicPr>
              <a:picLocks noChangeAspect="1" noChangeArrowheads="1"/>
            </p:cNvPicPr>
            <p:nvPr/>
          </p:nvPicPr>
          <p:blipFill>
            <a:blip r:embed="rId10"/>
            <a:srcRect/>
            <a:stretch>
              <a:fillRect/>
            </a:stretch>
          </p:blipFill>
          <p:spPr bwMode="auto">
            <a:xfrm>
              <a:off x="3600" y="846"/>
              <a:ext cx="1056" cy="834"/>
            </a:xfrm>
            <a:prstGeom prst="rect">
              <a:avLst/>
            </a:prstGeom>
            <a:noFill/>
            <a:ln w="9525">
              <a:solidFill>
                <a:srgbClr val="0000FF"/>
              </a:solidFill>
              <a:miter lim="800000"/>
              <a:headEnd/>
              <a:tailEnd/>
            </a:ln>
          </p:spPr>
        </p:pic>
        <p:pic>
          <p:nvPicPr>
            <p:cNvPr id="19467" name="Picture 21" descr="Scylla_"/>
            <p:cNvPicPr>
              <a:picLocks noChangeAspect="1" noChangeArrowheads="1"/>
            </p:cNvPicPr>
            <p:nvPr/>
          </p:nvPicPr>
          <p:blipFill>
            <a:blip r:embed="rId11"/>
            <a:srcRect/>
            <a:stretch>
              <a:fillRect/>
            </a:stretch>
          </p:blipFill>
          <p:spPr bwMode="auto">
            <a:xfrm>
              <a:off x="2400" y="846"/>
              <a:ext cx="1200" cy="845"/>
            </a:xfrm>
            <a:prstGeom prst="rect">
              <a:avLst/>
            </a:prstGeom>
            <a:noFill/>
            <a:ln w="9525">
              <a:solidFill>
                <a:srgbClr val="0000FF"/>
              </a:solidFill>
              <a:miter lim="800000"/>
              <a:headEnd/>
              <a:tailEnd/>
            </a:ln>
          </p:spPr>
        </p:pic>
        <p:pic>
          <p:nvPicPr>
            <p:cNvPr id="19468" name="Picture 23" descr="dua_chuot_3"/>
            <p:cNvPicPr>
              <a:picLocks noChangeAspect="1" noChangeArrowheads="1"/>
            </p:cNvPicPr>
            <p:nvPr/>
          </p:nvPicPr>
          <p:blipFill>
            <a:blip r:embed="rId12"/>
            <a:srcRect/>
            <a:stretch>
              <a:fillRect/>
            </a:stretch>
          </p:blipFill>
          <p:spPr bwMode="auto">
            <a:xfrm>
              <a:off x="0" y="2583"/>
              <a:ext cx="1200" cy="892"/>
            </a:xfrm>
            <a:prstGeom prst="rect">
              <a:avLst/>
            </a:prstGeom>
            <a:noFill/>
            <a:ln w="9525">
              <a:solidFill>
                <a:srgbClr val="0000FF"/>
              </a:solidFill>
              <a:miter lim="800000"/>
              <a:headEnd/>
              <a:tailEnd/>
            </a:ln>
          </p:spPr>
        </p:pic>
        <p:pic>
          <p:nvPicPr>
            <p:cNvPr id="19469" name="Picture 25" descr="cong_dung_tuyet_voi_tu_tau_hu_1"/>
            <p:cNvPicPr>
              <a:picLocks noChangeAspect="1" noChangeArrowheads="1"/>
            </p:cNvPicPr>
            <p:nvPr/>
          </p:nvPicPr>
          <p:blipFill>
            <a:blip r:embed="rId13"/>
            <a:srcRect/>
            <a:stretch>
              <a:fillRect/>
            </a:stretch>
          </p:blipFill>
          <p:spPr bwMode="auto">
            <a:xfrm>
              <a:off x="2400" y="1691"/>
              <a:ext cx="1200" cy="892"/>
            </a:xfrm>
            <a:prstGeom prst="rect">
              <a:avLst/>
            </a:prstGeom>
            <a:noFill/>
            <a:ln w="9525">
              <a:solidFill>
                <a:srgbClr val="0000FF"/>
              </a:solidFill>
              <a:miter lim="800000"/>
              <a:headEnd/>
              <a:tailEnd/>
            </a:ln>
          </p:spPr>
        </p:pic>
        <p:pic>
          <p:nvPicPr>
            <p:cNvPr id="19470" name="Picture 26" descr="5-dieu-cam-ky-khi-an-ca-chua-0"/>
            <p:cNvPicPr>
              <a:picLocks noChangeAspect="1" noChangeArrowheads="1"/>
            </p:cNvPicPr>
            <p:nvPr/>
          </p:nvPicPr>
          <p:blipFill>
            <a:blip r:embed="rId14" cstate="print"/>
            <a:srcRect/>
            <a:stretch>
              <a:fillRect/>
            </a:stretch>
          </p:blipFill>
          <p:spPr bwMode="auto">
            <a:xfrm>
              <a:off x="4656" y="846"/>
              <a:ext cx="1104" cy="845"/>
            </a:xfrm>
            <a:prstGeom prst="rect">
              <a:avLst/>
            </a:prstGeom>
            <a:noFill/>
            <a:ln w="9525">
              <a:solidFill>
                <a:srgbClr val="0000FF"/>
              </a:solidFill>
              <a:miter lim="800000"/>
              <a:headEnd/>
              <a:tailEnd/>
            </a:ln>
          </p:spPr>
        </p:pic>
        <p:pic>
          <p:nvPicPr>
            <p:cNvPr id="19471" name="Picture 27" descr="dua hau (7)_nuet"/>
            <p:cNvPicPr>
              <a:picLocks noChangeAspect="1" noChangeArrowheads="1"/>
            </p:cNvPicPr>
            <p:nvPr/>
          </p:nvPicPr>
          <p:blipFill>
            <a:blip r:embed="rId15"/>
            <a:srcRect/>
            <a:stretch>
              <a:fillRect/>
            </a:stretch>
          </p:blipFill>
          <p:spPr bwMode="auto">
            <a:xfrm>
              <a:off x="0" y="0"/>
              <a:ext cx="1200" cy="858"/>
            </a:xfrm>
            <a:prstGeom prst="rect">
              <a:avLst/>
            </a:prstGeom>
            <a:noFill/>
            <a:ln w="9525">
              <a:solidFill>
                <a:srgbClr val="0000FF"/>
              </a:solidFill>
              <a:miter lim="800000"/>
              <a:headEnd/>
              <a:tailEnd/>
            </a:ln>
          </p:spPr>
        </p:pic>
        <p:pic>
          <p:nvPicPr>
            <p:cNvPr id="19472" name="Picture 28" descr="bi_quyet_giam_can_chi_trong_mot_thoi_gian_ngan_voi_bi_do_2"/>
            <p:cNvPicPr>
              <a:picLocks noChangeAspect="1" noChangeArrowheads="1"/>
            </p:cNvPicPr>
            <p:nvPr/>
          </p:nvPicPr>
          <p:blipFill>
            <a:blip r:embed="rId16"/>
            <a:srcRect/>
            <a:stretch>
              <a:fillRect/>
            </a:stretch>
          </p:blipFill>
          <p:spPr bwMode="auto">
            <a:xfrm>
              <a:off x="1200" y="0"/>
              <a:ext cx="1200" cy="882"/>
            </a:xfrm>
            <a:prstGeom prst="rect">
              <a:avLst/>
            </a:prstGeom>
            <a:noFill/>
            <a:ln w="9525">
              <a:solidFill>
                <a:srgbClr val="0000FF"/>
              </a:solidFill>
              <a:miter lim="800000"/>
              <a:headEnd/>
              <a:tailEnd/>
            </a:ln>
          </p:spPr>
        </p:pic>
        <p:pic>
          <p:nvPicPr>
            <p:cNvPr id="19473" name="Picture 29" descr="rau-muong-va-nhung-loi-ich-bat-ngo3"/>
            <p:cNvPicPr>
              <a:picLocks noChangeAspect="1" noChangeArrowheads="1"/>
            </p:cNvPicPr>
            <p:nvPr/>
          </p:nvPicPr>
          <p:blipFill>
            <a:blip r:embed="rId17" cstate="print"/>
            <a:srcRect/>
            <a:stretch>
              <a:fillRect/>
            </a:stretch>
          </p:blipFill>
          <p:spPr bwMode="auto">
            <a:xfrm>
              <a:off x="0" y="1685"/>
              <a:ext cx="1186" cy="890"/>
            </a:xfrm>
            <a:prstGeom prst="rect">
              <a:avLst/>
            </a:prstGeom>
            <a:noFill/>
            <a:ln w="9525">
              <a:solidFill>
                <a:srgbClr val="0000FF"/>
              </a:solidFill>
              <a:miter lim="800000"/>
              <a:headEnd/>
              <a:tailEnd/>
            </a:ln>
          </p:spPr>
        </p:pic>
        <p:pic>
          <p:nvPicPr>
            <p:cNvPr id="19474" name="Picture 22" descr="mach-ban-cach-so-che-hai-san-that-chuan-va-ngon"/>
            <p:cNvPicPr>
              <a:picLocks noChangeAspect="1" noChangeArrowheads="1"/>
            </p:cNvPicPr>
            <p:nvPr/>
          </p:nvPicPr>
          <p:blipFill>
            <a:blip r:embed="rId18"/>
            <a:srcRect/>
            <a:stretch>
              <a:fillRect/>
            </a:stretch>
          </p:blipFill>
          <p:spPr bwMode="auto">
            <a:xfrm>
              <a:off x="4659" y="1691"/>
              <a:ext cx="1101" cy="892"/>
            </a:xfrm>
            <a:prstGeom prst="rect">
              <a:avLst/>
            </a:prstGeom>
            <a:noFill/>
            <a:ln w="9525">
              <a:solidFill>
                <a:srgbClr val="0000FF"/>
              </a:solidFill>
              <a:miter lim="800000"/>
              <a:headEnd/>
              <a:tailEnd/>
            </a:ln>
          </p:spPr>
        </p:pic>
        <p:pic>
          <p:nvPicPr>
            <p:cNvPr id="19475" name="Picture 23" descr="qua_cam"/>
            <p:cNvPicPr>
              <a:picLocks noChangeAspect="1" noChangeArrowheads="1"/>
            </p:cNvPicPr>
            <p:nvPr/>
          </p:nvPicPr>
          <p:blipFill>
            <a:blip r:embed="rId19"/>
            <a:srcRect/>
            <a:stretch>
              <a:fillRect/>
            </a:stretch>
          </p:blipFill>
          <p:spPr bwMode="auto">
            <a:xfrm>
              <a:off x="2400" y="2583"/>
              <a:ext cx="1200" cy="892"/>
            </a:xfrm>
            <a:prstGeom prst="rect">
              <a:avLst/>
            </a:prstGeom>
            <a:noFill/>
            <a:ln w="9525">
              <a:solidFill>
                <a:srgbClr val="0000FF"/>
              </a:solidFill>
              <a:miter lim="800000"/>
              <a:headEnd/>
              <a:tailEnd/>
            </a:ln>
          </p:spPr>
        </p:pic>
        <p:pic>
          <p:nvPicPr>
            <p:cNvPr id="19476" name="Picture 24" descr="1481hinh-nen-nai-chuoi-vang-uom-3d"/>
            <p:cNvPicPr>
              <a:picLocks noChangeAspect="1" noChangeArrowheads="1"/>
            </p:cNvPicPr>
            <p:nvPr/>
          </p:nvPicPr>
          <p:blipFill>
            <a:blip r:embed="rId20"/>
            <a:srcRect/>
            <a:stretch>
              <a:fillRect/>
            </a:stretch>
          </p:blipFill>
          <p:spPr bwMode="auto">
            <a:xfrm>
              <a:off x="3600" y="2583"/>
              <a:ext cx="1056" cy="892"/>
            </a:xfrm>
            <a:prstGeom prst="rect">
              <a:avLst/>
            </a:prstGeom>
            <a:noFill/>
            <a:ln w="9525">
              <a:solidFill>
                <a:srgbClr val="0000FF"/>
              </a:solidFill>
              <a:miter lim="800000"/>
              <a:headEnd/>
              <a:tailEnd/>
            </a:ln>
          </p:spPr>
        </p:pic>
        <p:pic>
          <p:nvPicPr>
            <p:cNvPr id="19477" name="Picture 25" descr="thit-do_PBVK"/>
            <p:cNvPicPr>
              <a:picLocks noChangeAspect="1" noChangeArrowheads="1"/>
            </p:cNvPicPr>
            <p:nvPr/>
          </p:nvPicPr>
          <p:blipFill>
            <a:blip r:embed="rId21"/>
            <a:srcRect/>
            <a:stretch>
              <a:fillRect/>
            </a:stretch>
          </p:blipFill>
          <p:spPr bwMode="auto">
            <a:xfrm>
              <a:off x="0" y="3475"/>
              <a:ext cx="1200" cy="845"/>
            </a:xfrm>
            <a:prstGeom prst="rect">
              <a:avLst/>
            </a:prstGeom>
            <a:noFill/>
            <a:ln w="9525">
              <a:solidFill>
                <a:srgbClr val="0000FF"/>
              </a:solidFill>
              <a:miter lim="800000"/>
              <a:headEnd/>
              <a:tailEnd/>
            </a:ln>
          </p:spPr>
        </p:pic>
        <p:pic>
          <p:nvPicPr>
            <p:cNvPr id="19478" name="Picture 26" descr="cach-phan-biet-thit-heo-co-chat-tao-nac"/>
            <p:cNvPicPr>
              <a:picLocks noChangeAspect="1" noChangeArrowheads="1"/>
            </p:cNvPicPr>
            <p:nvPr/>
          </p:nvPicPr>
          <p:blipFill>
            <a:blip r:embed="rId22"/>
            <a:srcRect/>
            <a:stretch>
              <a:fillRect/>
            </a:stretch>
          </p:blipFill>
          <p:spPr bwMode="auto">
            <a:xfrm>
              <a:off x="3600" y="1691"/>
              <a:ext cx="1056" cy="892"/>
            </a:xfrm>
            <a:prstGeom prst="rect">
              <a:avLst/>
            </a:prstGeom>
            <a:noFill/>
            <a:ln w="9525">
              <a:solidFill>
                <a:srgbClr val="0000FF"/>
              </a:solidFill>
              <a:miter lim="800000"/>
              <a:headEnd/>
              <a:tailEnd/>
            </a:ln>
          </p:spPr>
        </p:pic>
        <p:pic>
          <p:nvPicPr>
            <p:cNvPr id="19479" name="Picture 27" descr="nhung-loai-banh-phap-noi-tieng-ma-ban-khong-the-bo-lo-4"/>
            <p:cNvPicPr>
              <a:picLocks noChangeAspect="1" noChangeArrowheads="1"/>
            </p:cNvPicPr>
            <p:nvPr/>
          </p:nvPicPr>
          <p:blipFill>
            <a:blip r:embed="rId23"/>
            <a:srcRect/>
            <a:stretch>
              <a:fillRect/>
            </a:stretch>
          </p:blipFill>
          <p:spPr bwMode="auto">
            <a:xfrm>
              <a:off x="4656" y="2583"/>
              <a:ext cx="1104" cy="845"/>
            </a:xfrm>
            <a:prstGeom prst="rect">
              <a:avLst/>
            </a:prstGeom>
            <a:noFill/>
            <a:ln w="9525">
              <a:solidFill>
                <a:srgbClr val="0000FF"/>
              </a:solidFill>
              <a:miter lim="800000"/>
              <a:headEnd/>
              <a:tailEnd/>
            </a:ln>
          </p:spPr>
        </p:pic>
        <p:pic>
          <p:nvPicPr>
            <p:cNvPr id="19480" name="Picture 28" descr="hat-giong-dau-cove"/>
            <p:cNvPicPr>
              <a:picLocks noChangeAspect="1" noChangeArrowheads="1"/>
            </p:cNvPicPr>
            <p:nvPr/>
          </p:nvPicPr>
          <p:blipFill>
            <a:blip r:embed="rId24"/>
            <a:srcRect/>
            <a:stretch>
              <a:fillRect/>
            </a:stretch>
          </p:blipFill>
          <p:spPr bwMode="auto">
            <a:xfrm>
              <a:off x="1200" y="3475"/>
              <a:ext cx="1200" cy="845"/>
            </a:xfrm>
            <a:prstGeom prst="rect">
              <a:avLst/>
            </a:prstGeom>
            <a:noFill/>
            <a:ln w="9525">
              <a:solidFill>
                <a:srgbClr val="0000FF"/>
              </a:solidFill>
              <a:miter lim="800000"/>
              <a:headEnd/>
              <a:tailEnd/>
            </a:ln>
          </p:spPr>
        </p:pic>
        <p:pic>
          <p:nvPicPr>
            <p:cNvPr id="19481" name="Picture 29" descr="cai-bap-1416685665757-68-0-339-530-crop-1416685697876"/>
            <p:cNvPicPr>
              <a:picLocks noChangeAspect="1" noChangeArrowheads="1"/>
            </p:cNvPicPr>
            <p:nvPr/>
          </p:nvPicPr>
          <p:blipFill>
            <a:blip r:embed="rId25"/>
            <a:srcRect/>
            <a:stretch>
              <a:fillRect/>
            </a:stretch>
          </p:blipFill>
          <p:spPr bwMode="auto">
            <a:xfrm>
              <a:off x="2400" y="3453"/>
              <a:ext cx="1200" cy="867"/>
            </a:xfrm>
            <a:prstGeom prst="rect">
              <a:avLst/>
            </a:prstGeom>
            <a:noFill/>
            <a:ln w="9525">
              <a:solidFill>
                <a:srgbClr val="0000FF"/>
              </a:solidFill>
              <a:miter lim="800000"/>
              <a:headEnd/>
              <a:tailEnd/>
            </a:ln>
          </p:spPr>
        </p:pic>
        <p:pic>
          <p:nvPicPr>
            <p:cNvPr id="19482" name="Picture 30" descr="Bí-kíp-giảm-béo-nhanh-nhất-từ-ớt-chuông-1"/>
            <p:cNvPicPr>
              <a:picLocks noChangeAspect="1" noChangeArrowheads="1"/>
            </p:cNvPicPr>
            <p:nvPr/>
          </p:nvPicPr>
          <p:blipFill>
            <a:blip r:embed="rId26"/>
            <a:srcRect/>
            <a:stretch>
              <a:fillRect/>
            </a:stretch>
          </p:blipFill>
          <p:spPr bwMode="auto">
            <a:xfrm>
              <a:off x="3600" y="3475"/>
              <a:ext cx="1056" cy="845"/>
            </a:xfrm>
            <a:prstGeom prst="rect">
              <a:avLst/>
            </a:prstGeom>
            <a:noFill/>
            <a:ln w="9525">
              <a:solidFill>
                <a:srgbClr val="0000FF"/>
              </a:solidFill>
              <a:miter lim="800000"/>
              <a:headEnd/>
              <a:tailEnd/>
            </a:ln>
          </p:spPr>
        </p:pic>
        <p:pic>
          <p:nvPicPr>
            <p:cNvPr id="19483" name="Picture 31" descr="image_729"/>
            <p:cNvPicPr>
              <a:picLocks noChangeAspect="1" noChangeArrowheads="1"/>
            </p:cNvPicPr>
            <p:nvPr/>
          </p:nvPicPr>
          <p:blipFill>
            <a:blip r:embed="rId27"/>
            <a:srcRect/>
            <a:stretch>
              <a:fillRect/>
            </a:stretch>
          </p:blipFill>
          <p:spPr bwMode="auto">
            <a:xfrm>
              <a:off x="4656" y="3428"/>
              <a:ext cx="1104" cy="892"/>
            </a:xfrm>
            <a:prstGeom prst="rect">
              <a:avLst/>
            </a:prstGeom>
            <a:noFill/>
            <a:ln w="9525">
              <a:solidFill>
                <a:srgbClr val="0000FF"/>
              </a:solidFill>
              <a:miter lim="800000"/>
              <a:headEnd/>
              <a:tailEnd/>
            </a:ln>
          </p:spPr>
        </p:pic>
      </p:grpSp>
    </p:spTree>
  </p:cSld>
  <p:clrMapOvr>
    <a:masterClrMapping/>
  </p:clrMapOvr>
  <p:transition>
    <p:sndAc>
      <p:stSnd>
        <p:snd r:embed="rId2" name="chimes.wav"/>
      </p:stSnd>
    </p:sndAc>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11" descr="scan0084"/>
          <p:cNvPicPr>
            <a:picLocks noChangeAspect="1" noChangeArrowheads="1"/>
          </p:cNvPicPr>
          <p:nvPr/>
        </p:nvPicPr>
        <p:blipFill>
          <a:blip r:embed="rId3">
            <a:lum bright="-30000" contrast="48000"/>
          </a:blip>
          <a:srcRect t="2222" r="69167" b="31111"/>
          <a:stretch>
            <a:fillRect/>
          </a:stretch>
        </p:blipFill>
        <p:spPr bwMode="auto">
          <a:xfrm>
            <a:off x="3200400" y="1058333"/>
            <a:ext cx="4800600" cy="4797778"/>
          </a:xfrm>
          <a:prstGeom prst="rect">
            <a:avLst/>
          </a:prstGeom>
          <a:noFill/>
          <a:ln w="9525">
            <a:noFill/>
            <a:miter lim="800000"/>
            <a:headEnd/>
            <a:tailEnd/>
          </a:ln>
        </p:spPr>
      </p:pic>
      <p:sp>
        <p:nvSpPr>
          <p:cNvPr id="20483" name="WordArt 12"/>
          <p:cNvSpPr>
            <a:spLocks noChangeArrowheads="1" noChangeShapeType="1" noTextEdit="1"/>
          </p:cNvSpPr>
          <p:nvPr/>
        </p:nvSpPr>
        <p:spPr bwMode="auto">
          <a:xfrm>
            <a:off x="914400" y="1284111"/>
            <a:ext cx="3124200" cy="3612444"/>
          </a:xfrm>
          <a:prstGeom prst="rect">
            <a:avLst/>
          </a:prstGeom>
        </p:spPr>
        <p:txBody>
          <a:bodyPr wrap="none" fromWordArt="1">
            <a:prstTxWarp prst="textPlain">
              <a:avLst>
                <a:gd name="adj" fmla="val 50000"/>
              </a:avLst>
            </a:prstTxWarp>
          </a:bodyPr>
          <a:lstStyle/>
          <a:p>
            <a:pPr algn="ctr"/>
            <a:r>
              <a:rPr lang="en-US" dirty="0" err="1">
                <a:solidFill>
                  <a:srgbClr val="FF0000"/>
                </a:solidFill>
                <a:latin typeface="Times New Roman" panose="02020603050405020304" pitchFamily="18" charset="0"/>
                <a:cs typeface="Times New Roman" panose="02020603050405020304" pitchFamily="18" charset="0"/>
              </a:rPr>
              <a:t>Nào</a:t>
            </a:r>
            <a:endParaRPr lang="en-US" dirty="0">
              <a:solidFill>
                <a:srgbClr val="FF0000"/>
              </a:solidFill>
              <a:latin typeface="Times New Roman" panose="02020603050405020304" pitchFamily="18" charset="0"/>
              <a:cs typeface="Times New Roman" panose="02020603050405020304" pitchFamily="18" charset="0"/>
            </a:endParaRPr>
          </a:p>
          <a:p>
            <a:pPr algn="ctr"/>
            <a:r>
              <a:rPr lang="en-US" dirty="0" err="1">
                <a:solidFill>
                  <a:srgbClr val="FF0000"/>
                </a:solidFill>
                <a:latin typeface="Times New Roman" panose="02020603050405020304" pitchFamily="18" charset="0"/>
                <a:cs typeface="Times New Roman" panose="02020603050405020304" pitchFamily="18" charset="0"/>
              </a:rPr>
              <a:t>chúng</a:t>
            </a:r>
            <a:endParaRPr lang="en-US" dirty="0">
              <a:solidFill>
                <a:srgbClr val="FF0000"/>
              </a:solidFill>
              <a:latin typeface="Times New Roman" panose="02020603050405020304" pitchFamily="18" charset="0"/>
              <a:cs typeface="Times New Roman" panose="02020603050405020304" pitchFamily="18" charset="0"/>
            </a:endParaRPr>
          </a:p>
          <a:p>
            <a:pPr algn="ctr"/>
            <a:r>
              <a:rPr lang="en-US" dirty="0">
                <a:solidFill>
                  <a:srgbClr val="FF0000"/>
                </a:solidFill>
                <a:latin typeface="Times New Roman" panose="02020603050405020304" pitchFamily="18" charset="0"/>
                <a:cs typeface="Times New Roman" panose="02020603050405020304" pitchFamily="18" charset="0"/>
              </a:rPr>
              <a:t>ta </a:t>
            </a:r>
          </a:p>
          <a:p>
            <a:pPr algn="ctr"/>
            <a:r>
              <a:rPr lang="en-US" dirty="0" err="1">
                <a:solidFill>
                  <a:srgbClr val="FF0000"/>
                </a:solidFill>
                <a:latin typeface="Times New Roman" panose="02020603050405020304" pitchFamily="18" charset="0"/>
                <a:cs typeface="Times New Roman" panose="02020603050405020304" pitchFamily="18" charset="0"/>
              </a:rPr>
              <a:t>cùng</a:t>
            </a:r>
            <a:endParaRPr lang="en-US" dirty="0">
              <a:solidFill>
                <a:srgbClr val="FF0000"/>
              </a:solidFill>
              <a:latin typeface="Times New Roman" panose="02020603050405020304" pitchFamily="18" charset="0"/>
              <a:cs typeface="Times New Roman" panose="02020603050405020304" pitchFamily="18" charset="0"/>
            </a:endParaRPr>
          </a:p>
          <a:p>
            <a:pPr algn="ctr"/>
            <a:r>
              <a:rPr lang="en-US" dirty="0" err="1">
                <a:solidFill>
                  <a:srgbClr val="FF0000"/>
                </a:solidFill>
                <a:latin typeface="Times New Roman" panose="02020603050405020304" pitchFamily="18" charset="0"/>
                <a:cs typeface="Times New Roman" panose="02020603050405020304" pitchFamily="18" charset="0"/>
              </a:rPr>
              <a:t>nhau</a:t>
            </a:r>
            <a:r>
              <a:rPr lang="en-US" dirty="0">
                <a:solidFill>
                  <a:srgbClr val="FF0000"/>
                </a:solidFill>
                <a:latin typeface="Times New Roman" panose="02020603050405020304" pitchFamily="18" charset="0"/>
                <a:cs typeface="Times New Roman" panose="02020603050405020304" pitchFamily="18" charset="0"/>
              </a:rPr>
              <a:t> </a:t>
            </a:r>
          </a:p>
          <a:p>
            <a:pPr algn="ct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Đi</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chợ</a:t>
            </a:r>
            <a:r>
              <a:rPr lang="en-US" dirty="0">
                <a:solidFill>
                  <a:srgbClr val="FF0000"/>
                </a:solidFill>
                <a:latin typeface="Times New Roman" panose="02020603050405020304" pitchFamily="18" charset="0"/>
                <a:cs typeface="Times New Roman" panose="02020603050405020304" pitchFamily="18" charset="0"/>
              </a:rPr>
              <a:t> </a:t>
            </a:r>
            <a:r>
              <a:rPr lang="en-US" sz="2667" b="1" kern="10" dirty="0">
                <a:ln w="19050">
                  <a:solidFill>
                    <a:srgbClr val="0000FF"/>
                  </a:solidFill>
                  <a:round/>
                  <a:headEnd/>
                  <a:tailEnd/>
                </a:ln>
                <a:solidFill>
                  <a:srgbClr val="FF0000"/>
                </a:solidFill>
                <a:effectLst>
                  <a:outerShdw dist="35921" dir="2700000" algn="ctr" rotWithShape="0">
                    <a:srgbClr val="990000"/>
                  </a:outerShdw>
                </a:effectLst>
                <a:latin typeface="Arial Unicode MS"/>
                <a:ea typeface="Arial Unicode MS"/>
                <a:cs typeface="Arial Unicode MS"/>
              </a:rPr>
              <a:t>"</a:t>
            </a:r>
          </a:p>
        </p:txBody>
      </p:sp>
      <p:pic>
        <p:nvPicPr>
          <p:cNvPr id="20484" name="Picture 12" descr="sun14[1]"/>
          <p:cNvPicPr>
            <a:picLocks noChangeAspect="1" noChangeArrowheads="1" noCrop="1"/>
          </p:cNvPicPr>
          <p:nvPr/>
        </p:nvPicPr>
        <p:blipFill>
          <a:blip r:embed="rId4"/>
          <a:srcRect/>
          <a:stretch>
            <a:fillRect/>
          </a:stretch>
        </p:blipFill>
        <p:spPr bwMode="auto">
          <a:xfrm>
            <a:off x="-225777" y="776111"/>
            <a:ext cx="1885950" cy="1341732"/>
          </a:xfrm>
          <a:prstGeom prst="rect">
            <a:avLst/>
          </a:prstGeom>
          <a:noFill/>
          <a:ln w="9525">
            <a:noFill/>
            <a:miter lim="800000"/>
            <a:headEnd/>
            <a:tailEnd/>
          </a:ln>
        </p:spPr>
      </p:pic>
    </p:spTree>
  </p:cSld>
  <p:clrMapOvr>
    <a:masterClrMapping/>
  </p:clrMapOvr>
  <p:transition>
    <p:sndAc>
      <p:stSnd>
        <p:snd r:embed="rId2" name="chimes.wav"/>
      </p:stSnd>
    </p:sndAc>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506" name="Group 2"/>
          <p:cNvGrpSpPr>
            <a:grpSpLocks/>
          </p:cNvGrpSpPr>
          <p:nvPr/>
        </p:nvGrpSpPr>
        <p:grpSpPr bwMode="auto">
          <a:xfrm>
            <a:off x="0" y="889000"/>
            <a:ext cx="9144000" cy="5080000"/>
            <a:chOff x="0" y="0"/>
            <a:chExt cx="5760" cy="4320"/>
          </a:xfrm>
        </p:grpSpPr>
        <p:pic>
          <p:nvPicPr>
            <p:cNvPr id="21507" name="Picture 20" descr="Giống-tôm-càng-xanh-762x445"/>
            <p:cNvPicPr>
              <a:picLocks noChangeAspect="1" noChangeArrowheads="1"/>
            </p:cNvPicPr>
            <p:nvPr/>
          </p:nvPicPr>
          <p:blipFill>
            <a:blip r:embed="rId3"/>
            <a:srcRect/>
            <a:stretch>
              <a:fillRect/>
            </a:stretch>
          </p:blipFill>
          <p:spPr bwMode="auto">
            <a:xfrm>
              <a:off x="3600" y="0"/>
              <a:ext cx="1056" cy="863"/>
            </a:xfrm>
            <a:prstGeom prst="rect">
              <a:avLst/>
            </a:prstGeom>
            <a:noFill/>
            <a:ln w="9525">
              <a:solidFill>
                <a:srgbClr val="0000FF"/>
              </a:solidFill>
              <a:miter lim="800000"/>
              <a:headEnd/>
              <a:tailEnd/>
            </a:ln>
          </p:spPr>
        </p:pic>
        <p:pic>
          <p:nvPicPr>
            <p:cNvPr id="21508" name="Picture 22" descr="1438828203-Gia-mua-ban-ca-chep-gion"/>
            <p:cNvPicPr>
              <a:picLocks noChangeAspect="1" noChangeArrowheads="1"/>
            </p:cNvPicPr>
            <p:nvPr/>
          </p:nvPicPr>
          <p:blipFill>
            <a:blip r:embed="rId4"/>
            <a:srcRect/>
            <a:stretch>
              <a:fillRect/>
            </a:stretch>
          </p:blipFill>
          <p:spPr bwMode="auto">
            <a:xfrm>
              <a:off x="4656" y="0"/>
              <a:ext cx="1104" cy="864"/>
            </a:xfrm>
            <a:prstGeom prst="rect">
              <a:avLst/>
            </a:prstGeom>
            <a:noFill/>
            <a:ln w="9525">
              <a:solidFill>
                <a:srgbClr val="0000FF"/>
              </a:solidFill>
              <a:miter lim="800000"/>
              <a:headEnd/>
              <a:tailEnd/>
            </a:ln>
          </p:spPr>
        </p:pic>
        <p:pic>
          <p:nvPicPr>
            <p:cNvPr id="21509" name="Picture 30" descr="dau-an-neptune-1l"/>
            <p:cNvPicPr>
              <a:picLocks noChangeAspect="1" noChangeArrowheads="1"/>
            </p:cNvPicPr>
            <p:nvPr/>
          </p:nvPicPr>
          <p:blipFill>
            <a:blip r:embed="rId5"/>
            <a:srcRect/>
            <a:stretch>
              <a:fillRect/>
            </a:stretch>
          </p:blipFill>
          <p:spPr bwMode="auto">
            <a:xfrm>
              <a:off x="2400" y="0"/>
              <a:ext cx="1200" cy="878"/>
            </a:xfrm>
            <a:prstGeom prst="rect">
              <a:avLst/>
            </a:prstGeom>
            <a:noFill/>
            <a:ln w="9525">
              <a:solidFill>
                <a:srgbClr val="0000FF"/>
              </a:solidFill>
              <a:miter lim="800000"/>
              <a:headEnd/>
              <a:tailEnd/>
            </a:ln>
          </p:spPr>
        </p:pic>
        <p:pic>
          <p:nvPicPr>
            <p:cNvPr id="21510" name="Picture 15" descr="anh-trung"/>
            <p:cNvPicPr>
              <a:picLocks noChangeAspect="1" noChangeArrowheads="1"/>
            </p:cNvPicPr>
            <p:nvPr/>
          </p:nvPicPr>
          <p:blipFill>
            <a:blip r:embed="rId6"/>
            <a:srcRect/>
            <a:stretch>
              <a:fillRect/>
            </a:stretch>
          </p:blipFill>
          <p:spPr bwMode="auto">
            <a:xfrm>
              <a:off x="1200" y="1691"/>
              <a:ext cx="1200" cy="885"/>
            </a:xfrm>
            <a:prstGeom prst="rect">
              <a:avLst/>
            </a:prstGeom>
            <a:noFill/>
            <a:ln w="9525">
              <a:solidFill>
                <a:srgbClr val="0000FF"/>
              </a:solidFill>
              <a:miter lim="800000"/>
              <a:headEnd/>
              <a:tailEnd/>
            </a:ln>
          </p:spPr>
        </p:pic>
        <p:pic>
          <p:nvPicPr>
            <p:cNvPr id="21511" name="Picture 16" descr="mi (1)_PWAB"/>
            <p:cNvPicPr>
              <a:picLocks noChangeAspect="1" noChangeArrowheads="1"/>
            </p:cNvPicPr>
            <p:nvPr/>
          </p:nvPicPr>
          <p:blipFill>
            <a:blip r:embed="rId7"/>
            <a:srcRect/>
            <a:stretch>
              <a:fillRect/>
            </a:stretch>
          </p:blipFill>
          <p:spPr bwMode="auto">
            <a:xfrm>
              <a:off x="1200" y="2583"/>
              <a:ext cx="1200" cy="892"/>
            </a:xfrm>
            <a:prstGeom prst="rect">
              <a:avLst/>
            </a:prstGeom>
            <a:noFill/>
            <a:ln w="9525">
              <a:solidFill>
                <a:srgbClr val="0000FF"/>
              </a:solidFill>
              <a:miter lim="800000"/>
              <a:headEnd/>
              <a:tailEnd/>
            </a:ln>
          </p:spPr>
        </p:pic>
        <p:pic>
          <p:nvPicPr>
            <p:cNvPr id="21512" name="Picture 17" descr="1_FRGV"/>
            <p:cNvPicPr>
              <a:picLocks noChangeAspect="1" noChangeArrowheads="1"/>
            </p:cNvPicPr>
            <p:nvPr/>
          </p:nvPicPr>
          <p:blipFill>
            <a:blip r:embed="rId8"/>
            <a:srcRect/>
            <a:stretch>
              <a:fillRect/>
            </a:stretch>
          </p:blipFill>
          <p:spPr bwMode="auto">
            <a:xfrm>
              <a:off x="0" y="846"/>
              <a:ext cx="1200" cy="816"/>
            </a:xfrm>
            <a:prstGeom prst="rect">
              <a:avLst/>
            </a:prstGeom>
            <a:noFill/>
            <a:ln w="9525">
              <a:solidFill>
                <a:srgbClr val="0000FF"/>
              </a:solidFill>
              <a:miter lim="800000"/>
              <a:headEnd/>
              <a:tailEnd/>
            </a:ln>
          </p:spPr>
        </p:pic>
        <p:pic>
          <p:nvPicPr>
            <p:cNvPr id="21513" name="Picture 18" descr="bi-quyet-chon-du-du-ngon"/>
            <p:cNvPicPr>
              <a:picLocks noChangeAspect="1" noChangeArrowheads="1"/>
            </p:cNvPicPr>
            <p:nvPr/>
          </p:nvPicPr>
          <p:blipFill>
            <a:blip r:embed="rId9"/>
            <a:srcRect/>
            <a:stretch>
              <a:fillRect/>
            </a:stretch>
          </p:blipFill>
          <p:spPr bwMode="auto">
            <a:xfrm>
              <a:off x="1200" y="893"/>
              <a:ext cx="1200" cy="798"/>
            </a:xfrm>
            <a:prstGeom prst="rect">
              <a:avLst/>
            </a:prstGeom>
            <a:noFill/>
            <a:ln w="9525">
              <a:solidFill>
                <a:srgbClr val="0000FF"/>
              </a:solidFill>
              <a:miter lim="800000"/>
              <a:headEnd/>
              <a:tailEnd/>
            </a:ln>
          </p:spPr>
        </p:pic>
        <p:pic>
          <p:nvPicPr>
            <p:cNvPr id="21514" name="Picture 19" descr="Sup-lo-xanh"/>
            <p:cNvPicPr>
              <a:picLocks noChangeAspect="1" noChangeArrowheads="1"/>
            </p:cNvPicPr>
            <p:nvPr/>
          </p:nvPicPr>
          <p:blipFill>
            <a:blip r:embed="rId10"/>
            <a:srcRect/>
            <a:stretch>
              <a:fillRect/>
            </a:stretch>
          </p:blipFill>
          <p:spPr bwMode="auto">
            <a:xfrm>
              <a:off x="3600" y="846"/>
              <a:ext cx="1056" cy="834"/>
            </a:xfrm>
            <a:prstGeom prst="rect">
              <a:avLst/>
            </a:prstGeom>
            <a:noFill/>
            <a:ln w="9525">
              <a:solidFill>
                <a:srgbClr val="0000FF"/>
              </a:solidFill>
              <a:miter lim="800000"/>
              <a:headEnd/>
              <a:tailEnd/>
            </a:ln>
          </p:spPr>
        </p:pic>
        <p:pic>
          <p:nvPicPr>
            <p:cNvPr id="21515" name="Picture 21" descr="Scylla_"/>
            <p:cNvPicPr>
              <a:picLocks noChangeAspect="1" noChangeArrowheads="1"/>
            </p:cNvPicPr>
            <p:nvPr/>
          </p:nvPicPr>
          <p:blipFill>
            <a:blip r:embed="rId11"/>
            <a:srcRect/>
            <a:stretch>
              <a:fillRect/>
            </a:stretch>
          </p:blipFill>
          <p:spPr bwMode="auto">
            <a:xfrm>
              <a:off x="2400" y="846"/>
              <a:ext cx="1200" cy="845"/>
            </a:xfrm>
            <a:prstGeom prst="rect">
              <a:avLst/>
            </a:prstGeom>
            <a:noFill/>
            <a:ln w="9525">
              <a:solidFill>
                <a:srgbClr val="0000FF"/>
              </a:solidFill>
              <a:miter lim="800000"/>
              <a:headEnd/>
              <a:tailEnd/>
            </a:ln>
          </p:spPr>
        </p:pic>
        <p:pic>
          <p:nvPicPr>
            <p:cNvPr id="21516" name="Picture 23" descr="dua_chuot_3"/>
            <p:cNvPicPr>
              <a:picLocks noChangeAspect="1" noChangeArrowheads="1"/>
            </p:cNvPicPr>
            <p:nvPr/>
          </p:nvPicPr>
          <p:blipFill>
            <a:blip r:embed="rId12"/>
            <a:srcRect/>
            <a:stretch>
              <a:fillRect/>
            </a:stretch>
          </p:blipFill>
          <p:spPr bwMode="auto">
            <a:xfrm>
              <a:off x="0" y="2583"/>
              <a:ext cx="1200" cy="892"/>
            </a:xfrm>
            <a:prstGeom prst="rect">
              <a:avLst/>
            </a:prstGeom>
            <a:noFill/>
            <a:ln w="9525">
              <a:solidFill>
                <a:srgbClr val="0000FF"/>
              </a:solidFill>
              <a:miter lim="800000"/>
              <a:headEnd/>
              <a:tailEnd/>
            </a:ln>
          </p:spPr>
        </p:pic>
        <p:pic>
          <p:nvPicPr>
            <p:cNvPr id="21517" name="Picture 25" descr="cong_dung_tuyet_voi_tu_tau_hu_1"/>
            <p:cNvPicPr>
              <a:picLocks noChangeAspect="1" noChangeArrowheads="1"/>
            </p:cNvPicPr>
            <p:nvPr/>
          </p:nvPicPr>
          <p:blipFill>
            <a:blip r:embed="rId13"/>
            <a:srcRect/>
            <a:stretch>
              <a:fillRect/>
            </a:stretch>
          </p:blipFill>
          <p:spPr bwMode="auto">
            <a:xfrm>
              <a:off x="2400" y="1691"/>
              <a:ext cx="1200" cy="892"/>
            </a:xfrm>
            <a:prstGeom prst="rect">
              <a:avLst/>
            </a:prstGeom>
            <a:noFill/>
            <a:ln w="9525">
              <a:solidFill>
                <a:srgbClr val="0000FF"/>
              </a:solidFill>
              <a:miter lim="800000"/>
              <a:headEnd/>
              <a:tailEnd/>
            </a:ln>
          </p:spPr>
        </p:pic>
        <p:pic>
          <p:nvPicPr>
            <p:cNvPr id="21518" name="Picture 26" descr="5-dieu-cam-ky-khi-an-ca-chua-0"/>
            <p:cNvPicPr>
              <a:picLocks noChangeAspect="1" noChangeArrowheads="1"/>
            </p:cNvPicPr>
            <p:nvPr/>
          </p:nvPicPr>
          <p:blipFill>
            <a:blip r:embed="rId14" cstate="print"/>
            <a:srcRect/>
            <a:stretch>
              <a:fillRect/>
            </a:stretch>
          </p:blipFill>
          <p:spPr bwMode="auto">
            <a:xfrm>
              <a:off x="4656" y="846"/>
              <a:ext cx="1104" cy="845"/>
            </a:xfrm>
            <a:prstGeom prst="rect">
              <a:avLst/>
            </a:prstGeom>
            <a:noFill/>
            <a:ln w="9525">
              <a:solidFill>
                <a:srgbClr val="0000FF"/>
              </a:solidFill>
              <a:miter lim="800000"/>
              <a:headEnd/>
              <a:tailEnd/>
            </a:ln>
          </p:spPr>
        </p:pic>
        <p:pic>
          <p:nvPicPr>
            <p:cNvPr id="21519" name="Picture 27" descr="dua hau (7)_nuet"/>
            <p:cNvPicPr>
              <a:picLocks noChangeAspect="1" noChangeArrowheads="1"/>
            </p:cNvPicPr>
            <p:nvPr/>
          </p:nvPicPr>
          <p:blipFill>
            <a:blip r:embed="rId15"/>
            <a:srcRect/>
            <a:stretch>
              <a:fillRect/>
            </a:stretch>
          </p:blipFill>
          <p:spPr bwMode="auto">
            <a:xfrm>
              <a:off x="0" y="0"/>
              <a:ext cx="1200" cy="858"/>
            </a:xfrm>
            <a:prstGeom prst="rect">
              <a:avLst/>
            </a:prstGeom>
            <a:noFill/>
            <a:ln w="9525">
              <a:solidFill>
                <a:srgbClr val="0000FF"/>
              </a:solidFill>
              <a:miter lim="800000"/>
              <a:headEnd/>
              <a:tailEnd/>
            </a:ln>
          </p:spPr>
        </p:pic>
        <p:pic>
          <p:nvPicPr>
            <p:cNvPr id="21520" name="Picture 28" descr="bi_quyet_giam_can_chi_trong_mot_thoi_gian_ngan_voi_bi_do_2"/>
            <p:cNvPicPr>
              <a:picLocks noChangeAspect="1" noChangeArrowheads="1"/>
            </p:cNvPicPr>
            <p:nvPr/>
          </p:nvPicPr>
          <p:blipFill>
            <a:blip r:embed="rId16"/>
            <a:srcRect/>
            <a:stretch>
              <a:fillRect/>
            </a:stretch>
          </p:blipFill>
          <p:spPr bwMode="auto">
            <a:xfrm>
              <a:off x="1200" y="0"/>
              <a:ext cx="1200" cy="882"/>
            </a:xfrm>
            <a:prstGeom prst="rect">
              <a:avLst/>
            </a:prstGeom>
            <a:noFill/>
            <a:ln w="9525">
              <a:solidFill>
                <a:srgbClr val="0000FF"/>
              </a:solidFill>
              <a:miter lim="800000"/>
              <a:headEnd/>
              <a:tailEnd/>
            </a:ln>
          </p:spPr>
        </p:pic>
        <p:pic>
          <p:nvPicPr>
            <p:cNvPr id="21521" name="Picture 29" descr="rau-muong-va-nhung-loi-ich-bat-ngo3"/>
            <p:cNvPicPr>
              <a:picLocks noChangeAspect="1" noChangeArrowheads="1"/>
            </p:cNvPicPr>
            <p:nvPr/>
          </p:nvPicPr>
          <p:blipFill>
            <a:blip r:embed="rId17" cstate="print"/>
            <a:srcRect/>
            <a:stretch>
              <a:fillRect/>
            </a:stretch>
          </p:blipFill>
          <p:spPr bwMode="auto">
            <a:xfrm>
              <a:off x="0" y="1685"/>
              <a:ext cx="1186" cy="890"/>
            </a:xfrm>
            <a:prstGeom prst="rect">
              <a:avLst/>
            </a:prstGeom>
            <a:noFill/>
            <a:ln w="9525">
              <a:solidFill>
                <a:srgbClr val="0000FF"/>
              </a:solidFill>
              <a:miter lim="800000"/>
              <a:headEnd/>
              <a:tailEnd/>
            </a:ln>
          </p:spPr>
        </p:pic>
        <p:pic>
          <p:nvPicPr>
            <p:cNvPr id="21522" name="Picture 18" descr="mach-ban-cach-so-che-hai-san-that-chuan-va-ngon"/>
            <p:cNvPicPr>
              <a:picLocks noChangeAspect="1" noChangeArrowheads="1"/>
            </p:cNvPicPr>
            <p:nvPr/>
          </p:nvPicPr>
          <p:blipFill>
            <a:blip r:embed="rId18"/>
            <a:srcRect/>
            <a:stretch>
              <a:fillRect/>
            </a:stretch>
          </p:blipFill>
          <p:spPr bwMode="auto">
            <a:xfrm>
              <a:off x="4659" y="1691"/>
              <a:ext cx="1101" cy="892"/>
            </a:xfrm>
            <a:prstGeom prst="rect">
              <a:avLst/>
            </a:prstGeom>
            <a:noFill/>
            <a:ln w="9525">
              <a:solidFill>
                <a:srgbClr val="0000FF"/>
              </a:solidFill>
              <a:miter lim="800000"/>
              <a:headEnd/>
              <a:tailEnd/>
            </a:ln>
          </p:spPr>
        </p:pic>
        <p:pic>
          <p:nvPicPr>
            <p:cNvPr id="21523" name="Picture 19" descr="qua_cam"/>
            <p:cNvPicPr>
              <a:picLocks noChangeAspect="1" noChangeArrowheads="1"/>
            </p:cNvPicPr>
            <p:nvPr/>
          </p:nvPicPr>
          <p:blipFill>
            <a:blip r:embed="rId19"/>
            <a:srcRect/>
            <a:stretch>
              <a:fillRect/>
            </a:stretch>
          </p:blipFill>
          <p:spPr bwMode="auto">
            <a:xfrm>
              <a:off x="2400" y="2583"/>
              <a:ext cx="1200" cy="892"/>
            </a:xfrm>
            <a:prstGeom prst="rect">
              <a:avLst/>
            </a:prstGeom>
            <a:noFill/>
            <a:ln w="9525">
              <a:solidFill>
                <a:srgbClr val="0000FF"/>
              </a:solidFill>
              <a:miter lim="800000"/>
              <a:headEnd/>
              <a:tailEnd/>
            </a:ln>
          </p:spPr>
        </p:pic>
        <p:pic>
          <p:nvPicPr>
            <p:cNvPr id="21524" name="Picture 20" descr="1481hinh-nen-nai-chuoi-vang-uom-3d"/>
            <p:cNvPicPr>
              <a:picLocks noChangeAspect="1" noChangeArrowheads="1"/>
            </p:cNvPicPr>
            <p:nvPr/>
          </p:nvPicPr>
          <p:blipFill>
            <a:blip r:embed="rId20"/>
            <a:srcRect/>
            <a:stretch>
              <a:fillRect/>
            </a:stretch>
          </p:blipFill>
          <p:spPr bwMode="auto">
            <a:xfrm>
              <a:off x="3600" y="2583"/>
              <a:ext cx="1056" cy="892"/>
            </a:xfrm>
            <a:prstGeom prst="rect">
              <a:avLst/>
            </a:prstGeom>
            <a:noFill/>
            <a:ln w="9525">
              <a:solidFill>
                <a:srgbClr val="0000FF"/>
              </a:solidFill>
              <a:miter lim="800000"/>
              <a:headEnd/>
              <a:tailEnd/>
            </a:ln>
          </p:spPr>
        </p:pic>
        <p:pic>
          <p:nvPicPr>
            <p:cNvPr id="21525" name="Picture 21" descr="thit-do_PBVK"/>
            <p:cNvPicPr>
              <a:picLocks noChangeAspect="1" noChangeArrowheads="1"/>
            </p:cNvPicPr>
            <p:nvPr/>
          </p:nvPicPr>
          <p:blipFill>
            <a:blip r:embed="rId21"/>
            <a:srcRect/>
            <a:stretch>
              <a:fillRect/>
            </a:stretch>
          </p:blipFill>
          <p:spPr bwMode="auto">
            <a:xfrm>
              <a:off x="0" y="3475"/>
              <a:ext cx="1200" cy="845"/>
            </a:xfrm>
            <a:prstGeom prst="rect">
              <a:avLst/>
            </a:prstGeom>
            <a:noFill/>
            <a:ln w="9525">
              <a:solidFill>
                <a:srgbClr val="0000FF"/>
              </a:solidFill>
              <a:miter lim="800000"/>
              <a:headEnd/>
              <a:tailEnd/>
            </a:ln>
          </p:spPr>
        </p:pic>
        <p:pic>
          <p:nvPicPr>
            <p:cNvPr id="21526" name="Picture 22" descr="cach-phan-biet-thit-heo-co-chat-tao-nac"/>
            <p:cNvPicPr>
              <a:picLocks noChangeAspect="1" noChangeArrowheads="1"/>
            </p:cNvPicPr>
            <p:nvPr/>
          </p:nvPicPr>
          <p:blipFill>
            <a:blip r:embed="rId22"/>
            <a:srcRect/>
            <a:stretch>
              <a:fillRect/>
            </a:stretch>
          </p:blipFill>
          <p:spPr bwMode="auto">
            <a:xfrm>
              <a:off x="3600" y="1691"/>
              <a:ext cx="1056" cy="892"/>
            </a:xfrm>
            <a:prstGeom prst="rect">
              <a:avLst/>
            </a:prstGeom>
            <a:noFill/>
            <a:ln w="9525">
              <a:solidFill>
                <a:srgbClr val="0000FF"/>
              </a:solidFill>
              <a:miter lim="800000"/>
              <a:headEnd/>
              <a:tailEnd/>
            </a:ln>
          </p:spPr>
        </p:pic>
        <p:pic>
          <p:nvPicPr>
            <p:cNvPr id="21527" name="Picture 23" descr="nhung-loai-banh-phap-noi-tieng-ma-ban-khong-the-bo-lo-4"/>
            <p:cNvPicPr>
              <a:picLocks noChangeAspect="1" noChangeArrowheads="1"/>
            </p:cNvPicPr>
            <p:nvPr/>
          </p:nvPicPr>
          <p:blipFill>
            <a:blip r:embed="rId23"/>
            <a:srcRect/>
            <a:stretch>
              <a:fillRect/>
            </a:stretch>
          </p:blipFill>
          <p:spPr bwMode="auto">
            <a:xfrm>
              <a:off x="4656" y="2583"/>
              <a:ext cx="1104" cy="845"/>
            </a:xfrm>
            <a:prstGeom prst="rect">
              <a:avLst/>
            </a:prstGeom>
            <a:noFill/>
            <a:ln w="9525">
              <a:solidFill>
                <a:srgbClr val="0000FF"/>
              </a:solidFill>
              <a:miter lim="800000"/>
              <a:headEnd/>
              <a:tailEnd/>
            </a:ln>
          </p:spPr>
        </p:pic>
        <p:pic>
          <p:nvPicPr>
            <p:cNvPr id="21528" name="Picture 24" descr="hat-giong-dau-cove"/>
            <p:cNvPicPr>
              <a:picLocks noChangeAspect="1" noChangeArrowheads="1"/>
            </p:cNvPicPr>
            <p:nvPr/>
          </p:nvPicPr>
          <p:blipFill>
            <a:blip r:embed="rId24"/>
            <a:srcRect/>
            <a:stretch>
              <a:fillRect/>
            </a:stretch>
          </p:blipFill>
          <p:spPr bwMode="auto">
            <a:xfrm>
              <a:off x="1200" y="3475"/>
              <a:ext cx="1200" cy="845"/>
            </a:xfrm>
            <a:prstGeom prst="rect">
              <a:avLst/>
            </a:prstGeom>
            <a:noFill/>
            <a:ln w="9525">
              <a:solidFill>
                <a:srgbClr val="0000FF"/>
              </a:solidFill>
              <a:miter lim="800000"/>
              <a:headEnd/>
              <a:tailEnd/>
            </a:ln>
          </p:spPr>
        </p:pic>
        <p:pic>
          <p:nvPicPr>
            <p:cNvPr id="21529" name="Picture 25" descr="cai-bap-1416685665757-68-0-339-530-crop-1416685697876"/>
            <p:cNvPicPr>
              <a:picLocks noChangeAspect="1" noChangeArrowheads="1"/>
            </p:cNvPicPr>
            <p:nvPr/>
          </p:nvPicPr>
          <p:blipFill>
            <a:blip r:embed="rId25"/>
            <a:srcRect/>
            <a:stretch>
              <a:fillRect/>
            </a:stretch>
          </p:blipFill>
          <p:spPr bwMode="auto">
            <a:xfrm>
              <a:off x="2400" y="3453"/>
              <a:ext cx="1200" cy="867"/>
            </a:xfrm>
            <a:prstGeom prst="rect">
              <a:avLst/>
            </a:prstGeom>
            <a:noFill/>
            <a:ln w="9525">
              <a:solidFill>
                <a:srgbClr val="0000FF"/>
              </a:solidFill>
              <a:miter lim="800000"/>
              <a:headEnd/>
              <a:tailEnd/>
            </a:ln>
          </p:spPr>
        </p:pic>
        <p:pic>
          <p:nvPicPr>
            <p:cNvPr id="21530" name="Picture 26" descr="Bí-kíp-giảm-béo-nhanh-nhất-từ-ớt-chuông-1"/>
            <p:cNvPicPr>
              <a:picLocks noChangeAspect="1" noChangeArrowheads="1"/>
            </p:cNvPicPr>
            <p:nvPr/>
          </p:nvPicPr>
          <p:blipFill>
            <a:blip r:embed="rId26"/>
            <a:srcRect/>
            <a:stretch>
              <a:fillRect/>
            </a:stretch>
          </p:blipFill>
          <p:spPr bwMode="auto">
            <a:xfrm>
              <a:off x="3600" y="3475"/>
              <a:ext cx="1056" cy="845"/>
            </a:xfrm>
            <a:prstGeom prst="rect">
              <a:avLst/>
            </a:prstGeom>
            <a:noFill/>
            <a:ln w="9525">
              <a:solidFill>
                <a:srgbClr val="0000FF"/>
              </a:solidFill>
              <a:miter lim="800000"/>
              <a:headEnd/>
              <a:tailEnd/>
            </a:ln>
          </p:spPr>
        </p:pic>
        <p:pic>
          <p:nvPicPr>
            <p:cNvPr id="21531" name="Picture 27" descr="image_729"/>
            <p:cNvPicPr>
              <a:picLocks noChangeAspect="1" noChangeArrowheads="1"/>
            </p:cNvPicPr>
            <p:nvPr/>
          </p:nvPicPr>
          <p:blipFill>
            <a:blip r:embed="rId27"/>
            <a:srcRect/>
            <a:stretch>
              <a:fillRect/>
            </a:stretch>
          </p:blipFill>
          <p:spPr bwMode="auto">
            <a:xfrm>
              <a:off x="4656" y="3428"/>
              <a:ext cx="1104" cy="892"/>
            </a:xfrm>
            <a:prstGeom prst="rect">
              <a:avLst/>
            </a:prstGeom>
            <a:noFill/>
            <a:ln w="9525">
              <a:solidFill>
                <a:srgbClr val="0000FF"/>
              </a:solidFill>
              <a:miter lim="800000"/>
              <a:headEnd/>
              <a:tailEnd/>
            </a:ln>
          </p:spPr>
        </p:pic>
      </p:grpSp>
    </p:spTree>
  </p:cSld>
  <p:clrMapOvr>
    <a:masterClrMapping/>
  </p:clrMapOvr>
  <p:transition>
    <p:sndAc>
      <p:stSnd>
        <p:snd r:embed="rId2" name="chimes.wav"/>
      </p:stSnd>
    </p:sndAc>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33"/>
          <p:cNvSpPr txBox="1">
            <a:spLocks noChangeArrowheads="1"/>
          </p:cNvSpPr>
          <p:nvPr/>
        </p:nvSpPr>
        <p:spPr bwMode="auto">
          <a:xfrm>
            <a:off x="282222" y="1566333"/>
            <a:ext cx="8534400" cy="3374770"/>
          </a:xfrm>
          <a:prstGeom prst="rect">
            <a:avLst/>
          </a:prstGeom>
          <a:noFill/>
          <a:ln w="76200">
            <a:solidFill>
              <a:srgbClr val="0000FF"/>
            </a:solidFill>
            <a:miter lim="800000"/>
            <a:headEnd/>
            <a:tailEnd/>
          </a:ln>
        </p:spPr>
        <p:txBody>
          <a:bodyPr>
            <a:spAutoFit/>
          </a:bodyPr>
          <a:lstStyle/>
          <a:p>
            <a:pPr>
              <a:spcBef>
                <a:spcPct val="50000"/>
              </a:spcBef>
            </a:pPr>
            <a:r>
              <a:rPr lang="en-US" sz="3555" dirty="0">
                <a:solidFill>
                  <a:srgbClr val="FF0000"/>
                </a:solidFill>
              </a:rPr>
              <a:t>   </a:t>
            </a:r>
            <a:r>
              <a:rPr lang="en-US" sz="3555" dirty="0" err="1">
                <a:latin typeface="Times New Roman" panose="02020603050405020304" pitchFamily="18" charset="0"/>
                <a:cs typeface="Times New Roman" panose="02020603050405020304" pitchFamily="18" charset="0"/>
              </a:rPr>
              <a:t>Một</a:t>
            </a:r>
            <a:r>
              <a:rPr lang="en-US" sz="3555" dirty="0">
                <a:latin typeface="Times New Roman" panose="02020603050405020304" pitchFamily="18" charset="0"/>
                <a:cs typeface="Times New Roman" panose="02020603050405020304" pitchFamily="18" charset="0"/>
              </a:rPr>
              <a:t> </a:t>
            </a:r>
            <a:r>
              <a:rPr lang="en-US" sz="3555" dirty="0" err="1">
                <a:latin typeface="Times New Roman" panose="02020603050405020304" pitchFamily="18" charset="0"/>
                <a:cs typeface="Times New Roman" panose="02020603050405020304" pitchFamily="18" charset="0"/>
              </a:rPr>
              <a:t>bữa</a:t>
            </a:r>
            <a:r>
              <a:rPr lang="en-US" sz="3555" dirty="0">
                <a:latin typeface="Times New Roman" panose="02020603050405020304" pitchFamily="18" charset="0"/>
                <a:cs typeface="Times New Roman" panose="02020603050405020304" pitchFamily="18" charset="0"/>
              </a:rPr>
              <a:t> </a:t>
            </a:r>
            <a:r>
              <a:rPr lang="en-US" sz="3555" dirty="0" err="1">
                <a:latin typeface="Times New Roman" panose="02020603050405020304" pitchFamily="18" charset="0"/>
                <a:cs typeface="Times New Roman" panose="02020603050405020304" pitchFamily="18" charset="0"/>
              </a:rPr>
              <a:t>ăn</a:t>
            </a:r>
            <a:r>
              <a:rPr lang="en-US" sz="3555" dirty="0">
                <a:latin typeface="Times New Roman" panose="02020603050405020304" pitchFamily="18" charset="0"/>
                <a:cs typeface="Times New Roman" panose="02020603050405020304" pitchFamily="18" charset="0"/>
              </a:rPr>
              <a:t> </a:t>
            </a:r>
            <a:r>
              <a:rPr lang="en-US" sz="3555" dirty="0" err="1">
                <a:latin typeface="Times New Roman" panose="02020603050405020304" pitchFamily="18" charset="0"/>
                <a:cs typeface="Times New Roman" panose="02020603050405020304" pitchFamily="18" charset="0"/>
              </a:rPr>
              <a:t>hợp</a:t>
            </a:r>
            <a:r>
              <a:rPr lang="en-US" sz="3555" dirty="0">
                <a:latin typeface="Times New Roman" panose="02020603050405020304" pitchFamily="18" charset="0"/>
                <a:cs typeface="Times New Roman" panose="02020603050405020304" pitchFamily="18" charset="0"/>
              </a:rPr>
              <a:t> </a:t>
            </a:r>
            <a:r>
              <a:rPr lang="en-US" sz="3555" dirty="0" err="1">
                <a:latin typeface="Times New Roman" panose="02020603050405020304" pitchFamily="18" charset="0"/>
                <a:cs typeface="Times New Roman" panose="02020603050405020304" pitchFamily="18" charset="0"/>
              </a:rPr>
              <a:t>lí</a:t>
            </a:r>
            <a:r>
              <a:rPr lang="en-US" sz="3555" dirty="0">
                <a:latin typeface="Times New Roman" panose="02020603050405020304" pitchFamily="18" charset="0"/>
                <a:cs typeface="Times New Roman" panose="02020603050405020304" pitchFamily="18" charset="0"/>
              </a:rPr>
              <a:t> </a:t>
            </a:r>
            <a:r>
              <a:rPr lang="en-US" sz="3555" dirty="0" err="1">
                <a:latin typeface="Times New Roman" panose="02020603050405020304" pitchFamily="18" charset="0"/>
                <a:cs typeface="Times New Roman" panose="02020603050405020304" pitchFamily="18" charset="0"/>
              </a:rPr>
              <a:t>cần</a:t>
            </a:r>
            <a:r>
              <a:rPr lang="en-US" sz="3555" dirty="0">
                <a:latin typeface="Times New Roman" panose="02020603050405020304" pitchFamily="18" charset="0"/>
                <a:cs typeface="Times New Roman" panose="02020603050405020304" pitchFamily="18" charset="0"/>
              </a:rPr>
              <a:t> </a:t>
            </a:r>
            <a:r>
              <a:rPr lang="en-US" sz="3555" dirty="0" err="1">
                <a:latin typeface="Times New Roman" panose="02020603050405020304" pitchFamily="18" charset="0"/>
                <a:cs typeface="Times New Roman" panose="02020603050405020304" pitchFamily="18" charset="0"/>
              </a:rPr>
              <a:t>có</a:t>
            </a:r>
            <a:r>
              <a:rPr lang="en-US" sz="3555" dirty="0">
                <a:latin typeface="Times New Roman" panose="02020603050405020304" pitchFamily="18" charset="0"/>
                <a:cs typeface="Times New Roman" panose="02020603050405020304" pitchFamily="18" charset="0"/>
              </a:rPr>
              <a:t> </a:t>
            </a:r>
            <a:r>
              <a:rPr lang="en-US" sz="3555" dirty="0" err="1">
                <a:latin typeface="Times New Roman" panose="02020603050405020304" pitchFamily="18" charset="0"/>
                <a:cs typeface="Times New Roman" panose="02020603050405020304" pitchFamily="18" charset="0"/>
              </a:rPr>
              <a:t>thịt</a:t>
            </a:r>
            <a:r>
              <a:rPr lang="en-US" sz="3555" dirty="0">
                <a:latin typeface="Times New Roman" panose="02020603050405020304" pitchFamily="18" charset="0"/>
                <a:cs typeface="Times New Roman" panose="02020603050405020304" pitchFamily="18" charset="0"/>
              </a:rPr>
              <a:t>, </a:t>
            </a:r>
            <a:r>
              <a:rPr lang="en-US" sz="3555" dirty="0" err="1">
                <a:latin typeface="Times New Roman" panose="02020603050405020304" pitchFamily="18" charset="0"/>
                <a:cs typeface="Times New Roman" panose="02020603050405020304" pitchFamily="18" charset="0"/>
              </a:rPr>
              <a:t>đậu</a:t>
            </a:r>
            <a:r>
              <a:rPr lang="en-US" sz="3555" dirty="0">
                <a:latin typeface="Times New Roman" panose="02020603050405020304" pitchFamily="18" charset="0"/>
                <a:cs typeface="Times New Roman" panose="02020603050405020304" pitchFamily="18" charset="0"/>
              </a:rPr>
              <a:t> </a:t>
            </a:r>
            <a:r>
              <a:rPr lang="en-US" sz="3555" dirty="0" err="1">
                <a:latin typeface="Times New Roman" panose="02020603050405020304" pitchFamily="18" charset="0"/>
                <a:cs typeface="Times New Roman" panose="02020603050405020304" pitchFamily="18" charset="0"/>
              </a:rPr>
              <a:t>phụ</a:t>
            </a:r>
            <a:r>
              <a:rPr lang="en-US" sz="3555" dirty="0">
                <a:latin typeface="Times New Roman" panose="02020603050405020304" pitchFamily="18" charset="0"/>
                <a:cs typeface="Times New Roman" panose="02020603050405020304" pitchFamily="18" charset="0"/>
              </a:rPr>
              <a:t>,…</a:t>
            </a:r>
            <a:r>
              <a:rPr lang="en-US" sz="3555" dirty="0" err="1">
                <a:latin typeface="Times New Roman" panose="02020603050405020304" pitchFamily="18" charset="0"/>
                <a:cs typeface="Times New Roman" panose="02020603050405020304" pitchFamily="18" charset="0"/>
              </a:rPr>
              <a:t>để</a:t>
            </a:r>
            <a:r>
              <a:rPr lang="en-US" sz="3555" dirty="0">
                <a:latin typeface="Times New Roman" panose="02020603050405020304" pitchFamily="18" charset="0"/>
                <a:cs typeface="Times New Roman" panose="02020603050405020304" pitchFamily="18" charset="0"/>
              </a:rPr>
              <a:t> </a:t>
            </a:r>
            <a:r>
              <a:rPr lang="en-US" sz="3555" dirty="0" err="1">
                <a:latin typeface="Times New Roman" panose="02020603050405020304" pitchFamily="18" charset="0"/>
                <a:cs typeface="Times New Roman" panose="02020603050405020304" pitchFamily="18" charset="0"/>
              </a:rPr>
              <a:t>có</a:t>
            </a:r>
            <a:r>
              <a:rPr lang="en-US" sz="3555" dirty="0">
                <a:latin typeface="Times New Roman" panose="02020603050405020304" pitchFamily="18" charset="0"/>
                <a:cs typeface="Times New Roman" panose="02020603050405020304" pitchFamily="18" charset="0"/>
              </a:rPr>
              <a:t> </a:t>
            </a:r>
            <a:r>
              <a:rPr lang="en-US" sz="3555" dirty="0" err="1">
                <a:latin typeface="Times New Roman" panose="02020603050405020304" pitchFamily="18" charset="0"/>
                <a:cs typeface="Times New Roman" panose="02020603050405020304" pitchFamily="18" charset="0"/>
              </a:rPr>
              <a:t>đủ</a:t>
            </a:r>
            <a:r>
              <a:rPr lang="en-US" sz="3555" dirty="0">
                <a:latin typeface="Times New Roman" panose="02020603050405020304" pitchFamily="18" charset="0"/>
                <a:cs typeface="Times New Roman" panose="02020603050405020304" pitchFamily="18" charset="0"/>
              </a:rPr>
              <a:t> </a:t>
            </a:r>
            <a:r>
              <a:rPr lang="en-US" sz="3555" dirty="0" err="1">
                <a:latin typeface="Times New Roman" panose="02020603050405020304" pitchFamily="18" charset="0"/>
                <a:cs typeface="Times New Roman" panose="02020603050405020304" pitchFamily="18" charset="0"/>
              </a:rPr>
              <a:t>chất</a:t>
            </a:r>
            <a:r>
              <a:rPr lang="en-US" sz="3555" dirty="0">
                <a:latin typeface="Times New Roman" panose="02020603050405020304" pitchFamily="18" charset="0"/>
                <a:cs typeface="Times New Roman" panose="02020603050405020304" pitchFamily="18" charset="0"/>
              </a:rPr>
              <a:t> </a:t>
            </a:r>
            <a:r>
              <a:rPr lang="en-US" sz="3555" dirty="0" err="1">
                <a:latin typeface="Times New Roman" panose="02020603050405020304" pitchFamily="18" charset="0"/>
                <a:cs typeface="Times New Roman" panose="02020603050405020304" pitchFamily="18" charset="0"/>
              </a:rPr>
              <a:t>đạm</a:t>
            </a:r>
            <a:r>
              <a:rPr lang="en-US" sz="3555" dirty="0">
                <a:latin typeface="Times New Roman" panose="02020603050405020304" pitchFamily="18" charset="0"/>
                <a:cs typeface="Times New Roman" panose="02020603050405020304" pitchFamily="18" charset="0"/>
              </a:rPr>
              <a:t>, </a:t>
            </a:r>
            <a:r>
              <a:rPr lang="en-US" sz="3555" dirty="0" err="1">
                <a:latin typeface="Times New Roman" panose="02020603050405020304" pitchFamily="18" charset="0"/>
                <a:cs typeface="Times New Roman" panose="02020603050405020304" pitchFamily="18" charset="0"/>
              </a:rPr>
              <a:t>có</a:t>
            </a:r>
            <a:r>
              <a:rPr lang="en-US" sz="3555" dirty="0">
                <a:latin typeface="Times New Roman" panose="02020603050405020304" pitchFamily="18" charset="0"/>
                <a:cs typeface="Times New Roman" panose="02020603050405020304" pitchFamily="18" charset="0"/>
              </a:rPr>
              <a:t> </a:t>
            </a:r>
            <a:r>
              <a:rPr lang="en-US" sz="3555" dirty="0" err="1">
                <a:latin typeface="Times New Roman" panose="02020603050405020304" pitchFamily="18" charset="0"/>
                <a:cs typeface="Times New Roman" panose="02020603050405020304" pitchFamily="18" charset="0"/>
              </a:rPr>
              <a:t>dầu</a:t>
            </a:r>
            <a:r>
              <a:rPr lang="en-US" sz="3555" dirty="0">
                <a:latin typeface="Times New Roman" panose="02020603050405020304" pitchFamily="18" charset="0"/>
                <a:cs typeface="Times New Roman" panose="02020603050405020304" pitchFamily="18" charset="0"/>
              </a:rPr>
              <a:t> </a:t>
            </a:r>
            <a:r>
              <a:rPr lang="en-US" sz="3555" dirty="0" err="1">
                <a:latin typeface="Times New Roman" panose="02020603050405020304" pitchFamily="18" charset="0"/>
                <a:cs typeface="Times New Roman" panose="02020603050405020304" pitchFamily="18" charset="0"/>
              </a:rPr>
              <a:t>ăn</a:t>
            </a:r>
            <a:r>
              <a:rPr lang="en-US" sz="3555" dirty="0">
                <a:latin typeface="Times New Roman" panose="02020603050405020304" pitchFamily="18" charset="0"/>
                <a:cs typeface="Times New Roman" panose="02020603050405020304" pitchFamily="18" charset="0"/>
              </a:rPr>
              <a:t> </a:t>
            </a:r>
            <a:r>
              <a:rPr lang="en-US" sz="3555" dirty="0" err="1">
                <a:latin typeface="Times New Roman" panose="02020603050405020304" pitchFamily="18" charset="0"/>
                <a:cs typeface="Times New Roman" panose="02020603050405020304" pitchFamily="18" charset="0"/>
              </a:rPr>
              <a:t>hoặc</a:t>
            </a:r>
            <a:r>
              <a:rPr lang="en-US" sz="3555" dirty="0">
                <a:latin typeface="Times New Roman" panose="02020603050405020304" pitchFamily="18" charset="0"/>
                <a:cs typeface="Times New Roman" panose="02020603050405020304" pitchFamily="18" charset="0"/>
              </a:rPr>
              <a:t> </a:t>
            </a:r>
            <a:r>
              <a:rPr lang="en-US" sz="3555" dirty="0" err="1">
                <a:latin typeface="Times New Roman" panose="02020603050405020304" pitchFamily="18" charset="0"/>
                <a:cs typeface="Times New Roman" panose="02020603050405020304" pitchFamily="18" charset="0"/>
              </a:rPr>
              <a:t>mỡ</a:t>
            </a:r>
            <a:r>
              <a:rPr lang="en-US" sz="3555" dirty="0">
                <a:latin typeface="Times New Roman" panose="02020603050405020304" pitchFamily="18" charset="0"/>
                <a:cs typeface="Times New Roman" panose="02020603050405020304" pitchFamily="18" charset="0"/>
              </a:rPr>
              <a:t> </a:t>
            </a:r>
            <a:r>
              <a:rPr lang="en-US" sz="3555" dirty="0" err="1">
                <a:latin typeface="Times New Roman" panose="02020603050405020304" pitchFamily="18" charset="0"/>
                <a:cs typeface="Times New Roman" panose="02020603050405020304" pitchFamily="18" charset="0"/>
              </a:rPr>
              <a:t>để</a:t>
            </a:r>
            <a:r>
              <a:rPr lang="en-US" sz="3555" dirty="0">
                <a:latin typeface="Times New Roman" panose="02020603050405020304" pitchFamily="18" charset="0"/>
                <a:cs typeface="Times New Roman" panose="02020603050405020304" pitchFamily="18" charset="0"/>
              </a:rPr>
              <a:t> </a:t>
            </a:r>
            <a:r>
              <a:rPr lang="en-US" sz="3555" dirty="0" err="1">
                <a:latin typeface="Times New Roman" panose="02020603050405020304" pitchFamily="18" charset="0"/>
                <a:cs typeface="Times New Roman" panose="02020603050405020304" pitchFamily="18" charset="0"/>
              </a:rPr>
              <a:t>có</a:t>
            </a:r>
            <a:r>
              <a:rPr lang="en-US" sz="3555" dirty="0">
                <a:latin typeface="Times New Roman" panose="02020603050405020304" pitchFamily="18" charset="0"/>
                <a:cs typeface="Times New Roman" panose="02020603050405020304" pitchFamily="18" charset="0"/>
              </a:rPr>
              <a:t> </a:t>
            </a:r>
            <a:r>
              <a:rPr lang="en-US" sz="3555" dirty="0" err="1">
                <a:latin typeface="Times New Roman" panose="02020603050405020304" pitchFamily="18" charset="0"/>
                <a:cs typeface="Times New Roman" panose="02020603050405020304" pitchFamily="18" charset="0"/>
              </a:rPr>
              <a:t>đủ</a:t>
            </a:r>
            <a:r>
              <a:rPr lang="en-US" sz="3555" dirty="0">
                <a:latin typeface="Times New Roman" panose="02020603050405020304" pitchFamily="18" charset="0"/>
                <a:cs typeface="Times New Roman" panose="02020603050405020304" pitchFamily="18" charset="0"/>
              </a:rPr>
              <a:t> </a:t>
            </a:r>
            <a:r>
              <a:rPr lang="en-US" sz="3555" dirty="0" err="1">
                <a:latin typeface="Times New Roman" panose="02020603050405020304" pitchFamily="18" charset="0"/>
                <a:cs typeface="Times New Roman" panose="02020603050405020304" pitchFamily="18" charset="0"/>
              </a:rPr>
              <a:t>chất</a:t>
            </a:r>
            <a:r>
              <a:rPr lang="en-US" sz="3555" dirty="0">
                <a:latin typeface="Times New Roman" panose="02020603050405020304" pitchFamily="18" charset="0"/>
                <a:cs typeface="Times New Roman" panose="02020603050405020304" pitchFamily="18" charset="0"/>
              </a:rPr>
              <a:t> </a:t>
            </a:r>
            <a:r>
              <a:rPr lang="en-US" sz="3555" dirty="0" err="1">
                <a:latin typeface="Times New Roman" panose="02020603050405020304" pitchFamily="18" charset="0"/>
                <a:cs typeface="Times New Roman" panose="02020603050405020304" pitchFamily="18" charset="0"/>
              </a:rPr>
              <a:t>béo</a:t>
            </a:r>
            <a:r>
              <a:rPr lang="en-US" sz="3555" dirty="0">
                <a:latin typeface="Times New Roman" panose="02020603050405020304" pitchFamily="18" charset="0"/>
                <a:cs typeface="Times New Roman" panose="02020603050405020304" pitchFamily="18" charset="0"/>
              </a:rPr>
              <a:t>, </a:t>
            </a:r>
            <a:r>
              <a:rPr lang="en-US" sz="3555" dirty="0" err="1">
                <a:latin typeface="Times New Roman" panose="02020603050405020304" pitchFamily="18" charset="0"/>
                <a:cs typeface="Times New Roman" panose="02020603050405020304" pitchFamily="18" charset="0"/>
              </a:rPr>
              <a:t>có</a:t>
            </a:r>
            <a:r>
              <a:rPr lang="en-US" sz="3555" dirty="0">
                <a:latin typeface="Times New Roman" panose="02020603050405020304" pitchFamily="18" charset="0"/>
                <a:cs typeface="Times New Roman" panose="02020603050405020304" pitchFamily="18" charset="0"/>
              </a:rPr>
              <a:t> </a:t>
            </a:r>
            <a:r>
              <a:rPr lang="en-US" sz="3555" dirty="0" err="1">
                <a:latin typeface="Times New Roman" panose="02020603050405020304" pitchFamily="18" charset="0"/>
                <a:cs typeface="Times New Roman" panose="02020603050405020304" pitchFamily="18" charset="0"/>
              </a:rPr>
              <a:t>các</a:t>
            </a:r>
            <a:r>
              <a:rPr lang="en-US" sz="3555" dirty="0">
                <a:latin typeface="Times New Roman" panose="02020603050405020304" pitchFamily="18" charset="0"/>
                <a:cs typeface="Times New Roman" panose="02020603050405020304" pitchFamily="18" charset="0"/>
              </a:rPr>
              <a:t> </a:t>
            </a:r>
            <a:r>
              <a:rPr lang="en-US" sz="3555" dirty="0" err="1">
                <a:latin typeface="Times New Roman" panose="02020603050405020304" pitchFamily="18" charset="0"/>
                <a:cs typeface="Times New Roman" panose="02020603050405020304" pitchFamily="18" charset="0"/>
              </a:rPr>
              <a:t>loại</a:t>
            </a:r>
            <a:r>
              <a:rPr lang="en-US" sz="3555" dirty="0">
                <a:latin typeface="Times New Roman" panose="02020603050405020304" pitchFamily="18" charset="0"/>
                <a:cs typeface="Times New Roman" panose="02020603050405020304" pitchFamily="18" charset="0"/>
              </a:rPr>
              <a:t> </a:t>
            </a:r>
            <a:r>
              <a:rPr lang="en-US" sz="3555" dirty="0" err="1">
                <a:latin typeface="Times New Roman" panose="02020603050405020304" pitchFamily="18" charset="0"/>
                <a:cs typeface="Times New Roman" panose="02020603050405020304" pitchFamily="18" charset="0"/>
              </a:rPr>
              <a:t>rau</a:t>
            </a:r>
            <a:r>
              <a:rPr lang="en-US" sz="3555" dirty="0">
                <a:latin typeface="Times New Roman" panose="02020603050405020304" pitchFamily="18" charset="0"/>
                <a:cs typeface="Times New Roman" panose="02020603050405020304" pitchFamily="18" charset="0"/>
              </a:rPr>
              <a:t> </a:t>
            </a:r>
            <a:r>
              <a:rPr lang="en-US" sz="3555" dirty="0" err="1">
                <a:latin typeface="Times New Roman" panose="02020603050405020304" pitchFamily="18" charset="0"/>
                <a:cs typeface="Times New Roman" panose="02020603050405020304" pitchFamily="18" charset="0"/>
              </a:rPr>
              <a:t>như</a:t>
            </a:r>
            <a:r>
              <a:rPr lang="en-US" sz="3555" dirty="0">
                <a:latin typeface="Times New Roman" panose="02020603050405020304" pitchFamily="18" charset="0"/>
                <a:cs typeface="Times New Roman" panose="02020603050405020304" pitchFamily="18" charset="0"/>
              </a:rPr>
              <a:t>: </a:t>
            </a:r>
            <a:r>
              <a:rPr lang="en-US" sz="3555" dirty="0" err="1">
                <a:latin typeface="Times New Roman" panose="02020603050405020304" pitchFamily="18" charset="0"/>
                <a:cs typeface="Times New Roman" panose="02020603050405020304" pitchFamily="18" charset="0"/>
              </a:rPr>
              <a:t>rau</a:t>
            </a:r>
            <a:r>
              <a:rPr lang="en-US" sz="3555" dirty="0">
                <a:latin typeface="Times New Roman" panose="02020603050405020304" pitchFamily="18" charset="0"/>
                <a:cs typeface="Times New Roman" panose="02020603050405020304" pitchFamily="18" charset="0"/>
              </a:rPr>
              <a:t> </a:t>
            </a:r>
            <a:r>
              <a:rPr lang="en-US" sz="3555" dirty="0" err="1">
                <a:latin typeface="Times New Roman" panose="02020603050405020304" pitchFamily="18" charset="0"/>
                <a:cs typeface="Times New Roman" panose="02020603050405020304" pitchFamily="18" charset="0"/>
              </a:rPr>
              <a:t>cải</a:t>
            </a:r>
            <a:r>
              <a:rPr lang="en-US" sz="3555" dirty="0">
                <a:latin typeface="Times New Roman" panose="02020603050405020304" pitchFamily="18" charset="0"/>
                <a:cs typeface="Times New Roman" panose="02020603050405020304" pitchFamily="18" charset="0"/>
              </a:rPr>
              <a:t>, </a:t>
            </a:r>
            <a:r>
              <a:rPr lang="en-US" sz="3555" dirty="0" err="1">
                <a:latin typeface="Times New Roman" panose="02020603050405020304" pitchFamily="18" charset="0"/>
                <a:cs typeface="Times New Roman" panose="02020603050405020304" pitchFamily="18" charset="0"/>
              </a:rPr>
              <a:t>cà</a:t>
            </a:r>
            <a:r>
              <a:rPr lang="en-US" sz="3555" dirty="0">
                <a:latin typeface="Times New Roman" panose="02020603050405020304" pitchFamily="18" charset="0"/>
                <a:cs typeface="Times New Roman" panose="02020603050405020304" pitchFamily="18" charset="0"/>
              </a:rPr>
              <a:t> </a:t>
            </a:r>
            <a:r>
              <a:rPr lang="en-US" sz="3555" dirty="0" err="1">
                <a:latin typeface="Times New Roman" panose="02020603050405020304" pitchFamily="18" charset="0"/>
                <a:cs typeface="Times New Roman" panose="02020603050405020304" pitchFamily="18" charset="0"/>
              </a:rPr>
              <a:t>rốt</a:t>
            </a:r>
            <a:r>
              <a:rPr lang="en-US" sz="3555" dirty="0">
                <a:latin typeface="Times New Roman" panose="02020603050405020304" pitchFamily="18" charset="0"/>
                <a:cs typeface="Times New Roman" panose="02020603050405020304" pitchFamily="18" charset="0"/>
              </a:rPr>
              <a:t>, </a:t>
            </a:r>
            <a:r>
              <a:rPr lang="en-US" sz="3555" dirty="0" err="1">
                <a:latin typeface="Times New Roman" panose="02020603050405020304" pitchFamily="18" charset="0"/>
                <a:cs typeface="Times New Roman" panose="02020603050405020304" pitchFamily="18" charset="0"/>
              </a:rPr>
              <a:t>cà</a:t>
            </a:r>
            <a:r>
              <a:rPr lang="en-US" sz="3555" dirty="0">
                <a:latin typeface="Times New Roman" panose="02020603050405020304" pitchFamily="18" charset="0"/>
                <a:cs typeface="Times New Roman" panose="02020603050405020304" pitchFamily="18" charset="0"/>
              </a:rPr>
              <a:t> </a:t>
            </a:r>
            <a:r>
              <a:rPr lang="en-US" sz="3555" dirty="0" err="1">
                <a:latin typeface="Times New Roman" panose="02020603050405020304" pitchFamily="18" charset="0"/>
                <a:cs typeface="Times New Roman" panose="02020603050405020304" pitchFamily="18" charset="0"/>
              </a:rPr>
              <a:t>chua</a:t>
            </a:r>
            <a:r>
              <a:rPr lang="en-US" sz="3555" dirty="0">
                <a:latin typeface="Times New Roman" panose="02020603050405020304" pitchFamily="18" charset="0"/>
                <a:cs typeface="Times New Roman" panose="02020603050405020304" pitchFamily="18" charset="0"/>
              </a:rPr>
              <a:t>, </a:t>
            </a:r>
            <a:r>
              <a:rPr lang="en-US" sz="3555" dirty="0" err="1">
                <a:latin typeface="Times New Roman" panose="02020603050405020304" pitchFamily="18" charset="0"/>
                <a:cs typeface="Times New Roman" panose="02020603050405020304" pitchFamily="18" charset="0"/>
              </a:rPr>
              <a:t>hoa</a:t>
            </a:r>
            <a:r>
              <a:rPr lang="en-US" sz="3555" dirty="0">
                <a:latin typeface="Times New Roman" panose="02020603050405020304" pitchFamily="18" charset="0"/>
                <a:cs typeface="Times New Roman" panose="02020603050405020304" pitchFamily="18" charset="0"/>
              </a:rPr>
              <a:t> </a:t>
            </a:r>
            <a:r>
              <a:rPr lang="en-US" sz="3555" dirty="0" err="1">
                <a:latin typeface="Times New Roman" panose="02020603050405020304" pitchFamily="18" charset="0"/>
                <a:cs typeface="Times New Roman" panose="02020603050405020304" pitchFamily="18" charset="0"/>
              </a:rPr>
              <a:t>quả</a:t>
            </a:r>
            <a:r>
              <a:rPr lang="en-US" sz="3555" dirty="0">
                <a:latin typeface="Times New Roman" panose="02020603050405020304" pitchFamily="18" charset="0"/>
                <a:cs typeface="Times New Roman" panose="02020603050405020304" pitchFamily="18" charset="0"/>
              </a:rPr>
              <a:t>,… </a:t>
            </a:r>
            <a:r>
              <a:rPr lang="en-US" sz="3555" dirty="0" err="1">
                <a:latin typeface="Times New Roman" panose="02020603050405020304" pitchFamily="18" charset="0"/>
                <a:cs typeface="Times New Roman" panose="02020603050405020304" pitchFamily="18" charset="0"/>
              </a:rPr>
              <a:t>để</a:t>
            </a:r>
            <a:r>
              <a:rPr lang="en-US" sz="3555" dirty="0">
                <a:latin typeface="Times New Roman" panose="02020603050405020304" pitchFamily="18" charset="0"/>
                <a:cs typeface="Times New Roman" panose="02020603050405020304" pitchFamily="18" charset="0"/>
              </a:rPr>
              <a:t> </a:t>
            </a:r>
            <a:r>
              <a:rPr lang="en-US" sz="3555" dirty="0" err="1">
                <a:latin typeface="Times New Roman" panose="02020603050405020304" pitchFamily="18" charset="0"/>
                <a:cs typeface="Times New Roman" panose="02020603050405020304" pitchFamily="18" charset="0"/>
              </a:rPr>
              <a:t>đảm</a:t>
            </a:r>
            <a:r>
              <a:rPr lang="en-US" sz="3555" dirty="0">
                <a:latin typeface="Times New Roman" panose="02020603050405020304" pitchFamily="18" charset="0"/>
                <a:cs typeface="Times New Roman" panose="02020603050405020304" pitchFamily="18" charset="0"/>
              </a:rPr>
              <a:t> </a:t>
            </a:r>
            <a:r>
              <a:rPr lang="en-US" sz="3555" dirty="0" err="1">
                <a:latin typeface="Times New Roman" panose="02020603050405020304" pitchFamily="18" charset="0"/>
                <a:cs typeface="Times New Roman" panose="02020603050405020304" pitchFamily="18" charset="0"/>
              </a:rPr>
              <a:t>bảo</a:t>
            </a:r>
            <a:r>
              <a:rPr lang="en-US" sz="3555" dirty="0">
                <a:latin typeface="Times New Roman" panose="02020603050405020304" pitchFamily="18" charset="0"/>
                <a:cs typeface="Times New Roman" panose="02020603050405020304" pitchFamily="18" charset="0"/>
              </a:rPr>
              <a:t> </a:t>
            </a:r>
            <a:r>
              <a:rPr lang="en-US" sz="3555" dirty="0" err="1">
                <a:latin typeface="Times New Roman" panose="02020603050405020304" pitchFamily="18" charset="0"/>
                <a:cs typeface="Times New Roman" panose="02020603050405020304" pitchFamily="18" charset="0"/>
              </a:rPr>
              <a:t>đủ</a:t>
            </a:r>
            <a:r>
              <a:rPr lang="en-US" sz="3555" dirty="0">
                <a:latin typeface="Times New Roman" panose="02020603050405020304" pitchFamily="18" charset="0"/>
                <a:cs typeface="Times New Roman" panose="02020603050405020304" pitchFamily="18" charset="0"/>
              </a:rPr>
              <a:t> vi-ta-min, </a:t>
            </a:r>
            <a:r>
              <a:rPr lang="en-US" sz="3555" dirty="0" err="1">
                <a:latin typeface="Times New Roman" panose="02020603050405020304" pitchFamily="18" charset="0"/>
                <a:cs typeface="Times New Roman" panose="02020603050405020304" pitchFamily="18" charset="0"/>
              </a:rPr>
              <a:t>chất</a:t>
            </a:r>
            <a:r>
              <a:rPr lang="en-US" sz="3555" dirty="0">
                <a:latin typeface="Times New Roman" panose="02020603050405020304" pitchFamily="18" charset="0"/>
                <a:cs typeface="Times New Roman" panose="02020603050405020304" pitchFamily="18" charset="0"/>
              </a:rPr>
              <a:t> </a:t>
            </a:r>
            <a:r>
              <a:rPr lang="en-US" sz="3555" dirty="0" err="1">
                <a:latin typeface="Times New Roman" panose="02020603050405020304" pitchFamily="18" charset="0"/>
                <a:cs typeface="Times New Roman" panose="02020603050405020304" pitchFamily="18" charset="0"/>
              </a:rPr>
              <a:t>khoáng</a:t>
            </a:r>
            <a:r>
              <a:rPr lang="en-US" sz="3555" dirty="0">
                <a:latin typeface="Times New Roman" panose="02020603050405020304" pitchFamily="18" charset="0"/>
                <a:cs typeface="Times New Roman" panose="02020603050405020304" pitchFamily="18" charset="0"/>
              </a:rPr>
              <a:t>, </a:t>
            </a:r>
            <a:r>
              <a:rPr lang="en-US" sz="3555" dirty="0" err="1">
                <a:latin typeface="Times New Roman" panose="02020603050405020304" pitchFamily="18" charset="0"/>
                <a:cs typeface="Times New Roman" panose="02020603050405020304" pitchFamily="18" charset="0"/>
              </a:rPr>
              <a:t>chất</a:t>
            </a:r>
            <a:r>
              <a:rPr lang="en-US" sz="3555" dirty="0">
                <a:latin typeface="Times New Roman" panose="02020603050405020304" pitchFamily="18" charset="0"/>
                <a:cs typeface="Times New Roman" panose="02020603050405020304" pitchFamily="18" charset="0"/>
              </a:rPr>
              <a:t> </a:t>
            </a:r>
            <a:r>
              <a:rPr lang="en-US" sz="3555" dirty="0" err="1">
                <a:latin typeface="Times New Roman" panose="02020603050405020304" pitchFamily="18" charset="0"/>
                <a:cs typeface="Times New Roman" panose="02020603050405020304" pitchFamily="18" charset="0"/>
              </a:rPr>
              <a:t>xơ</a:t>
            </a:r>
            <a:r>
              <a:rPr lang="en-US" sz="3555" dirty="0">
                <a:latin typeface="Times New Roman" panose="02020603050405020304" pitchFamily="18" charset="0"/>
                <a:cs typeface="Times New Roman" panose="02020603050405020304" pitchFamily="18" charset="0"/>
              </a:rPr>
              <a:t>. </a:t>
            </a:r>
            <a:r>
              <a:rPr lang="en-US" sz="3555" dirty="0" err="1">
                <a:latin typeface="Times New Roman" panose="02020603050405020304" pitchFamily="18" charset="0"/>
                <a:cs typeface="Times New Roman" panose="02020603050405020304" pitchFamily="18" charset="0"/>
              </a:rPr>
              <a:t>Cần</a:t>
            </a:r>
            <a:r>
              <a:rPr lang="en-US" sz="3555" dirty="0">
                <a:latin typeface="Times New Roman" panose="02020603050405020304" pitchFamily="18" charset="0"/>
                <a:cs typeface="Times New Roman" panose="02020603050405020304" pitchFamily="18" charset="0"/>
              </a:rPr>
              <a:t> </a:t>
            </a:r>
            <a:r>
              <a:rPr lang="en-US" sz="3555" dirty="0" err="1">
                <a:latin typeface="Times New Roman" panose="02020603050405020304" pitchFamily="18" charset="0"/>
                <a:cs typeface="Times New Roman" panose="02020603050405020304" pitchFamily="18" charset="0"/>
              </a:rPr>
              <a:t>phải</a:t>
            </a:r>
            <a:r>
              <a:rPr lang="en-US" sz="3555" dirty="0">
                <a:latin typeface="Times New Roman" panose="02020603050405020304" pitchFamily="18" charset="0"/>
                <a:cs typeface="Times New Roman" panose="02020603050405020304" pitchFamily="18" charset="0"/>
              </a:rPr>
              <a:t> </a:t>
            </a:r>
            <a:r>
              <a:rPr lang="en-US" sz="3555" dirty="0" err="1">
                <a:latin typeface="Times New Roman" panose="02020603050405020304" pitchFamily="18" charset="0"/>
                <a:cs typeface="Times New Roman" panose="02020603050405020304" pitchFamily="18" charset="0"/>
              </a:rPr>
              <a:t>ăn</a:t>
            </a:r>
            <a:r>
              <a:rPr lang="en-US" sz="3555" dirty="0">
                <a:latin typeface="Times New Roman" panose="02020603050405020304" pitchFamily="18" charset="0"/>
                <a:cs typeface="Times New Roman" panose="02020603050405020304" pitchFamily="18" charset="0"/>
              </a:rPr>
              <a:t> </a:t>
            </a:r>
            <a:r>
              <a:rPr lang="en-US" sz="3555" dirty="0" err="1">
                <a:latin typeface="Times New Roman" panose="02020603050405020304" pitchFamily="18" charset="0"/>
                <a:cs typeface="Times New Roman" panose="02020603050405020304" pitchFamily="18" charset="0"/>
              </a:rPr>
              <a:t>đủ</a:t>
            </a:r>
            <a:r>
              <a:rPr lang="en-US" sz="3555" dirty="0">
                <a:latin typeface="Times New Roman" panose="02020603050405020304" pitchFamily="18" charset="0"/>
                <a:cs typeface="Times New Roman" panose="02020603050405020304" pitchFamily="18" charset="0"/>
              </a:rPr>
              <a:t> </a:t>
            </a:r>
            <a:r>
              <a:rPr lang="en-US" sz="3555" dirty="0" err="1">
                <a:latin typeface="Times New Roman" panose="02020603050405020304" pitchFamily="18" charset="0"/>
                <a:cs typeface="Times New Roman" panose="02020603050405020304" pitchFamily="18" charset="0"/>
              </a:rPr>
              <a:t>chất</a:t>
            </a:r>
            <a:r>
              <a:rPr lang="en-US" sz="3555" dirty="0">
                <a:latin typeface="Times New Roman" panose="02020603050405020304" pitchFamily="18" charset="0"/>
                <a:cs typeface="Times New Roman" panose="02020603050405020304" pitchFamily="18" charset="0"/>
              </a:rPr>
              <a:t> </a:t>
            </a:r>
            <a:r>
              <a:rPr lang="en-US" sz="3555" dirty="0" err="1">
                <a:latin typeface="Times New Roman" panose="02020603050405020304" pitchFamily="18" charset="0"/>
                <a:cs typeface="Times New Roman" panose="02020603050405020304" pitchFamily="18" charset="0"/>
              </a:rPr>
              <a:t>để</a:t>
            </a:r>
            <a:r>
              <a:rPr lang="en-US" sz="3555" dirty="0">
                <a:latin typeface="Times New Roman" panose="02020603050405020304" pitchFamily="18" charset="0"/>
                <a:cs typeface="Times New Roman" panose="02020603050405020304" pitchFamily="18" charset="0"/>
              </a:rPr>
              <a:t> </a:t>
            </a:r>
            <a:r>
              <a:rPr lang="en-US" sz="3555" dirty="0" err="1">
                <a:latin typeface="Times New Roman" panose="02020603050405020304" pitchFamily="18" charset="0"/>
                <a:cs typeface="Times New Roman" panose="02020603050405020304" pitchFamily="18" charset="0"/>
              </a:rPr>
              <a:t>cơ</a:t>
            </a:r>
            <a:r>
              <a:rPr lang="en-US" sz="3555" dirty="0">
                <a:latin typeface="Times New Roman" panose="02020603050405020304" pitchFamily="18" charset="0"/>
                <a:cs typeface="Times New Roman" panose="02020603050405020304" pitchFamily="18" charset="0"/>
              </a:rPr>
              <a:t> </a:t>
            </a:r>
            <a:r>
              <a:rPr lang="en-US" sz="3555" dirty="0" err="1">
                <a:latin typeface="Times New Roman" panose="02020603050405020304" pitchFamily="18" charset="0"/>
                <a:cs typeface="Times New Roman" panose="02020603050405020304" pitchFamily="18" charset="0"/>
              </a:rPr>
              <a:t>thể</a:t>
            </a:r>
            <a:r>
              <a:rPr lang="en-US" sz="3555" dirty="0">
                <a:latin typeface="Times New Roman" panose="02020603050405020304" pitchFamily="18" charset="0"/>
                <a:cs typeface="Times New Roman" panose="02020603050405020304" pitchFamily="18" charset="0"/>
              </a:rPr>
              <a:t> </a:t>
            </a:r>
            <a:r>
              <a:rPr lang="en-US" sz="3555" dirty="0" err="1">
                <a:latin typeface="Times New Roman" panose="02020603050405020304" pitchFamily="18" charset="0"/>
                <a:cs typeface="Times New Roman" panose="02020603050405020304" pitchFamily="18" charset="0"/>
              </a:rPr>
              <a:t>khỏe</a:t>
            </a:r>
            <a:r>
              <a:rPr lang="en-US" sz="3555" dirty="0">
                <a:latin typeface="Times New Roman" panose="02020603050405020304" pitchFamily="18" charset="0"/>
                <a:cs typeface="Times New Roman" panose="02020603050405020304" pitchFamily="18" charset="0"/>
              </a:rPr>
              <a:t> </a:t>
            </a:r>
            <a:r>
              <a:rPr lang="en-US" sz="3555" dirty="0" err="1">
                <a:latin typeface="Times New Roman" panose="02020603050405020304" pitchFamily="18" charset="0"/>
                <a:cs typeface="Times New Roman" panose="02020603050405020304" pitchFamily="18" charset="0"/>
              </a:rPr>
              <a:t>mạnh</a:t>
            </a:r>
            <a:r>
              <a:rPr lang="en-US" sz="3555" dirty="0">
                <a:latin typeface="Times New Roman" panose="02020603050405020304" pitchFamily="18" charset="0"/>
                <a:cs typeface="Times New Roman" panose="02020603050405020304" pitchFamily="18" charset="0"/>
              </a:rPr>
              <a:t>.</a:t>
            </a:r>
          </a:p>
        </p:txBody>
      </p:sp>
    </p:spTree>
  </p:cSld>
  <p:clrMapOvr>
    <a:masterClrMapping/>
  </p:clrMapOvr>
  <p:transition>
    <p:sndAc>
      <p:stSnd>
        <p:snd r:embed="rId2" name="chimes.wav"/>
      </p:stSnd>
    </p:sndAc>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3"/>
          <a:srcRect/>
          <a:stretch>
            <a:fillRect/>
          </a:stretch>
        </p:blipFill>
        <p:spPr bwMode="auto">
          <a:xfrm>
            <a:off x="0" y="889000"/>
            <a:ext cx="9144000" cy="5080000"/>
          </a:xfrm>
          <a:prstGeom prst="rect">
            <a:avLst/>
          </a:prstGeom>
          <a:noFill/>
          <a:ln w="9525">
            <a:noFill/>
            <a:miter lim="800000"/>
            <a:headEnd/>
            <a:tailEnd/>
          </a:ln>
        </p:spPr>
      </p:pic>
      <p:sp>
        <p:nvSpPr>
          <p:cNvPr id="3" name="Rectangle 2"/>
          <p:cNvSpPr/>
          <p:nvPr/>
        </p:nvSpPr>
        <p:spPr>
          <a:xfrm>
            <a:off x="1219200" y="1961445"/>
            <a:ext cx="6858000" cy="1733551"/>
          </a:xfrm>
          <a:prstGeom prst="rect">
            <a:avLst/>
          </a:prstGeom>
          <a:noFill/>
        </p:spPr>
        <p:txBody>
          <a:bodyPr>
            <a:spAutoFit/>
          </a:bodyPr>
          <a:lstStyle/>
          <a:p>
            <a:pPr algn="ctr" fontAlgn="auto">
              <a:spcBef>
                <a:spcPts val="0"/>
              </a:spcBef>
              <a:spcAft>
                <a:spcPts val="0"/>
              </a:spcAft>
              <a:defRPr/>
            </a:pPr>
            <a:r>
              <a:rPr lang="en-US" sz="3555" b="1" dirty="0" err="1">
                <a:ln w="1905"/>
                <a:solidFill>
                  <a:srgbClr val="FF0000"/>
                </a:solidFill>
                <a:latin typeface="Times New Roman" pitchFamily="18" charset="0"/>
                <a:cs typeface="Times New Roman" pitchFamily="18" charset="0"/>
              </a:rPr>
              <a:t>Tại</a:t>
            </a:r>
            <a:r>
              <a:rPr lang="en-US" sz="3555" b="1" dirty="0">
                <a:ln w="1905"/>
                <a:solidFill>
                  <a:srgbClr val="FF0000"/>
                </a:solidFill>
                <a:latin typeface="Times New Roman" pitchFamily="18" charset="0"/>
                <a:cs typeface="Times New Roman" pitchFamily="18" charset="0"/>
              </a:rPr>
              <a:t> </a:t>
            </a:r>
            <a:r>
              <a:rPr lang="en-US" sz="3555" b="1" dirty="0" err="1">
                <a:ln w="1905"/>
                <a:solidFill>
                  <a:srgbClr val="FF0000"/>
                </a:solidFill>
                <a:latin typeface="Times New Roman" pitchFamily="18" charset="0"/>
                <a:cs typeface="Times New Roman" pitchFamily="18" charset="0"/>
              </a:rPr>
              <a:t>sao</a:t>
            </a:r>
            <a:r>
              <a:rPr lang="en-US" sz="3555" b="1" dirty="0">
                <a:ln w="1905"/>
                <a:solidFill>
                  <a:srgbClr val="FF0000"/>
                </a:solidFill>
                <a:latin typeface="Times New Roman" pitchFamily="18" charset="0"/>
                <a:cs typeface="Times New Roman" pitchFamily="18" charset="0"/>
              </a:rPr>
              <a:t> </a:t>
            </a:r>
            <a:r>
              <a:rPr lang="en-US" sz="3555" b="1" dirty="0" err="1">
                <a:ln w="1905"/>
                <a:solidFill>
                  <a:srgbClr val="FF0000"/>
                </a:solidFill>
                <a:latin typeface="Times New Roman" pitchFamily="18" charset="0"/>
                <a:cs typeface="Times New Roman" pitchFamily="18" charset="0"/>
              </a:rPr>
              <a:t>chúng</a:t>
            </a:r>
            <a:r>
              <a:rPr lang="en-US" sz="3555" b="1" dirty="0">
                <a:ln w="1905"/>
                <a:solidFill>
                  <a:srgbClr val="FF0000"/>
                </a:solidFill>
                <a:latin typeface="Times New Roman" pitchFamily="18" charset="0"/>
                <a:cs typeface="Times New Roman" pitchFamily="18" charset="0"/>
              </a:rPr>
              <a:t> ta </a:t>
            </a:r>
            <a:r>
              <a:rPr lang="en-US" sz="3555" b="1" dirty="0" err="1">
                <a:ln w="1905"/>
                <a:solidFill>
                  <a:srgbClr val="FF0000"/>
                </a:solidFill>
                <a:latin typeface="Times New Roman" pitchFamily="18" charset="0"/>
                <a:cs typeface="Times New Roman" pitchFamily="18" charset="0"/>
              </a:rPr>
              <a:t>nên</a:t>
            </a:r>
            <a:r>
              <a:rPr lang="en-US" sz="3555" b="1" dirty="0">
                <a:ln w="1905"/>
                <a:solidFill>
                  <a:srgbClr val="FF0000"/>
                </a:solidFill>
                <a:latin typeface="Times New Roman" pitchFamily="18" charset="0"/>
                <a:cs typeface="Times New Roman" pitchFamily="18" charset="0"/>
              </a:rPr>
              <a:t> </a:t>
            </a:r>
            <a:r>
              <a:rPr lang="en-US" sz="3555" b="1" dirty="0" err="1">
                <a:ln w="1905"/>
                <a:solidFill>
                  <a:srgbClr val="FF0000"/>
                </a:solidFill>
                <a:latin typeface="Times New Roman" pitchFamily="18" charset="0"/>
                <a:cs typeface="Times New Roman" pitchFamily="18" charset="0"/>
              </a:rPr>
              <a:t>ăn</a:t>
            </a:r>
            <a:r>
              <a:rPr lang="en-US" sz="3555" b="1" dirty="0">
                <a:ln w="1905"/>
                <a:solidFill>
                  <a:srgbClr val="FF0000"/>
                </a:solidFill>
                <a:latin typeface="Times New Roman" pitchFamily="18" charset="0"/>
                <a:cs typeface="Times New Roman" pitchFamily="18" charset="0"/>
              </a:rPr>
              <a:t> </a:t>
            </a:r>
            <a:r>
              <a:rPr lang="en-US" sz="3555" b="1" dirty="0" err="1">
                <a:ln w="1905"/>
                <a:solidFill>
                  <a:srgbClr val="FF0000"/>
                </a:solidFill>
                <a:latin typeface="Times New Roman" pitchFamily="18" charset="0"/>
                <a:cs typeface="Times New Roman" pitchFamily="18" charset="0"/>
              </a:rPr>
              <a:t>phối</a:t>
            </a:r>
            <a:r>
              <a:rPr lang="en-US" sz="3555" b="1" dirty="0">
                <a:ln w="1905"/>
                <a:solidFill>
                  <a:srgbClr val="FF0000"/>
                </a:solidFill>
                <a:latin typeface="Times New Roman" pitchFamily="18" charset="0"/>
                <a:cs typeface="Times New Roman" pitchFamily="18" charset="0"/>
              </a:rPr>
              <a:t> </a:t>
            </a:r>
            <a:r>
              <a:rPr lang="en-US" sz="3555" b="1" dirty="0" err="1">
                <a:ln w="1905"/>
                <a:solidFill>
                  <a:srgbClr val="FF0000"/>
                </a:solidFill>
                <a:latin typeface="Times New Roman" pitchFamily="18" charset="0"/>
                <a:cs typeface="Times New Roman" pitchFamily="18" charset="0"/>
              </a:rPr>
              <a:t>hợp</a:t>
            </a:r>
            <a:r>
              <a:rPr lang="en-US" sz="3555" b="1" dirty="0">
                <a:ln w="1905"/>
                <a:solidFill>
                  <a:srgbClr val="FF0000"/>
                </a:solidFill>
                <a:latin typeface="Times New Roman" pitchFamily="18" charset="0"/>
                <a:cs typeface="Times New Roman" pitchFamily="18" charset="0"/>
              </a:rPr>
              <a:t> </a:t>
            </a:r>
            <a:r>
              <a:rPr lang="en-US" sz="3555" b="1" dirty="0" err="1">
                <a:ln w="1905"/>
                <a:solidFill>
                  <a:srgbClr val="FF0000"/>
                </a:solidFill>
                <a:latin typeface="Times New Roman" pitchFamily="18" charset="0"/>
                <a:cs typeface="Times New Roman" pitchFamily="18" charset="0"/>
              </a:rPr>
              <a:t>nhiều</a:t>
            </a:r>
            <a:r>
              <a:rPr lang="en-US" sz="3555" b="1" dirty="0">
                <a:ln w="1905"/>
                <a:solidFill>
                  <a:srgbClr val="FF0000"/>
                </a:solidFill>
                <a:latin typeface="Times New Roman" pitchFamily="18" charset="0"/>
                <a:cs typeface="Times New Roman" pitchFamily="18" charset="0"/>
              </a:rPr>
              <a:t> </a:t>
            </a:r>
            <a:r>
              <a:rPr lang="en-US" sz="3555" b="1" dirty="0" err="1">
                <a:ln w="1905"/>
                <a:solidFill>
                  <a:srgbClr val="FF0000"/>
                </a:solidFill>
                <a:latin typeface="Times New Roman" pitchFamily="18" charset="0"/>
                <a:cs typeface="Times New Roman" pitchFamily="18" charset="0"/>
              </a:rPr>
              <a:t>loại</a:t>
            </a:r>
            <a:r>
              <a:rPr lang="en-US" sz="3555" b="1" dirty="0">
                <a:ln w="1905"/>
                <a:solidFill>
                  <a:srgbClr val="FF0000"/>
                </a:solidFill>
                <a:latin typeface="Times New Roman" pitchFamily="18" charset="0"/>
                <a:cs typeface="Times New Roman" pitchFamily="18" charset="0"/>
              </a:rPr>
              <a:t> </a:t>
            </a:r>
            <a:r>
              <a:rPr lang="en-US" sz="3555" b="1" dirty="0" err="1">
                <a:ln w="1905"/>
                <a:solidFill>
                  <a:srgbClr val="FF0000"/>
                </a:solidFill>
                <a:latin typeface="Times New Roman" pitchFamily="18" charset="0"/>
                <a:cs typeface="Times New Roman" pitchFamily="18" charset="0"/>
              </a:rPr>
              <a:t>thức</a:t>
            </a:r>
            <a:r>
              <a:rPr lang="en-US" sz="3555" b="1" dirty="0">
                <a:ln w="1905"/>
                <a:solidFill>
                  <a:srgbClr val="FF0000"/>
                </a:solidFill>
                <a:latin typeface="Times New Roman" pitchFamily="18" charset="0"/>
                <a:cs typeface="Times New Roman" pitchFamily="18" charset="0"/>
              </a:rPr>
              <a:t> </a:t>
            </a:r>
            <a:r>
              <a:rPr lang="en-US" sz="3555" b="1" dirty="0" err="1">
                <a:ln w="1905"/>
                <a:solidFill>
                  <a:srgbClr val="FF0000"/>
                </a:solidFill>
                <a:latin typeface="Times New Roman" pitchFamily="18" charset="0"/>
                <a:cs typeface="Times New Roman" pitchFamily="18" charset="0"/>
              </a:rPr>
              <a:t>ăn</a:t>
            </a:r>
            <a:r>
              <a:rPr lang="en-US" sz="3555" b="1" dirty="0">
                <a:ln w="1905"/>
                <a:solidFill>
                  <a:srgbClr val="FF0000"/>
                </a:solidFill>
                <a:latin typeface="Times New Roman" pitchFamily="18" charset="0"/>
                <a:cs typeface="Times New Roman" pitchFamily="18" charset="0"/>
              </a:rPr>
              <a:t> </a:t>
            </a:r>
            <a:r>
              <a:rPr lang="en-US" sz="3555" b="1" dirty="0" err="1">
                <a:ln w="1905"/>
                <a:solidFill>
                  <a:srgbClr val="FF0000"/>
                </a:solidFill>
                <a:latin typeface="Times New Roman" pitchFamily="18" charset="0"/>
                <a:cs typeface="Times New Roman" pitchFamily="18" charset="0"/>
              </a:rPr>
              <a:t>va</a:t>
            </a:r>
            <a:r>
              <a:rPr lang="en-US" sz="3555" b="1" dirty="0">
                <a:ln w="1905"/>
                <a:solidFill>
                  <a:srgbClr val="FF0000"/>
                </a:solidFill>
                <a:latin typeface="Times New Roman" pitchFamily="18" charset="0"/>
                <a:cs typeface="Times New Roman" pitchFamily="18" charset="0"/>
              </a:rPr>
              <a:t>̀ </a:t>
            </a:r>
            <a:r>
              <a:rPr lang="en-US" sz="3555" b="1" dirty="0" err="1">
                <a:ln w="1905"/>
                <a:solidFill>
                  <a:srgbClr val="FF0000"/>
                </a:solidFill>
                <a:latin typeface="Times New Roman" pitchFamily="18" charset="0"/>
                <a:cs typeface="Times New Roman" pitchFamily="18" charset="0"/>
              </a:rPr>
              <a:t>thường</a:t>
            </a:r>
            <a:r>
              <a:rPr lang="en-US" sz="3555" b="1" dirty="0">
                <a:ln w="1905"/>
                <a:solidFill>
                  <a:srgbClr val="FF0000"/>
                </a:solidFill>
                <a:latin typeface="Times New Roman" pitchFamily="18" charset="0"/>
                <a:cs typeface="Times New Roman" pitchFamily="18" charset="0"/>
              </a:rPr>
              <a:t> </a:t>
            </a:r>
            <a:r>
              <a:rPr lang="en-US" sz="3555" b="1" dirty="0" err="1">
                <a:ln w="1905"/>
                <a:solidFill>
                  <a:srgbClr val="FF0000"/>
                </a:solidFill>
                <a:latin typeface="Times New Roman" pitchFamily="18" charset="0"/>
                <a:cs typeface="Times New Roman" pitchFamily="18" charset="0"/>
              </a:rPr>
              <a:t>xuyên</a:t>
            </a:r>
            <a:r>
              <a:rPr lang="en-US" sz="3555" b="1" dirty="0">
                <a:ln w="1905"/>
                <a:solidFill>
                  <a:srgbClr val="FF0000"/>
                </a:solidFill>
                <a:latin typeface="Times New Roman" pitchFamily="18" charset="0"/>
                <a:cs typeface="Times New Roman" pitchFamily="18" charset="0"/>
              </a:rPr>
              <a:t> </a:t>
            </a:r>
            <a:r>
              <a:rPr lang="en-US" sz="3555" b="1" dirty="0" err="1">
                <a:ln w="1905"/>
                <a:solidFill>
                  <a:srgbClr val="FF0000"/>
                </a:solidFill>
                <a:latin typeface="Times New Roman" pitchFamily="18" charset="0"/>
                <a:cs typeface="Times New Roman" pitchFamily="18" charset="0"/>
              </a:rPr>
              <a:t>thay</a:t>
            </a:r>
            <a:r>
              <a:rPr lang="en-US" sz="3555" b="1" dirty="0">
                <a:ln w="1905"/>
                <a:solidFill>
                  <a:srgbClr val="FF0000"/>
                </a:solidFill>
                <a:latin typeface="Times New Roman" pitchFamily="18" charset="0"/>
                <a:cs typeface="Times New Roman" pitchFamily="18" charset="0"/>
              </a:rPr>
              <a:t> </a:t>
            </a:r>
            <a:r>
              <a:rPr lang="en-US" sz="3555" b="1" dirty="0" err="1">
                <a:ln w="1905"/>
                <a:solidFill>
                  <a:srgbClr val="FF0000"/>
                </a:solidFill>
                <a:latin typeface="Times New Roman" pitchFamily="18" charset="0"/>
                <a:cs typeface="Times New Roman" pitchFamily="18" charset="0"/>
              </a:rPr>
              <a:t>đổi</a:t>
            </a:r>
            <a:r>
              <a:rPr lang="en-US" sz="3555" b="1" dirty="0">
                <a:ln w="1905"/>
                <a:solidFill>
                  <a:srgbClr val="FF0000"/>
                </a:solidFill>
                <a:latin typeface="Times New Roman" pitchFamily="18" charset="0"/>
                <a:cs typeface="Times New Roman" pitchFamily="18" charset="0"/>
              </a:rPr>
              <a:t> </a:t>
            </a:r>
            <a:r>
              <a:rPr lang="en-US" sz="3555" b="1" dirty="0" err="1">
                <a:ln w="1905"/>
                <a:solidFill>
                  <a:srgbClr val="FF0000"/>
                </a:solidFill>
                <a:latin typeface="Times New Roman" pitchFamily="18" charset="0"/>
                <a:cs typeface="Times New Roman" pitchFamily="18" charset="0"/>
              </a:rPr>
              <a:t>món</a:t>
            </a:r>
            <a:r>
              <a:rPr lang="en-US" sz="3555" b="1" dirty="0">
                <a:ln w="1905"/>
                <a:solidFill>
                  <a:srgbClr val="FF0000"/>
                </a:solidFill>
                <a:latin typeface="Times New Roman" pitchFamily="18" charset="0"/>
                <a:cs typeface="Times New Roman" pitchFamily="18" charset="0"/>
              </a:rPr>
              <a:t> </a:t>
            </a:r>
            <a:r>
              <a:rPr lang="en-US" sz="3555" b="1" dirty="0" err="1">
                <a:ln w="1905"/>
                <a:solidFill>
                  <a:srgbClr val="FF0000"/>
                </a:solidFill>
                <a:latin typeface="Times New Roman" pitchFamily="18" charset="0"/>
                <a:cs typeface="Times New Roman" pitchFamily="18" charset="0"/>
              </a:rPr>
              <a:t>ăn</a:t>
            </a:r>
            <a:r>
              <a:rPr lang="en-US" sz="3555" b="1" dirty="0">
                <a:ln w="1905"/>
                <a:solidFill>
                  <a:srgbClr val="FF0000"/>
                </a:solidFill>
                <a:latin typeface="Times New Roman" pitchFamily="18" charset="0"/>
                <a:cs typeface="Times New Roman" pitchFamily="18" charset="0"/>
              </a:rPr>
              <a:t>?</a:t>
            </a:r>
          </a:p>
        </p:txBody>
      </p:sp>
    </p:spTree>
  </p:cSld>
  <p:clrMapOvr>
    <a:masterClrMapping/>
  </p:clrMapOvr>
  <p:transition>
    <p:sndAc>
      <p:stSnd>
        <p:snd r:embed="rId2" name="chimes.wav"/>
      </p:stSnd>
    </p:sndAc>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Content Placeholder 3" descr="tai sao.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257300" y="857250"/>
            <a:ext cx="6737350" cy="4972050"/>
          </a:xfrm>
        </p:spPr>
      </p:pic>
    </p:spTree>
    <p:extLst>
      <p:ext uri="{BB962C8B-B14F-4D97-AF65-F5344CB8AC3E}">
        <p14:creationId xmlns:p14="http://schemas.microsoft.com/office/powerpoint/2010/main" val="222212660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diamond(in)">
                                      <p:cBhvr>
                                        <p:cTn id="7" dur="2000"/>
                                        <p:tgtEl>
                                          <p:spTgt spid="10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WordArt 20"/>
          <p:cNvSpPr>
            <a:spLocks noChangeArrowheads="1" noChangeShapeType="1" noTextEdit="1"/>
          </p:cNvSpPr>
          <p:nvPr/>
        </p:nvSpPr>
        <p:spPr bwMode="auto">
          <a:xfrm>
            <a:off x="981075" y="1292225"/>
            <a:ext cx="7153275" cy="838200"/>
          </a:xfrm>
          <a:prstGeom prst="rect">
            <a:avLst/>
          </a:prstGeom>
        </p:spPr>
        <p:txBody>
          <a:bodyPr wrap="none" fromWordArt="1">
            <a:prstTxWarp prst="textPlain">
              <a:avLst>
                <a:gd name="adj" fmla="val 50000"/>
              </a:avLst>
            </a:prstTxWarp>
          </a:bodyPr>
          <a:lstStyle/>
          <a:p>
            <a:r>
              <a:rPr lang="en-US" kern="10" dirty="0" err="1">
                <a:ln w="9525">
                  <a:solidFill>
                    <a:srgbClr val="0000FF"/>
                  </a:solidFill>
                  <a:round/>
                  <a:headEnd/>
                  <a:tailEnd/>
                </a:ln>
                <a:solidFill>
                  <a:srgbClr val="000000"/>
                </a:solidFill>
                <a:effectLst>
                  <a:outerShdw blurRad="63500" dist="46662" dir="2115817" algn="ctr" rotWithShape="0">
                    <a:srgbClr val="B2B2B2">
                      <a:alpha val="79999"/>
                    </a:srgbClr>
                  </a:outerShdw>
                </a:effectLst>
                <a:latin typeface="Times New Roman" charset="0"/>
                <a:ea typeface="Times New Roman" charset="0"/>
                <a:cs typeface="Times New Roman" charset="0"/>
              </a:rPr>
              <a:t>Khoa</a:t>
            </a:r>
            <a:r>
              <a:rPr lang="en-US" kern="10" dirty="0">
                <a:ln w="9525">
                  <a:solidFill>
                    <a:srgbClr val="0000FF"/>
                  </a:solidFill>
                  <a:round/>
                  <a:headEnd/>
                  <a:tailEnd/>
                </a:ln>
                <a:solidFill>
                  <a:srgbClr val="000000"/>
                </a:solidFill>
                <a:effectLst>
                  <a:outerShdw blurRad="63500" dist="46662" dir="2115817" algn="ctr" rotWithShape="0">
                    <a:srgbClr val="B2B2B2">
                      <a:alpha val="79999"/>
                    </a:srgbClr>
                  </a:outerShdw>
                </a:effectLst>
                <a:latin typeface="Times New Roman" charset="0"/>
                <a:ea typeface="Times New Roman" charset="0"/>
                <a:cs typeface="Times New Roman" charset="0"/>
              </a:rPr>
              <a:t> </a:t>
            </a:r>
            <a:r>
              <a:rPr lang="en-US" kern="10" dirty="0" err="1">
                <a:ln w="9525">
                  <a:solidFill>
                    <a:srgbClr val="0000FF"/>
                  </a:solidFill>
                  <a:round/>
                  <a:headEnd/>
                  <a:tailEnd/>
                </a:ln>
                <a:solidFill>
                  <a:srgbClr val="000000"/>
                </a:solidFill>
                <a:effectLst>
                  <a:outerShdw blurRad="63500" dist="46662" dir="2115817" algn="ctr" rotWithShape="0">
                    <a:srgbClr val="B2B2B2">
                      <a:alpha val="79999"/>
                    </a:srgbClr>
                  </a:outerShdw>
                </a:effectLst>
                <a:latin typeface="Times New Roman" charset="0"/>
                <a:ea typeface="Times New Roman" charset="0"/>
                <a:cs typeface="Times New Roman" charset="0"/>
              </a:rPr>
              <a:t>học</a:t>
            </a:r>
            <a:endParaRPr lang="en-US" kern="10" dirty="0">
              <a:ln w="9525">
                <a:solidFill>
                  <a:srgbClr val="0000FF"/>
                </a:solidFill>
                <a:round/>
                <a:headEnd/>
                <a:tailEnd/>
              </a:ln>
              <a:solidFill>
                <a:srgbClr val="000000"/>
              </a:solidFill>
              <a:effectLst>
                <a:outerShdw blurRad="63500" dist="46662" dir="2115817" algn="ctr" rotWithShape="0">
                  <a:srgbClr val="B2B2B2">
                    <a:alpha val="79999"/>
                  </a:srgbClr>
                </a:outerShdw>
              </a:effectLst>
              <a:latin typeface="Times New Roman" charset="0"/>
              <a:ea typeface="Times New Roman" charset="0"/>
              <a:cs typeface="Times New Roman" charset="0"/>
            </a:endParaRPr>
          </a:p>
        </p:txBody>
      </p:sp>
      <p:sp>
        <p:nvSpPr>
          <p:cNvPr id="5" name="Rectangle 4"/>
          <p:cNvSpPr/>
          <p:nvPr/>
        </p:nvSpPr>
        <p:spPr>
          <a:xfrm>
            <a:off x="0" y="2895600"/>
            <a:ext cx="9144000" cy="584775"/>
          </a:xfrm>
          <a:prstGeom prst="rect">
            <a:avLst/>
          </a:prstGeom>
          <a:noFill/>
        </p:spPr>
        <p:txBody>
          <a:bodyPr wrap="square">
            <a:spAutoFit/>
          </a:bodyPr>
          <a:lstStyle/>
          <a:p>
            <a:pPr algn="ctr" eaLnBrk="0" hangingPunct="0">
              <a:defRPr/>
            </a:pPr>
            <a:r>
              <a:rPr lang="en-US" sz="3200" b="1" dirty="0" err="1">
                <a:ln w="900" cmpd="sng">
                  <a:solidFill>
                    <a:srgbClr val="FFFF00">
                      <a:alpha val="55000"/>
                    </a:srgbClr>
                  </a:solidFill>
                  <a:prstDash val="solid"/>
                </a:ln>
                <a:solidFill>
                  <a:srgbClr val="0000FF"/>
                </a:solidFill>
                <a:effectLst>
                  <a:innerShdw blurRad="101600" dist="76200" dir="5400000">
                    <a:schemeClr val="accent1">
                      <a:satMod val="190000"/>
                      <a:tint val="100000"/>
                      <a:alpha val="74000"/>
                    </a:schemeClr>
                  </a:innerShdw>
                </a:effectLst>
                <a:latin typeface="Times New Roman" panose="02020603050405020304" pitchFamily="18" charset="0"/>
                <a:ea typeface="+mn-ea"/>
                <a:cs typeface="Times New Roman" panose="02020603050405020304" pitchFamily="18" charset="0"/>
              </a:rPr>
              <a:t>Tiết</a:t>
            </a:r>
            <a:r>
              <a:rPr lang="en-US" sz="3200" b="1" dirty="0">
                <a:ln w="900" cmpd="sng">
                  <a:solidFill>
                    <a:srgbClr val="FFFF00">
                      <a:alpha val="55000"/>
                    </a:srgbClr>
                  </a:solidFill>
                  <a:prstDash val="solid"/>
                </a:ln>
                <a:solidFill>
                  <a:srgbClr val="0000FF"/>
                </a:solidFill>
                <a:effectLst>
                  <a:innerShdw blurRad="101600" dist="76200" dir="5400000">
                    <a:schemeClr val="accent1">
                      <a:satMod val="190000"/>
                      <a:tint val="100000"/>
                      <a:alpha val="74000"/>
                    </a:schemeClr>
                  </a:innerShdw>
                </a:effectLst>
                <a:latin typeface="Times New Roman" panose="02020603050405020304" pitchFamily="18" charset="0"/>
                <a:ea typeface="+mn-ea"/>
                <a:cs typeface="Times New Roman" panose="02020603050405020304" pitchFamily="18" charset="0"/>
              </a:rPr>
              <a:t> </a:t>
            </a:r>
            <a:r>
              <a:rPr lang="en-US" sz="3200" b="1" dirty="0" smtClean="0">
                <a:ln w="900" cmpd="sng">
                  <a:solidFill>
                    <a:srgbClr val="FFFF00">
                      <a:alpha val="55000"/>
                    </a:srgbClr>
                  </a:solidFill>
                  <a:prstDash val="solid"/>
                </a:ln>
                <a:solidFill>
                  <a:srgbClr val="0000FF"/>
                </a:solidFill>
                <a:effectLst>
                  <a:innerShdw blurRad="101600" dist="76200" dir="5400000">
                    <a:schemeClr val="accent1">
                      <a:satMod val="190000"/>
                      <a:tint val="100000"/>
                      <a:alpha val="74000"/>
                    </a:schemeClr>
                  </a:innerShdw>
                </a:effectLst>
                <a:latin typeface="Times New Roman" panose="02020603050405020304" pitchFamily="18" charset="0"/>
                <a:ea typeface="+mn-ea"/>
                <a:cs typeface="Times New Roman" panose="02020603050405020304" pitchFamily="18" charset="0"/>
              </a:rPr>
              <a:t>7: </a:t>
            </a:r>
            <a:r>
              <a:rPr lang="en-US" sz="3200" b="1" dirty="0" err="1">
                <a:ln w="900" cmpd="sng">
                  <a:solidFill>
                    <a:srgbClr val="FFFF00">
                      <a:alpha val="55000"/>
                    </a:srgbClr>
                  </a:solidFill>
                  <a:prstDash val="solid"/>
                </a:ln>
                <a:solidFill>
                  <a:srgbClr val="FF0066"/>
                </a:solidFill>
                <a:effectLst>
                  <a:innerShdw blurRad="101600" dist="76200" dir="5400000">
                    <a:schemeClr val="accent1">
                      <a:satMod val="190000"/>
                      <a:tint val="100000"/>
                      <a:alpha val="74000"/>
                    </a:schemeClr>
                  </a:innerShdw>
                </a:effectLst>
                <a:latin typeface="Times New Roman" panose="02020603050405020304" pitchFamily="18" charset="0"/>
                <a:ea typeface="+mn-ea"/>
                <a:cs typeface="Times New Roman" panose="02020603050405020304" pitchFamily="18" charset="0"/>
              </a:rPr>
              <a:t>Tại</a:t>
            </a:r>
            <a:r>
              <a:rPr lang="en-US" sz="3200" b="1" dirty="0">
                <a:ln w="900" cmpd="sng">
                  <a:solidFill>
                    <a:srgbClr val="FFFF00">
                      <a:alpha val="55000"/>
                    </a:srgbClr>
                  </a:solidFill>
                  <a:prstDash val="solid"/>
                </a:ln>
                <a:solidFill>
                  <a:srgbClr val="FF0066"/>
                </a:solidFill>
                <a:effectLst>
                  <a:innerShdw blurRad="101600" dist="76200" dir="5400000">
                    <a:schemeClr val="accent1">
                      <a:satMod val="190000"/>
                      <a:tint val="100000"/>
                      <a:alpha val="74000"/>
                    </a:schemeClr>
                  </a:innerShdw>
                </a:effectLst>
                <a:latin typeface="Times New Roman" panose="02020603050405020304" pitchFamily="18" charset="0"/>
                <a:ea typeface="+mn-ea"/>
                <a:cs typeface="Times New Roman" panose="02020603050405020304" pitchFamily="18" charset="0"/>
              </a:rPr>
              <a:t> </a:t>
            </a:r>
            <a:r>
              <a:rPr lang="en-US" sz="3200" b="1" dirty="0" err="1">
                <a:ln w="900" cmpd="sng">
                  <a:solidFill>
                    <a:srgbClr val="FFFF00">
                      <a:alpha val="55000"/>
                    </a:srgbClr>
                  </a:solidFill>
                  <a:prstDash val="solid"/>
                </a:ln>
                <a:solidFill>
                  <a:srgbClr val="FF0066"/>
                </a:solidFill>
                <a:effectLst>
                  <a:innerShdw blurRad="101600" dist="76200" dir="5400000">
                    <a:schemeClr val="accent1">
                      <a:satMod val="190000"/>
                      <a:tint val="100000"/>
                      <a:alpha val="74000"/>
                    </a:schemeClr>
                  </a:innerShdw>
                </a:effectLst>
                <a:latin typeface="Times New Roman" panose="02020603050405020304" pitchFamily="18" charset="0"/>
                <a:ea typeface="+mn-ea"/>
                <a:cs typeface="Times New Roman" panose="02020603050405020304" pitchFamily="18" charset="0"/>
              </a:rPr>
              <a:t>sao</a:t>
            </a:r>
            <a:r>
              <a:rPr lang="en-US" sz="3200" b="1" dirty="0">
                <a:ln w="900" cmpd="sng">
                  <a:solidFill>
                    <a:srgbClr val="FFFF00">
                      <a:alpha val="55000"/>
                    </a:srgbClr>
                  </a:solidFill>
                  <a:prstDash val="solid"/>
                </a:ln>
                <a:solidFill>
                  <a:srgbClr val="FF0066"/>
                </a:solidFill>
                <a:effectLst>
                  <a:innerShdw blurRad="101600" dist="76200" dir="5400000">
                    <a:schemeClr val="accent1">
                      <a:satMod val="190000"/>
                      <a:tint val="100000"/>
                      <a:alpha val="74000"/>
                    </a:schemeClr>
                  </a:innerShdw>
                </a:effectLst>
                <a:latin typeface="Times New Roman" panose="02020603050405020304" pitchFamily="18" charset="0"/>
                <a:ea typeface="+mn-ea"/>
                <a:cs typeface="Times New Roman" panose="02020603050405020304" pitchFamily="18" charset="0"/>
              </a:rPr>
              <a:t> </a:t>
            </a:r>
            <a:r>
              <a:rPr lang="en-US" sz="3200" b="1" dirty="0" err="1">
                <a:ln w="900" cmpd="sng">
                  <a:solidFill>
                    <a:srgbClr val="FFFF00">
                      <a:alpha val="55000"/>
                    </a:srgbClr>
                  </a:solidFill>
                  <a:prstDash val="solid"/>
                </a:ln>
                <a:solidFill>
                  <a:srgbClr val="FF0066"/>
                </a:solidFill>
                <a:effectLst>
                  <a:innerShdw blurRad="101600" dist="76200" dir="5400000">
                    <a:schemeClr val="accent1">
                      <a:satMod val="190000"/>
                      <a:tint val="100000"/>
                      <a:alpha val="74000"/>
                    </a:schemeClr>
                  </a:innerShdw>
                </a:effectLst>
                <a:latin typeface="Times New Roman" panose="02020603050405020304" pitchFamily="18" charset="0"/>
                <a:ea typeface="+mn-ea"/>
                <a:cs typeface="Times New Roman" panose="02020603050405020304" pitchFamily="18" charset="0"/>
              </a:rPr>
              <a:t>cần</a:t>
            </a:r>
            <a:r>
              <a:rPr lang="en-US" sz="3200" b="1" dirty="0">
                <a:ln w="900" cmpd="sng">
                  <a:solidFill>
                    <a:srgbClr val="FFFF00">
                      <a:alpha val="55000"/>
                    </a:srgbClr>
                  </a:solidFill>
                  <a:prstDash val="solid"/>
                </a:ln>
                <a:solidFill>
                  <a:srgbClr val="FF0066"/>
                </a:solidFill>
                <a:effectLst>
                  <a:innerShdw blurRad="101600" dist="76200" dir="5400000">
                    <a:schemeClr val="accent1">
                      <a:satMod val="190000"/>
                      <a:tint val="100000"/>
                      <a:alpha val="74000"/>
                    </a:schemeClr>
                  </a:innerShdw>
                </a:effectLst>
                <a:latin typeface="Times New Roman" panose="02020603050405020304" pitchFamily="18" charset="0"/>
                <a:ea typeface="+mn-ea"/>
                <a:cs typeface="Times New Roman" panose="02020603050405020304" pitchFamily="18" charset="0"/>
              </a:rPr>
              <a:t> </a:t>
            </a:r>
            <a:r>
              <a:rPr lang="en-US" sz="3200" b="1" dirty="0" err="1">
                <a:ln w="900" cmpd="sng">
                  <a:solidFill>
                    <a:srgbClr val="FFFF00">
                      <a:alpha val="55000"/>
                    </a:srgbClr>
                  </a:solidFill>
                  <a:prstDash val="solid"/>
                </a:ln>
                <a:solidFill>
                  <a:srgbClr val="FF0066"/>
                </a:solidFill>
                <a:effectLst>
                  <a:innerShdw blurRad="101600" dist="76200" dir="5400000">
                    <a:schemeClr val="accent1">
                      <a:satMod val="190000"/>
                      <a:tint val="100000"/>
                      <a:alpha val="74000"/>
                    </a:schemeClr>
                  </a:innerShdw>
                </a:effectLst>
                <a:latin typeface="Times New Roman" panose="02020603050405020304" pitchFamily="18" charset="0"/>
                <a:ea typeface="+mn-ea"/>
                <a:cs typeface="Times New Roman" panose="02020603050405020304" pitchFamily="18" charset="0"/>
              </a:rPr>
              <a:t>ăn</a:t>
            </a:r>
            <a:r>
              <a:rPr lang="en-US" sz="3200" b="1" dirty="0">
                <a:ln w="900" cmpd="sng">
                  <a:solidFill>
                    <a:srgbClr val="FFFF00">
                      <a:alpha val="55000"/>
                    </a:srgbClr>
                  </a:solidFill>
                  <a:prstDash val="solid"/>
                </a:ln>
                <a:solidFill>
                  <a:srgbClr val="FF0066"/>
                </a:solidFill>
                <a:effectLst>
                  <a:innerShdw blurRad="101600" dist="76200" dir="5400000">
                    <a:schemeClr val="accent1">
                      <a:satMod val="190000"/>
                      <a:tint val="100000"/>
                      <a:alpha val="74000"/>
                    </a:schemeClr>
                  </a:innerShdw>
                </a:effectLst>
                <a:latin typeface="Times New Roman" panose="02020603050405020304" pitchFamily="18" charset="0"/>
                <a:ea typeface="+mn-ea"/>
                <a:cs typeface="Times New Roman" panose="02020603050405020304" pitchFamily="18" charset="0"/>
              </a:rPr>
              <a:t> </a:t>
            </a:r>
            <a:r>
              <a:rPr lang="en-US" sz="3200" b="1" dirty="0" err="1">
                <a:ln w="900" cmpd="sng">
                  <a:solidFill>
                    <a:srgbClr val="FFFF00">
                      <a:alpha val="55000"/>
                    </a:srgbClr>
                  </a:solidFill>
                  <a:prstDash val="solid"/>
                </a:ln>
                <a:solidFill>
                  <a:srgbClr val="FF0066"/>
                </a:solidFill>
                <a:effectLst>
                  <a:innerShdw blurRad="101600" dist="76200" dir="5400000">
                    <a:schemeClr val="accent1">
                      <a:satMod val="190000"/>
                      <a:tint val="100000"/>
                      <a:alpha val="74000"/>
                    </a:schemeClr>
                  </a:innerShdw>
                </a:effectLst>
                <a:latin typeface="Times New Roman" panose="02020603050405020304" pitchFamily="18" charset="0"/>
                <a:ea typeface="+mn-ea"/>
                <a:cs typeface="Times New Roman" panose="02020603050405020304" pitchFamily="18" charset="0"/>
              </a:rPr>
              <a:t>phối</a:t>
            </a:r>
            <a:r>
              <a:rPr lang="en-US" sz="3200" b="1" dirty="0">
                <a:ln w="900" cmpd="sng">
                  <a:solidFill>
                    <a:srgbClr val="FFFF00">
                      <a:alpha val="55000"/>
                    </a:srgbClr>
                  </a:solidFill>
                  <a:prstDash val="solid"/>
                </a:ln>
                <a:solidFill>
                  <a:srgbClr val="FF0066"/>
                </a:solidFill>
                <a:effectLst>
                  <a:innerShdw blurRad="101600" dist="76200" dir="5400000">
                    <a:schemeClr val="accent1">
                      <a:satMod val="190000"/>
                      <a:tint val="100000"/>
                      <a:alpha val="74000"/>
                    </a:schemeClr>
                  </a:innerShdw>
                </a:effectLst>
                <a:latin typeface="Times New Roman" panose="02020603050405020304" pitchFamily="18" charset="0"/>
                <a:ea typeface="+mn-ea"/>
                <a:cs typeface="Times New Roman" panose="02020603050405020304" pitchFamily="18" charset="0"/>
              </a:rPr>
              <a:t> </a:t>
            </a:r>
            <a:r>
              <a:rPr lang="en-US" sz="3200" b="1" dirty="0" err="1">
                <a:ln w="900" cmpd="sng">
                  <a:solidFill>
                    <a:srgbClr val="FFFF00">
                      <a:alpha val="55000"/>
                    </a:srgbClr>
                  </a:solidFill>
                  <a:prstDash val="solid"/>
                </a:ln>
                <a:solidFill>
                  <a:srgbClr val="FF0066"/>
                </a:solidFill>
                <a:effectLst>
                  <a:innerShdw blurRad="101600" dist="76200" dir="5400000">
                    <a:schemeClr val="accent1">
                      <a:satMod val="190000"/>
                      <a:tint val="100000"/>
                      <a:alpha val="74000"/>
                    </a:schemeClr>
                  </a:innerShdw>
                </a:effectLst>
                <a:latin typeface="Times New Roman" panose="02020603050405020304" pitchFamily="18" charset="0"/>
                <a:ea typeface="+mn-ea"/>
                <a:cs typeface="Times New Roman" panose="02020603050405020304" pitchFamily="18" charset="0"/>
              </a:rPr>
              <a:t>hợp</a:t>
            </a:r>
            <a:r>
              <a:rPr lang="en-US" sz="3200" b="1" dirty="0">
                <a:ln w="900" cmpd="sng">
                  <a:solidFill>
                    <a:srgbClr val="FFFF00">
                      <a:alpha val="55000"/>
                    </a:srgbClr>
                  </a:solidFill>
                  <a:prstDash val="solid"/>
                </a:ln>
                <a:solidFill>
                  <a:srgbClr val="FF0066"/>
                </a:solidFill>
                <a:effectLst>
                  <a:innerShdw blurRad="101600" dist="76200" dir="5400000">
                    <a:schemeClr val="accent1">
                      <a:satMod val="190000"/>
                      <a:tint val="100000"/>
                      <a:alpha val="74000"/>
                    </a:schemeClr>
                  </a:innerShdw>
                </a:effectLst>
                <a:latin typeface="Times New Roman" panose="02020603050405020304" pitchFamily="18" charset="0"/>
                <a:ea typeface="+mn-ea"/>
                <a:cs typeface="Times New Roman" panose="02020603050405020304" pitchFamily="18" charset="0"/>
              </a:rPr>
              <a:t> </a:t>
            </a:r>
            <a:r>
              <a:rPr lang="en-US" sz="3200" b="1" dirty="0" err="1">
                <a:ln w="900" cmpd="sng">
                  <a:solidFill>
                    <a:srgbClr val="FFFF00">
                      <a:alpha val="55000"/>
                    </a:srgbClr>
                  </a:solidFill>
                  <a:prstDash val="solid"/>
                </a:ln>
                <a:solidFill>
                  <a:srgbClr val="FF0066"/>
                </a:solidFill>
                <a:effectLst>
                  <a:innerShdw blurRad="101600" dist="76200" dir="5400000">
                    <a:schemeClr val="accent1">
                      <a:satMod val="190000"/>
                      <a:tint val="100000"/>
                      <a:alpha val="74000"/>
                    </a:schemeClr>
                  </a:innerShdw>
                </a:effectLst>
                <a:latin typeface="Times New Roman" panose="02020603050405020304" pitchFamily="18" charset="0"/>
                <a:ea typeface="+mn-ea"/>
                <a:cs typeface="Times New Roman" panose="02020603050405020304" pitchFamily="18" charset="0"/>
              </a:rPr>
              <a:t>nhiều</a:t>
            </a:r>
            <a:r>
              <a:rPr lang="en-US" sz="3200" b="1" dirty="0">
                <a:ln w="900" cmpd="sng">
                  <a:solidFill>
                    <a:srgbClr val="FFFF00">
                      <a:alpha val="55000"/>
                    </a:srgbClr>
                  </a:solidFill>
                  <a:prstDash val="solid"/>
                </a:ln>
                <a:solidFill>
                  <a:srgbClr val="FF0066"/>
                </a:solidFill>
                <a:effectLst>
                  <a:innerShdw blurRad="101600" dist="76200" dir="5400000">
                    <a:schemeClr val="accent1">
                      <a:satMod val="190000"/>
                      <a:tint val="100000"/>
                      <a:alpha val="74000"/>
                    </a:schemeClr>
                  </a:innerShdw>
                </a:effectLst>
                <a:latin typeface="Times New Roman" panose="02020603050405020304" pitchFamily="18" charset="0"/>
                <a:ea typeface="+mn-ea"/>
                <a:cs typeface="Times New Roman" panose="02020603050405020304" pitchFamily="18" charset="0"/>
              </a:rPr>
              <a:t> </a:t>
            </a:r>
            <a:r>
              <a:rPr lang="en-US" sz="3200" b="1" dirty="0" err="1">
                <a:ln w="900" cmpd="sng">
                  <a:solidFill>
                    <a:srgbClr val="FFFF00">
                      <a:alpha val="55000"/>
                    </a:srgbClr>
                  </a:solidFill>
                  <a:prstDash val="solid"/>
                </a:ln>
                <a:solidFill>
                  <a:srgbClr val="FF0066"/>
                </a:solidFill>
                <a:effectLst>
                  <a:innerShdw blurRad="101600" dist="76200" dir="5400000">
                    <a:schemeClr val="accent1">
                      <a:satMod val="190000"/>
                      <a:tint val="100000"/>
                      <a:alpha val="74000"/>
                    </a:schemeClr>
                  </a:innerShdw>
                </a:effectLst>
                <a:latin typeface="Times New Roman" panose="02020603050405020304" pitchFamily="18" charset="0"/>
                <a:ea typeface="+mn-ea"/>
                <a:cs typeface="Times New Roman" panose="02020603050405020304" pitchFamily="18" charset="0"/>
              </a:rPr>
              <a:t>loại</a:t>
            </a:r>
            <a:r>
              <a:rPr lang="en-US" sz="3200" b="1" dirty="0">
                <a:ln w="900" cmpd="sng">
                  <a:solidFill>
                    <a:srgbClr val="FFFF00">
                      <a:alpha val="55000"/>
                    </a:srgbClr>
                  </a:solidFill>
                  <a:prstDash val="solid"/>
                </a:ln>
                <a:solidFill>
                  <a:srgbClr val="FF0066"/>
                </a:solidFill>
                <a:effectLst>
                  <a:innerShdw blurRad="101600" dist="76200" dir="5400000">
                    <a:schemeClr val="accent1">
                      <a:satMod val="190000"/>
                      <a:tint val="100000"/>
                      <a:alpha val="74000"/>
                    </a:schemeClr>
                  </a:innerShdw>
                </a:effectLst>
                <a:latin typeface="Times New Roman" panose="02020603050405020304" pitchFamily="18" charset="0"/>
                <a:ea typeface="+mn-ea"/>
                <a:cs typeface="Times New Roman" panose="02020603050405020304" pitchFamily="18" charset="0"/>
              </a:rPr>
              <a:t> </a:t>
            </a:r>
            <a:r>
              <a:rPr lang="en-US" sz="3200" b="1" dirty="0" err="1">
                <a:ln w="900" cmpd="sng">
                  <a:solidFill>
                    <a:srgbClr val="FFFF00">
                      <a:alpha val="55000"/>
                    </a:srgbClr>
                  </a:solidFill>
                  <a:prstDash val="solid"/>
                </a:ln>
                <a:solidFill>
                  <a:srgbClr val="FF0066"/>
                </a:solidFill>
                <a:effectLst>
                  <a:innerShdw blurRad="101600" dist="76200" dir="5400000">
                    <a:schemeClr val="accent1">
                      <a:satMod val="190000"/>
                      <a:tint val="100000"/>
                      <a:alpha val="74000"/>
                    </a:schemeClr>
                  </a:innerShdw>
                </a:effectLst>
                <a:latin typeface="Times New Roman" panose="02020603050405020304" pitchFamily="18" charset="0"/>
                <a:ea typeface="+mn-ea"/>
                <a:cs typeface="Times New Roman" panose="02020603050405020304" pitchFamily="18" charset="0"/>
              </a:rPr>
              <a:t>thức</a:t>
            </a:r>
            <a:r>
              <a:rPr lang="en-US" sz="3200" b="1" dirty="0">
                <a:ln w="900" cmpd="sng">
                  <a:solidFill>
                    <a:srgbClr val="FFFF00">
                      <a:alpha val="55000"/>
                    </a:srgbClr>
                  </a:solidFill>
                  <a:prstDash val="solid"/>
                </a:ln>
                <a:solidFill>
                  <a:srgbClr val="FF0066"/>
                </a:solidFill>
                <a:effectLst>
                  <a:innerShdw blurRad="101600" dist="76200" dir="5400000">
                    <a:schemeClr val="accent1">
                      <a:satMod val="190000"/>
                      <a:tint val="100000"/>
                      <a:alpha val="74000"/>
                    </a:schemeClr>
                  </a:innerShdw>
                </a:effectLst>
                <a:latin typeface="Times New Roman" panose="02020603050405020304" pitchFamily="18" charset="0"/>
                <a:ea typeface="+mn-ea"/>
                <a:cs typeface="Times New Roman" panose="02020603050405020304" pitchFamily="18" charset="0"/>
              </a:rPr>
              <a:t> </a:t>
            </a:r>
            <a:r>
              <a:rPr lang="en-US" sz="3200" b="1" dirty="0" err="1">
                <a:ln w="900" cmpd="sng">
                  <a:solidFill>
                    <a:srgbClr val="FFFF00">
                      <a:alpha val="55000"/>
                    </a:srgbClr>
                  </a:solidFill>
                  <a:prstDash val="solid"/>
                </a:ln>
                <a:solidFill>
                  <a:srgbClr val="FF0066"/>
                </a:solidFill>
                <a:effectLst>
                  <a:innerShdw blurRad="101600" dist="76200" dir="5400000">
                    <a:schemeClr val="accent1">
                      <a:satMod val="190000"/>
                      <a:tint val="100000"/>
                      <a:alpha val="74000"/>
                    </a:schemeClr>
                  </a:innerShdw>
                </a:effectLst>
                <a:latin typeface="Times New Roman" panose="02020603050405020304" pitchFamily="18" charset="0"/>
                <a:ea typeface="+mn-ea"/>
                <a:cs typeface="Times New Roman" panose="02020603050405020304" pitchFamily="18" charset="0"/>
              </a:rPr>
              <a:t>ăn</a:t>
            </a:r>
            <a:r>
              <a:rPr lang="en-US" sz="3200" b="1" dirty="0" smtClean="0">
                <a:ln w="900" cmpd="sng">
                  <a:solidFill>
                    <a:srgbClr val="FFFF00">
                      <a:alpha val="55000"/>
                    </a:srgbClr>
                  </a:solidFill>
                  <a:prstDash val="solid"/>
                </a:ln>
                <a:solidFill>
                  <a:srgbClr val="FF0066"/>
                </a:solidFill>
                <a:effectLst>
                  <a:innerShdw blurRad="101600" dist="76200" dir="5400000">
                    <a:schemeClr val="accent1">
                      <a:satMod val="190000"/>
                      <a:tint val="100000"/>
                      <a:alpha val="74000"/>
                    </a:schemeClr>
                  </a:innerShdw>
                </a:effectLst>
                <a:latin typeface="Times New Roman" panose="02020603050405020304" pitchFamily="18" charset="0"/>
                <a:ea typeface="+mn-ea"/>
                <a:cs typeface="Times New Roman" panose="02020603050405020304" pitchFamily="18" charset="0"/>
              </a:rPr>
              <a:t>?</a:t>
            </a:r>
            <a:endParaRPr lang="en-US" sz="3200" b="1" dirty="0">
              <a:ln w="900" cmpd="sng">
                <a:solidFill>
                  <a:srgbClr val="FFFF00">
                    <a:alpha val="55000"/>
                  </a:srgbClr>
                </a:solidFill>
                <a:prstDash val="solid"/>
              </a:ln>
              <a:solidFill>
                <a:srgbClr val="FF0066"/>
              </a:solidFill>
              <a:effectLst>
                <a:innerShdw blurRad="101600" dist="76200" dir="5400000">
                  <a:schemeClr val="accent1">
                    <a:satMod val="190000"/>
                    <a:tint val="100000"/>
                    <a:alpha val="74000"/>
                  </a:schemeClr>
                </a:innerShdw>
              </a:effectLst>
              <a:latin typeface="Times New Roman" panose="02020603050405020304" pitchFamily="18" charset="0"/>
              <a:ea typeface="+mn-ea"/>
              <a:cs typeface="Times New Roman" panose="02020603050405020304"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2"/>
          <p:cNvSpPr txBox="1">
            <a:spLocks noChangeArrowheads="1"/>
          </p:cNvSpPr>
          <p:nvPr/>
        </p:nvSpPr>
        <p:spPr bwMode="auto">
          <a:xfrm>
            <a:off x="2209800" y="1340556"/>
            <a:ext cx="5257800" cy="434286"/>
          </a:xfrm>
          <a:prstGeom prst="rect">
            <a:avLst/>
          </a:prstGeom>
          <a:noFill/>
          <a:ln w="9525">
            <a:noFill/>
            <a:miter lim="800000"/>
            <a:headEnd/>
            <a:tailEnd/>
          </a:ln>
        </p:spPr>
        <p:txBody>
          <a:bodyPr>
            <a:spAutoFit/>
          </a:bodyPr>
          <a:lstStyle/>
          <a:p>
            <a:pPr algn="ctr">
              <a:spcBef>
                <a:spcPct val="50000"/>
              </a:spcBef>
            </a:pPr>
            <a:endParaRPr lang="en-US" sz="2222" b="1">
              <a:solidFill>
                <a:srgbClr val="CC3300"/>
              </a:solidFill>
              <a:latin typeface="Times New Roman" pitchFamily="18" charset="0"/>
            </a:endParaRPr>
          </a:p>
        </p:txBody>
      </p:sp>
      <p:sp>
        <p:nvSpPr>
          <p:cNvPr id="24579" name="Text Box 6"/>
          <p:cNvSpPr txBox="1">
            <a:spLocks noChangeArrowheads="1"/>
          </p:cNvSpPr>
          <p:nvPr/>
        </p:nvSpPr>
        <p:spPr bwMode="auto">
          <a:xfrm>
            <a:off x="282222" y="1509889"/>
            <a:ext cx="8636000" cy="3921843"/>
          </a:xfrm>
          <a:prstGeom prst="rect">
            <a:avLst/>
          </a:prstGeom>
          <a:noFill/>
          <a:ln w="9525">
            <a:noFill/>
            <a:miter lim="800000"/>
            <a:headEnd/>
            <a:tailEnd/>
          </a:ln>
        </p:spPr>
        <p:txBody>
          <a:bodyPr wrap="square">
            <a:spAutoFit/>
          </a:bodyPr>
          <a:lstStyle/>
          <a:p>
            <a:r>
              <a:rPr lang="en-US" sz="2370" dirty="0">
                <a:solidFill>
                  <a:srgbClr val="FF3300"/>
                </a:solidFill>
              </a:rPr>
              <a:t>    </a:t>
            </a:r>
            <a:r>
              <a:rPr lang="en-US" sz="3555" b="1" dirty="0" err="1">
                <a:latin typeface="Times New Roman" panose="02020603050405020304" pitchFamily="18" charset="0"/>
                <a:cs typeface="Times New Roman" panose="02020603050405020304" pitchFamily="18" charset="0"/>
              </a:rPr>
              <a:t>Không</a:t>
            </a:r>
            <a:r>
              <a:rPr lang="en-US" sz="3555" b="1" dirty="0">
                <a:latin typeface="Times New Roman" panose="02020603050405020304" pitchFamily="18" charset="0"/>
                <a:cs typeface="Times New Roman" panose="02020603050405020304" pitchFamily="18" charset="0"/>
              </a:rPr>
              <a:t> có </a:t>
            </a:r>
            <a:r>
              <a:rPr lang="en-US" sz="3555" b="1" dirty="0" err="1">
                <a:latin typeface="Times New Roman" panose="02020603050405020304" pitchFamily="18" charset="0"/>
                <a:cs typeface="Times New Roman" panose="02020603050405020304" pitchFamily="18" charset="0"/>
              </a:rPr>
              <a:t>một</a:t>
            </a:r>
            <a:r>
              <a:rPr lang="en-US" sz="3555" b="1" dirty="0">
                <a:latin typeface="Times New Roman" panose="02020603050405020304" pitchFamily="18" charset="0"/>
                <a:cs typeface="Times New Roman" panose="02020603050405020304" pitchFamily="18" charset="0"/>
              </a:rPr>
              <a:t> </a:t>
            </a:r>
            <a:r>
              <a:rPr lang="en-US" sz="3555" b="1" dirty="0" err="1">
                <a:latin typeface="Times New Roman" panose="02020603050405020304" pitchFamily="18" charset="0"/>
                <a:cs typeface="Times New Roman" panose="02020603050405020304" pitchFamily="18" charset="0"/>
              </a:rPr>
              <a:t>loại</a:t>
            </a:r>
            <a:r>
              <a:rPr lang="en-US" sz="3555" b="1" dirty="0">
                <a:latin typeface="Times New Roman" panose="02020603050405020304" pitchFamily="18" charset="0"/>
                <a:cs typeface="Times New Roman" panose="02020603050405020304" pitchFamily="18" charset="0"/>
              </a:rPr>
              <a:t> </a:t>
            </a:r>
            <a:r>
              <a:rPr lang="en-US" sz="3555" b="1" dirty="0" err="1">
                <a:latin typeface="Times New Roman" panose="02020603050405020304" pitchFamily="18" charset="0"/>
                <a:cs typeface="Times New Roman" panose="02020603050405020304" pitchFamily="18" charset="0"/>
              </a:rPr>
              <a:t>thức</a:t>
            </a:r>
            <a:r>
              <a:rPr lang="en-US" sz="3555" b="1" dirty="0">
                <a:latin typeface="Times New Roman" panose="02020603050405020304" pitchFamily="18" charset="0"/>
                <a:cs typeface="Times New Roman" panose="02020603050405020304" pitchFamily="18" charset="0"/>
              </a:rPr>
              <a:t> </a:t>
            </a:r>
            <a:r>
              <a:rPr lang="en-US" sz="3555" b="1" dirty="0" err="1">
                <a:latin typeface="Times New Roman" panose="02020603050405020304" pitchFamily="18" charset="0"/>
                <a:cs typeface="Times New Roman" panose="02020603050405020304" pitchFamily="18" charset="0"/>
              </a:rPr>
              <a:t>ăn</a:t>
            </a:r>
            <a:r>
              <a:rPr lang="en-US" sz="3555" b="1" dirty="0">
                <a:latin typeface="Times New Roman" panose="02020603050405020304" pitchFamily="18" charset="0"/>
                <a:cs typeface="Times New Roman" panose="02020603050405020304" pitchFamily="18" charset="0"/>
              </a:rPr>
              <a:t> </a:t>
            </a:r>
            <a:r>
              <a:rPr lang="en-US" sz="3555" b="1" dirty="0" err="1">
                <a:latin typeface="Times New Roman" panose="02020603050405020304" pitchFamily="18" charset="0"/>
                <a:cs typeface="Times New Roman" panose="02020603050405020304" pitchFamily="18" charset="0"/>
              </a:rPr>
              <a:t>nào</a:t>
            </a:r>
            <a:r>
              <a:rPr lang="en-US" sz="3555" b="1" dirty="0">
                <a:latin typeface="Times New Roman" panose="02020603050405020304" pitchFamily="18" charset="0"/>
                <a:cs typeface="Times New Roman" panose="02020603050405020304" pitchFamily="18" charset="0"/>
              </a:rPr>
              <a:t> có </a:t>
            </a:r>
            <a:r>
              <a:rPr lang="en-US" sz="3555" b="1" dirty="0" err="1">
                <a:latin typeface="Times New Roman" panose="02020603050405020304" pitchFamily="18" charset="0"/>
                <a:cs typeface="Times New Roman" panose="02020603050405020304" pitchFamily="18" charset="0"/>
              </a:rPr>
              <a:t>thê</a:t>
            </a:r>
            <a:r>
              <a:rPr lang="en-US" sz="3555" b="1" dirty="0">
                <a:latin typeface="Times New Roman" panose="02020603050405020304" pitchFamily="18" charset="0"/>
                <a:cs typeface="Times New Roman" panose="02020603050405020304" pitchFamily="18" charset="0"/>
              </a:rPr>
              <a:t>̉ </a:t>
            </a:r>
            <a:r>
              <a:rPr lang="en-US" sz="3555" b="1" dirty="0" err="1">
                <a:latin typeface="Times New Roman" panose="02020603050405020304" pitchFamily="18" charset="0"/>
                <a:cs typeface="Times New Roman" panose="02020603050405020304" pitchFamily="18" charset="0"/>
              </a:rPr>
              <a:t>cung</a:t>
            </a:r>
            <a:r>
              <a:rPr lang="en-US" sz="3555" b="1" dirty="0">
                <a:latin typeface="Times New Roman" panose="02020603050405020304" pitchFamily="18" charset="0"/>
                <a:cs typeface="Times New Roman" panose="02020603050405020304" pitchFamily="18" charset="0"/>
              </a:rPr>
              <a:t> </a:t>
            </a:r>
            <a:r>
              <a:rPr lang="en-US" sz="3555" b="1" dirty="0" err="1">
                <a:latin typeface="Times New Roman" panose="02020603050405020304" pitchFamily="18" charset="0"/>
                <a:cs typeface="Times New Roman" panose="02020603050405020304" pitchFamily="18" charset="0"/>
              </a:rPr>
              <a:t>cấp</a:t>
            </a:r>
            <a:r>
              <a:rPr lang="en-US" sz="3555" b="1" dirty="0">
                <a:latin typeface="Times New Roman" panose="02020603050405020304" pitchFamily="18" charset="0"/>
                <a:cs typeface="Times New Roman" panose="02020603050405020304" pitchFamily="18" charset="0"/>
              </a:rPr>
              <a:t> </a:t>
            </a:r>
            <a:r>
              <a:rPr lang="en-US" sz="3555" b="1" dirty="0" err="1">
                <a:latin typeface="Times New Roman" panose="02020603050405020304" pitchFamily="18" charset="0"/>
                <a:cs typeface="Times New Roman" panose="02020603050405020304" pitchFamily="18" charset="0"/>
              </a:rPr>
              <a:t>đu</a:t>
            </a:r>
            <a:r>
              <a:rPr lang="en-US" sz="3555" b="1" dirty="0">
                <a:latin typeface="Times New Roman" panose="02020603050405020304" pitchFamily="18" charset="0"/>
                <a:cs typeface="Times New Roman" panose="02020603050405020304" pitchFamily="18" charset="0"/>
              </a:rPr>
              <a:t>̉ </a:t>
            </a:r>
            <a:r>
              <a:rPr lang="en-US" sz="3555" b="1" dirty="0" err="1">
                <a:latin typeface="Times New Roman" panose="02020603050405020304" pitchFamily="18" charset="0"/>
                <a:cs typeface="Times New Roman" panose="02020603050405020304" pitchFamily="18" charset="0"/>
              </a:rPr>
              <a:t>các</a:t>
            </a:r>
            <a:r>
              <a:rPr lang="en-US" sz="3555" b="1" dirty="0">
                <a:latin typeface="Times New Roman" panose="02020603050405020304" pitchFamily="18" charset="0"/>
                <a:cs typeface="Times New Roman" panose="02020603050405020304" pitchFamily="18" charset="0"/>
              </a:rPr>
              <a:t> </a:t>
            </a:r>
            <a:r>
              <a:rPr lang="en-US" sz="3555" b="1" dirty="0" err="1">
                <a:latin typeface="Times New Roman" panose="02020603050405020304" pitchFamily="18" charset="0"/>
                <a:cs typeface="Times New Roman" panose="02020603050405020304" pitchFamily="18" charset="0"/>
              </a:rPr>
              <a:t>chất</a:t>
            </a:r>
            <a:r>
              <a:rPr lang="en-US" sz="3555" b="1" dirty="0">
                <a:latin typeface="Times New Roman" panose="02020603050405020304" pitchFamily="18" charset="0"/>
                <a:cs typeface="Times New Roman" panose="02020603050405020304" pitchFamily="18" charset="0"/>
              </a:rPr>
              <a:t> </a:t>
            </a:r>
            <a:r>
              <a:rPr lang="en-US" sz="3555" b="1" dirty="0" err="1">
                <a:latin typeface="Times New Roman" panose="02020603050405020304" pitchFamily="18" charset="0"/>
                <a:cs typeface="Times New Roman" panose="02020603050405020304" pitchFamily="18" charset="0"/>
              </a:rPr>
              <a:t>cần</a:t>
            </a:r>
            <a:r>
              <a:rPr lang="en-US" sz="3555" b="1" dirty="0">
                <a:latin typeface="Times New Roman" panose="02020603050405020304" pitchFamily="18" charset="0"/>
                <a:cs typeface="Times New Roman" panose="02020603050405020304" pitchFamily="18" charset="0"/>
              </a:rPr>
              <a:t> </a:t>
            </a:r>
            <a:r>
              <a:rPr lang="en-US" sz="3555" b="1" dirty="0" err="1">
                <a:latin typeface="Times New Roman" panose="02020603050405020304" pitchFamily="18" charset="0"/>
                <a:cs typeface="Times New Roman" panose="02020603050405020304" pitchFamily="18" charset="0"/>
              </a:rPr>
              <a:t>thiết</a:t>
            </a:r>
            <a:r>
              <a:rPr lang="en-US" sz="3555" b="1" dirty="0">
                <a:latin typeface="Times New Roman" panose="02020603050405020304" pitchFamily="18" charset="0"/>
                <a:cs typeface="Times New Roman" panose="02020603050405020304" pitchFamily="18" charset="0"/>
              </a:rPr>
              <a:t> </a:t>
            </a:r>
            <a:r>
              <a:rPr lang="en-US" sz="3555" b="1" dirty="0" err="1">
                <a:latin typeface="Times New Roman" panose="02020603050405020304" pitchFamily="18" charset="0"/>
                <a:cs typeface="Times New Roman" panose="02020603050405020304" pitchFamily="18" charset="0"/>
              </a:rPr>
              <a:t>cho</a:t>
            </a:r>
            <a:r>
              <a:rPr lang="en-US" sz="3555" b="1" dirty="0">
                <a:latin typeface="Times New Roman" panose="02020603050405020304" pitchFamily="18" charset="0"/>
                <a:cs typeface="Times New Roman" panose="02020603050405020304" pitchFamily="18" charset="0"/>
              </a:rPr>
              <a:t> </a:t>
            </a:r>
            <a:r>
              <a:rPr lang="en-US" sz="3555" b="1" dirty="0" err="1">
                <a:latin typeface="Times New Roman" panose="02020603050405020304" pitchFamily="18" charset="0"/>
                <a:cs typeface="Times New Roman" panose="02020603050405020304" pitchFamily="18" charset="0"/>
              </a:rPr>
              <a:t>hoạt</a:t>
            </a:r>
            <a:r>
              <a:rPr lang="en-US" sz="3555" b="1" dirty="0">
                <a:latin typeface="Times New Roman" panose="02020603050405020304" pitchFamily="18" charset="0"/>
                <a:cs typeface="Times New Roman" panose="02020603050405020304" pitchFamily="18" charset="0"/>
              </a:rPr>
              <a:t> </a:t>
            </a:r>
            <a:r>
              <a:rPr lang="en-US" sz="3555" b="1" dirty="0" err="1">
                <a:latin typeface="Times New Roman" panose="02020603050405020304" pitchFamily="18" charset="0"/>
                <a:cs typeface="Times New Roman" panose="02020603050405020304" pitchFamily="18" charset="0"/>
              </a:rPr>
              <a:t>động</a:t>
            </a:r>
            <a:r>
              <a:rPr lang="en-US" sz="3555" b="1" dirty="0">
                <a:latin typeface="Times New Roman" panose="02020603050405020304" pitchFamily="18" charset="0"/>
                <a:cs typeface="Times New Roman" panose="02020603050405020304" pitchFamily="18" charset="0"/>
              </a:rPr>
              <a:t> </a:t>
            </a:r>
            <a:r>
              <a:rPr lang="en-US" sz="3555" b="1" dirty="0" err="1">
                <a:latin typeface="Times New Roman" panose="02020603050405020304" pitchFamily="18" charset="0"/>
                <a:cs typeface="Times New Roman" panose="02020603050405020304" pitchFamily="18" charset="0"/>
              </a:rPr>
              <a:t>sống</a:t>
            </a:r>
            <a:r>
              <a:rPr lang="en-US" sz="3555" b="1" dirty="0">
                <a:latin typeface="Times New Roman" panose="02020603050405020304" pitchFamily="18" charset="0"/>
                <a:cs typeface="Times New Roman" panose="02020603050405020304" pitchFamily="18" charset="0"/>
              </a:rPr>
              <a:t> </a:t>
            </a:r>
            <a:r>
              <a:rPr lang="en-US" sz="3555" b="1" dirty="0" err="1">
                <a:latin typeface="Times New Roman" panose="02020603050405020304" pitchFamily="18" charset="0"/>
                <a:cs typeface="Times New Roman" panose="02020603050405020304" pitchFamily="18" charset="0"/>
              </a:rPr>
              <a:t>của</a:t>
            </a:r>
            <a:r>
              <a:rPr lang="en-US" sz="3555" b="1" dirty="0">
                <a:latin typeface="Times New Roman" panose="02020603050405020304" pitchFamily="18" charset="0"/>
                <a:cs typeface="Times New Roman" panose="02020603050405020304" pitchFamily="18" charset="0"/>
              </a:rPr>
              <a:t> </a:t>
            </a:r>
            <a:r>
              <a:rPr lang="en-US" sz="3555" b="1" dirty="0" err="1">
                <a:latin typeface="Times New Roman" panose="02020603050405020304" pitchFamily="18" charset="0"/>
                <a:cs typeface="Times New Roman" panose="02020603050405020304" pitchFamily="18" charset="0"/>
              </a:rPr>
              <a:t>cơ</a:t>
            </a:r>
            <a:r>
              <a:rPr lang="en-US" sz="3555" b="1" dirty="0">
                <a:latin typeface="Times New Roman" panose="02020603050405020304" pitchFamily="18" charset="0"/>
                <a:cs typeface="Times New Roman" panose="02020603050405020304" pitchFamily="18" charset="0"/>
              </a:rPr>
              <a:t> </a:t>
            </a:r>
            <a:r>
              <a:rPr lang="en-US" sz="3555" b="1" dirty="0" err="1">
                <a:latin typeface="Times New Roman" panose="02020603050405020304" pitchFamily="18" charset="0"/>
                <a:cs typeface="Times New Roman" panose="02020603050405020304" pitchFamily="18" charset="0"/>
              </a:rPr>
              <a:t>thê</a:t>
            </a:r>
            <a:r>
              <a:rPr lang="en-US" sz="3555" b="1" dirty="0">
                <a:latin typeface="Times New Roman" panose="02020603050405020304" pitchFamily="18" charset="0"/>
                <a:cs typeface="Times New Roman" panose="02020603050405020304" pitchFamily="18" charset="0"/>
              </a:rPr>
              <a:t>̉. </a:t>
            </a:r>
            <a:r>
              <a:rPr lang="en-US" sz="3555" b="1" dirty="0" err="1">
                <a:latin typeface="Times New Roman" panose="02020603050405020304" pitchFamily="18" charset="0"/>
                <a:cs typeface="Times New Roman" panose="02020603050405020304" pitchFamily="18" charset="0"/>
              </a:rPr>
              <a:t>Tất</a:t>
            </a:r>
            <a:r>
              <a:rPr lang="en-US" sz="3555" b="1" dirty="0">
                <a:latin typeface="Times New Roman" panose="02020603050405020304" pitchFamily="18" charset="0"/>
                <a:cs typeface="Times New Roman" panose="02020603050405020304" pitchFamily="18" charset="0"/>
              </a:rPr>
              <a:t> cả </a:t>
            </a:r>
            <a:r>
              <a:rPr lang="en-US" sz="3555" b="1" dirty="0" err="1">
                <a:latin typeface="Times New Roman" panose="02020603050405020304" pitchFamily="18" charset="0"/>
                <a:cs typeface="Times New Roman" panose="02020603050405020304" pitchFamily="18" charset="0"/>
              </a:rPr>
              <a:t>những</a:t>
            </a:r>
            <a:r>
              <a:rPr lang="en-US" sz="3555" b="1" dirty="0">
                <a:latin typeface="Times New Roman" panose="02020603050405020304" pitchFamily="18" charset="0"/>
                <a:cs typeface="Times New Roman" panose="02020603050405020304" pitchFamily="18" charset="0"/>
              </a:rPr>
              <a:t> </a:t>
            </a:r>
            <a:r>
              <a:rPr lang="en-US" sz="3555" b="1" dirty="0" err="1">
                <a:latin typeface="Times New Roman" panose="02020603050405020304" pitchFamily="18" charset="0"/>
                <a:cs typeface="Times New Roman" panose="02020603050405020304" pitchFamily="18" charset="0"/>
              </a:rPr>
              <a:t>chất</a:t>
            </a:r>
            <a:r>
              <a:rPr lang="en-US" sz="3555" b="1" dirty="0">
                <a:latin typeface="Times New Roman" panose="02020603050405020304" pitchFamily="18" charset="0"/>
                <a:cs typeface="Times New Roman" panose="02020603050405020304" pitchFamily="18" charset="0"/>
              </a:rPr>
              <a:t> mà </a:t>
            </a:r>
            <a:r>
              <a:rPr lang="en-US" sz="3555" b="1" dirty="0" err="1">
                <a:latin typeface="Times New Roman" panose="02020603050405020304" pitchFamily="18" charset="0"/>
                <a:cs typeface="Times New Roman" panose="02020603050405020304" pitchFamily="18" charset="0"/>
              </a:rPr>
              <a:t>cơ</a:t>
            </a:r>
            <a:r>
              <a:rPr lang="en-US" sz="3555" b="1" dirty="0">
                <a:latin typeface="Times New Roman" panose="02020603050405020304" pitchFamily="18" charset="0"/>
                <a:cs typeface="Times New Roman" panose="02020603050405020304" pitchFamily="18" charset="0"/>
              </a:rPr>
              <a:t> </a:t>
            </a:r>
            <a:r>
              <a:rPr lang="en-US" sz="3555" b="1" dirty="0" err="1">
                <a:latin typeface="Times New Roman" panose="02020603050405020304" pitchFamily="18" charset="0"/>
                <a:cs typeface="Times New Roman" panose="02020603050405020304" pitchFamily="18" charset="0"/>
              </a:rPr>
              <a:t>thê</a:t>
            </a:r>
            <a:r>
              <a:rPr lang="en-US" sz="3555" b="1" dirty="0">
                <a:latin typeface="Times New Roman" panose="02020603050405020304" pitchFamily="18" charset="0"/>
                <a:cs typeface="Times New Roman" panose="02020603050405020304" pitchFamily="18" charset="0"/>
              </a:rPr>
              <a:t>̉ </a:t>
            </a:r>
            <a:r>
              <a:rPr lang="en-US" sz="3555" b="1" dirty="0" err="1">
                <a:latin typeface="Times New Roman" panose="02020603050405020304" pitchFamily="18" charset="0"/>
                <a:cs typeface="Times New Roman" panose="02020603050405020304" pitchFamily="18" charset="0"/>
              </a:rPr>
              <a:t>cần</a:t>
            </a:r>
            <a:r>
              <a:rPr lang="en-US" sz="3555" b="1" dirty="0">
                <a:latin typeface="Times New Roman" panose="02020603050405020304" pitchFamily="18" charset="0"/>
                <a:cs typeface="Times New Roman" panose="02020603050405020304" pitchFamily="18" charset="0"/>
              </a:rPr>
              <a:t> </a:t>
            </a:r>
            <a:r>
              <a:rPr lang="en-US" sz="3555" b="1" dirty="0" err="1">
                <a:latin typeface="Times New Roman" panose="02020603050405020304" pitchFamily="18" charset="0"/>
                <a:cs typeface="Times New Roman" panose="02020603050405020304" pitchFamily="18" charset="0"/>
              </a:rPr>
              <a:t>đều</a:t>
            </a:r>
            <a:r>
              <a:rPr lang="en-US" sz="3555" b="1" dirty="0">
                <a:latin typeface="Times New Roman" panose="02020603050405020304" pitchFamily="18" charset="0"/>
                <a:cs typeface="Times New Roman" panose="02020603050405020304" pitchFamily="18" charset="0"/>
              </a:rPr>
              <a:t> </a:t>
            </a:r>
            <a:r>
              <a:rPr lang="en-US" sz="3555" b="1" dirty="0" err="1">
                <a:latin typeface="Times New Roman" panose="02020603050405020304" pitchFamily="18" charset="0"/>
                <a:cs typeface="Times New Roman" panose="02020603050405020304" pitchFamily="18" charset="0"/>
              </a:rPr>
              <a:t>phải</a:t>
            </a:r>
            <a:r>
              <a:rPr lang="en-US" sz="3555" b="1" dirty="0">
                <a:latin typeface="Times New Roman" panose="02020603050405020304" pitchFamily="18" charset="0"/>
                <a:cs typeface="Times New Roman" panose="02020603050405020304" pitchFamily="18" charset="0"/>
              </a:rPr>
              <a:t> </a:t>
            </a:r>
            <a:r>
              <a:rPr lang="en-US" sz="3555" b="1" dirty="0" err="1">
                <a:latin typeface="Times New Roman" panose="02020603050405020304" pitchFamily="18" charset="0"/>
                <a:cs typeface="Times New Roman" panose="02020603050405020304" pitchFamily="18" charset="0"/>
              </a:rPr>
              <a:t>lấy</a:t>
            </a:r>
            <a:r>
              <a:rPr lang="en-US" sz="3555" b="1" dirty="0">
                <a:latin typeface="Times New Roman" panose="02020603050405020304" pitchFamily="18" charset="0"/>
                <a:cs typeface="Times New Roman" panose="02020603050405020304" pitchFamily="18" charset="0"/>
              </a:rPr>
              <a:t> </a:t>
            </a:r>
            <a:r>
              <a:rPr lang="en-US" sz="3555" b="1" dirty="0" err="1">
                <a:latin typeface="Times New Roman" panose="02020603050405020304" pitchFamily="18" charset="0"/>
                <a:cs typeface="Times New Roman" panose="02020603050405020304" pitchFamily="18" charset="0"/>
              </a:rPr>
              <a:t>tư</a:t>
            </a:r>
            <a:r>
              <a:rPr lang="en-US" sz="3555" b="1" dirty="0">
                <a:latin typeface="Times New Roman" panose="02020603050405020304" pitchFamily="18" charset="0"/>
                <a:cs typeface="Times New Roman" panose="02020603050405020304" pitchFamily="18" charset="0"/>
              </a:rPr>
              <a:t>̀ </a:t>
            </a:r>
            <a:r>
              <a:rPr lang="en-US" sz="3555" b="1" dirty="0" err="1">
                <a:latin typeface="Times New Roman" panose="02020603050405020304" pitchFamily="18" charset="0"/>
                <a:cs typeface="Times New Roman" panose="02020603050405020304" pitchFamily="18" charset="0"/>
              </a:rPr>
              <a:t>nhiều</a:t>
            </a:r>
            <a:r>
              <a:rPr lang="en-US" sz="3555" b="1" dirty="0">
                <a:latin typeface="Times New Roman" panose="02020603050405020304" pitchFamily="18" charset="0"/>
                <a:cs typeface="Times New Roman" panose="02020603050405020304" pitchFamily="18" charset="0"/>
              </a:rPr>
              <a:t> </a:t>
            </a:r>
            <a:r>
              <a:rPr lang="en-US" sz="3555" b="1" dirty="0" err="1">
                <a:latin typeface="Times New Roman" panose="02020603050405020304" pitchFamily="18" charset="0"/>
                <a:cs typeface="Times New Roman" panose="02020603050405020304" pitchFamily="18" charset="0"/>
              </a:rPr>
              <a:t>nguồn</a:t>
            </a:r>
            <a:r>
              <a:rPr lang="en-US" sz="3555" b="1" dirty="0">
                <a:latin typeface="Times New Roman" panose="02020603050405020304" pitchFamily="18" charset="0"/>
                <a:cs typeface="Times New Roman" panose="02020603050405020304" pitchFamily="18" charset="0"/>
              </a:rPr>
              <a:t> </a:t>
            </a:r>
            <a:r>
              <a:rPr lang="en-US" sz="3555" b="1" dirty="0" err="1">
                <a:latin typeface="Times New Roman" panose="02020603050405020304" pitchFamily="18" charset="0"/>
                <a:cs typeface="Times New Roman" panose="02020603050405020304" pitchFamily="18" charset="0"/>
              </a:rPr>
              <a:t>thức</a:t>
            </a:r>
            <a:r>
              <a:rPr lang="en-US" sz="3555" b="1" dirty="0">
                <a:latin typeface="Times New Roman" panose="02020603050405020304" pitchFamily="18" charset="0"/>
                <a:cs typeface="Times New Roman" panose="02020603050405020304" pitchFamily="18" charset="0"/>
              </a:rPr>
              <a:t> </a:t>
            </a:r>
            <a:r>
              <a:rPr lang="en-US" sz="3555" b="1" dirty="0" err="1">
                <a:latin typeface="Times New Roman" panose="02020603050405020304" pitchFamily="18" charset="0"/>
                <a:cs typeface="Times New Roman" panose="02020603050405020304" pitchFamily="18" charset="0"/>
              </a:rPr>
              <a:t>ăn</a:t>
            </a:r>
            <a:r>
              <a:rPr lang="en-US" sz="3555" b="1" dirty="0">
                <a:latin typeface="Times New Roman" panose="02020603050405020304" pitchFamily="18" charset="0"/>
                <a:cs typeface="Times New Roman" panose="02020603050405020304" pitchFamily="18" charset="0"/>
              </a:rPr>
              <a:t> </a:t>
            </a:r>
            <a:r>
              <a:rPr lang="en-US" sz="3555" b="1" dirty="0" err="1">
                <a:latin typeface="Times New Roman" panose="02020603050405020304" pitchFamily="18" charset="0"/>
                <a:cs typeface="Times New Roman" panose="02020603050405020304" pitchFamily="18" charset="0"/>
              </a:rPr>
              <a:t>khác</a:t>
            </a:r>
            <a:r>
              <a:rPr lang="en-US" sz="3555" b="1" dirty="0">
                <a:latin typeface="Times New Roman" panose="02020603050405020304" pitchFamily="18" charset="0"/>
                <a:cs typeface="Times New Roman" panose="02020603050405020304" pitchFamily="18" charset="0"/>
              </a:rPr>
              <a:t> </a:t>
            </a:r>
            <a:r>
              <a:rPr lang="en-US" sz="3555" b="1" dirty="0" err="1">
                <a:latin typeface="Times New Roman" panose="02020603050405020304" pitchFamily="18" charset="0"/>
                <a:cs typeface="Times New Roman" panose="02020603050405020304" pitchFamily="18" charset="0"/>
              </a:rPr>
              <a:t>nhau</a:t>
            </a:r>
            <a:r>
              <a:rPr lang="en-US" sz="3555" b="1" dirty="0">
                <a:latin typeface="Times New Roman" panose="02020603050405020304" pitchFamily="18" charset="0"/>
                <a:cs typeface="Times New Roman" panose="02020603050405020304" pitchFamily="18" charset="0"/>
              </a:rPr>
              <a:t>. </a:t>
            </a:r>
            <a:r>
              <a:rPr lang="en-US" sz="3555" b="1" dirty="0" err="1">
                <a:latin typeface="Times New Roman" panose="02020603050405020304" pitchFamily="18" charset="0"/>
                <a:cs typeface="Times New Roman" panose="02020603050405020304" pitchFamily="18" charset="0"/>
              </a:rPr>
              <a:t>Đê</a:t>
            </a:r>
            <a:r>
              <a:rPr lang="en-US" sz="3555" b="1" dirty="0">
                <a:latin typeface="Times New Roman" panose="02020603050405020304" pitchFamily="18" charset="0"/>
                <a:cs typeface="Times New Roman" panose="02020603050405020304" pitchFamily="18" charset="0"/>
              </a:rPr>
              <a:t>̉ có </a:t>
            </a:r>
            <a:r>
              <a:rPr lang="en-US" sz="3555" b="1" dirty="0" err="1">
                <a:latin typeface="Times New Roman" panose="02020603050405020304" pitchFamily="18" charset="0"/>
                <a:cs typeface="Times New Roman" panose="02020603050405020304" pitchFamily="18" charset="0"/>
              </a:rPr>
              <a:t>sức</a:t>
            </a:r>
            <a:r>
              <a:rPr lang="en-US" sz="3555" b="1" dirty="0">
                <a:latin typeface="Times New Roman" panose="02020603050405020304" pitchFamily="18" charset="0"/>
                <a:cs typeface="Times New Roman" panose="02020603050405020304" pitchFamily="18" charset="0"/>
              </a:rPr>
              <a:t> </a:t>
            </a:r>
            <a:r>
              <a:rPr lang="en-US" sz="3555" b="1" dirty="0" err="1">
                <a:latin typeface="Times New Roman" panose="02020603050405020304" pitchFamily="18" charset="0"/>
                <a:cs typeface="Times New Roman" panose="02020603050405020304" pitchFamily="18" charset="0"/>
              </a:rPr>
              <a:t>khoe</a:t>
            </a:r>
            <a:r>
              <a:rPr lang="en-US" sz="3555" b="1" dirty="0">
                <a:latin typeface="Times New Roman" panose="02020603050405020304" pitchFamily="18" charset="0"/>
                <a:cs typeface="Times New Roman" panose="02020603050405020304" pitchFamily="18" charset="0"/>
              </a:rPr>
              <a:t>̉ </a:t>
            </a:r>
            <a:r>
              <a:rPr lang="en-US" sz="3555" b="1" dirty="0" err="1">
                <a:latin typeface="Times New Roman" panose="02020603050405020304" pitchFamily="18" charset="0"/>
                <a:cs typeface="Times New Roman" panose="02020603050405020304" pitchFamily="18" charset="0"/>
              </a:rPr>
              <a:t>tốt</a:t>
            </a:r>
            <a:r>
              <a:rPr lang="en-US" sz="3555" b="1" dirty="0">
                <a:latin typeface="Times New Roman" panose="02020603050405020304" pitchFamily="18" charset="0"/>
                <a:cs typeface="Times New Roman" panose="02020603050405020304" pitchFamily="18" charset="0"/>
              </a:rPr>
              <a:t>, </a:t>
            </a:r>
            <a:r>
              <a:rPr lang="en-US" sz="3555" b="1" dirty="0" err="1">
                <a:latin typeface="Times New Roman" panose="02020603050405020304" pitchFamily="18" charset="0"/>
                <a:cs typeface="Times New Roman" panose="02020603050405020304" pitchFamily="18" charset="0"/>
              </a:rPr>
              <a:t>chúng</a:t>
            </a:r>
            <a:r>
              <a:rPr lang="en-US" sz="3555" b="1" dirty="0">
                <a:latin typeface="Times New Roman" panose="02020603050405020304" pitchFamily="18" charset="0"/>
                <a:cs typeface="Times New Roman" panose="02020603050405020304" pitchFamily="18" charset="0"/>
              </a:rPr>
              <a:t> ta </a:t>
            </a:r>
            <a:r>
              <a:rPr lang="en-US" sz="3555" b="1" dirty="0" err="1">
                <a:latin typeface="Times New Roman" panose="02020603050405020304" pitchFamily="18" charset="0"/>
                <a:cs typeface="Times New Roman" panose="02020603050405020304" pitchFamily="18" charset="0"/>
              </a:rPr>
              <a:t>ăn</a:t>
            </a:r>
            <a:r>
              <a:rPr lang="en-US" sz="3555" b="1" dirty="0">
                <a:latin typeface="Times New Roman" panose="02020603050405020304" pitchFamily="18" charset="0"/>
                <a:cs typeface="Times New Roman" panose="02020603050405020304" pitchFamily="18" charset="0"/>
              </a:rPr>
              <a:t> </a:t>
            </a:r>
            <a:r>
              <a:rPr lang="en-US" sz="3555" b="1" dirty="0" err="1">
                <a:latin typeface="Times New Roman" panose="02020603050405020304" pitchFamily="18" charset="0"/>
                <a:cs typeface="Times New Roman" panose="02020603050405020304" pitchFamily="18" charset="0"/>
              </a:rPr>
              <a:t>phối</a:t>
            </a:r>
            <a:r>
              <a:rPr lang="en-US" sz="3555" b="1" dirty="0">
                <a:latin typeface="Times New Roman" panose="02020603050405020304" pitchFamily="18" charset="0"/>
                <a:cs typeface="Times New Roman" panose="02020603050405020304" pitchFamily="18" charset="0"/>
              </a:rPr>
              <a:t> </a:t>
            </a:r>
            <a:r>
              <a:rPr lang="en-US" sz="3555" b="1" dirty="0" err="1">
                <a:latin typeface="Times New Roman" panose="02020603050405020304" pitchFamily="18" charset="0"/>
                <a:cs typeface="Times New Roman" panose="02020603050405020304" pitchFamily="18" charset="0"/>
              </a:rPr>
              <a:t>hợp</a:t>
            </a:r>
            <a:r>
              <a:rPr lang="en-US" sz="3555" b="1" dirty="0">
                <a:latin typeface="Times New Roman" panose="02020603050405020304" pitchFamily="18" charset="0"/>
                <a:cs typeface="Times New Roman" panose="02020603050405020304" pitchFamily="18" charset="0"/>
              </a:rPr>
              <a:t> </a:t>
            </a:r>
            <a:r>
              <a:rPr lang="en-US" sz="3555" b="1" dirty="0" err="1">
                <a:latin typeface="Times New Roman" panose="02020603050405020304" pitchFamily="18" charset="0"/>
                <a:cs typeface="Times New Roman" panose="02020603050405020304" pitchFamily="18" charset="0"/>
              </a:rPr>
              <a:t>nhiều</a:t>
            </a:r>
            <a:r>
              <a:rPr lang="en-US" sz="3555" b="1" dirty="0">
                <a:latin typeface="Times New Roman" panose="02020603050405020304" pitchFamily="18" charset="0"/>
                <a:cs typeface="Times New Roman" panose="02020603050405020304" pitchFamily="18" charset="0"/>
              </a:rPr>
              <a:t> </a:t>
            </a:r>
            <a:r>
              <a:rPr lang="en-US" sz="3555" b="1" dirty="0" err="1">
                <a:latin typeface="Times New Roman" panose="02020603050405020304" pitchFamily="18" charset="0"/>
                <a:cs typeface="Times New Roman" panose="02020603050405020304" pitchFamily="18" charset="0"/>
              </a:rPr>
              <a:t>loại</a:t>
            </a:r>
            <a:r>
              <a:rPr lang="en-US" sz="3555" b="1" dirty="0">
                <a:latin typeface="Times New Roman" panose="02020603050405020304" pitchFamily="18" charset="0"/>
                <a:cs typeface="Times New Roman" panose="02020603050405020304" pitchFamily="18" charset="0"/>
              </a:rPr>
              <a:t> </a:t>
            </a:r>
            <a:r>
              <a:rPr lang="en-US" sz="3555" b="1" dirty="0" err="1">
                <a:latin typeface="Times New Roman" panose="02020603050405020304" pitchFamily="18" charset="0"/>
                <a:cs typeface="Times New Roman" panose="02020603050405020304" pitchFamily="18" charset="0"/>
              </a:rPr>
              <a:t>thức</a:t>
            </a:r>
            <a:r>
              <a:rPr lang="en-US" sz="3555" b="1" dirty="0">
                <a:latin typeface="Times New Roman" panose="02020603050405020304" pitchFamily="18" charset="0"/>
                <a:cs typeface="Times New Roman" panose="02020603050405020304" pitchFamily="18" charset="0"/>
              </a:rPr>
              <a:t> </a:t>
            </a:r>
            <a:r>
              <a:rPr lang="en-US" sz="3555" b="1" dirty="0" err="1">
                <a:latin typeface="Times New Roman" panose="02020603050405020304" pitchFamily="18" charset="0"/>
                <a:cs typeface="Times New Roman" panose="02020603050405020304" pitchFamily="18" charset="0"/>
              </a:rPr>
              <a:t>ăn</a:t>
            </a:r>
            <a:r>
              <a:rPr lang="en-US" sz="3555" b="1" dirty="0">
                <a:latin typeface="Times New Roman" panose="02020603050405020304" pitchFamily="18" charset="0"/>
                <a:cs typeface="Times New Roman" panose="02020603050405020304" pitchFamily="18" charset="0"/>
              </a:rPr>
              <a:t> </a:t>
            </a:r>
            <a:r>
              <a:rPr lang="en-US" sz="3555" b="1" dirty="0" err="1">
                <a:latin typeface="Times New Roman" panose="02020603050405020304" pitchFamily="18" charset="0"/>
                <a:cs typeface="Times New Roman" panose="02020603050405020304" pitchFamily="18" charset="0"/>
              </a:rPr>
              <a:t>va</a:t>
            </a:r>
            <a:r>
              <a:rPr lang="en-US" sz="3555" b="1" dirty="0">
                <a:latin typeface="Times New Roman" panose="02020603050405020304" pitchFamily="18" charset="0"/>
                <a:cs typeface="Times New Roman" panose="02020603050405020304" pitchFamily="18" charset="0"/>
              </a:rPr>
              <a:t>̀ </a:t>
            </a:r>
            <a:r>
              <a:rPr lang="en-US" sz="3555" b="1" dirty="0" err="1">
                <a:latin typeface="Times New Roman" panose="02020603050405020304" pitchFamily="18" charset="0"/>
                <a:cs typeface="Times New Roman" panose="02020603050405020304" pitchFamily="18" charset="0"/>
              </a:rPr>
              <a:t>thường</a:t>
            </a:r>
            <a:r>
              <a:rPr lang="en-US" sz="3555" b="1" dirty="0">
                <a:latin typeface="Times New Roman" panose="02020603050405020304" pitchFamily="18" charset="0"/>
                <a:cs typeface="Times New Roman" panose="02020603050405020304" pitchFamily="18" charset="0"/>
              </a:rPr>
              <a:t> </a:t>
            </a:r>
            <a:r>
              <a:rPr lang="en-US" sz="3555" b="1" dirty="0" err="1">
                <a:latin typeface="Times New Roman" panose="02020603050405020304" pitchFamily="18" charset="0"/>
                <a:cs typeface="Times New Roman" panose="02020603050405020304" pitchFamily="18" charset="0"/>
              </a:rPr>
              <a:t>xuyên</a:t>
            </a:r>
            <a:r>
              <a:rPr lang="en-US" sz="3555" b="1" dirty="0">
                <a:latin typeface="Times New Roman" panose="02020603050405020304" pitchFamily="18" charset="0"/>
                <a:cs typeface="Times New Roman" panose="02020603050405020304" pitchFamily="18" charset="0"/>
              </a:rPr>
              <a:t> </a:t>
            </a:r>
            <a:r>
              <a:rPr lang="en-US" sz="3555" b="1" dirty="0" err="1">
                <a:latin typeface="Times New Roman" panose="02020603050405020304" pitchFamily="18" charset="0"/>
                <a:cs typeface="Times New Roman" panose="02020603050405020304" pitchFamily="18" charset="0"/>
              </a:rPr>
              <a:t>thay</a:t>
            </a:r>
            <a:r>
              <a:rPr lang="en-US" sz="3555" b="1" dirty="0">
                <a:latin typeface="Times New Roman" panose="02020603050405020304" pitchFamily="18" charset="0"/>
                <a:cs typeface="Times New Roman" panose="02020603050405020304" pitchFamily="18" charset="0"/>
              </a:rPr>
              <a:t> </a:t>
            </a:r>
            <a:r>
              <a:rPr lang="en-US" sz="3555" b="1" dirty="0" err="1">
                <a:latin typeface="Times New Roman" panose="02020603050405020304" pitchFamily="18" charset="0"/>
                <a:cs typeface="Times New Roman" panose="02020603050405020304" pitchFamily="18" charset="0"/>
              </a:rPr>
              <a:t>đổi</a:t>
            </a:r>
            <a:r>
              <a:rPr lang="en-US" sz="3555" b="1" dirty="0">
                <a:latin typeface="Times New Roman" panose="02020603050405020304" pitchFamily="18" charset="0"/>
                <a:cs typeface="Times New Roman" panose="02020603050405020304" pitchFamily="18" charset="0"/>
              </a:rPr>
              <a:t> </a:t>
            </a:r>
            <a:r>
              <a:rPr lang="en-US" sz="3555" b="1" dirty="0" err="1">
                <a:latin typeface="Times New Roman" panose="02020603050405020304" pitchFamily="18" charset="0"/>
                <a:cs typeface="Times New Roman" panose="02020603050405020304" pitchFamily="18" charset="0"/>
              </a:rPr>
              <a:t>món</a:t>
            </a:r>
            <a:r>
              <a:rPr lang="en-US" sz="3555" b="1" dirty="0">
                <a:latin typeface="Times New Roman" panose="02020603050405020304" pitchFamily="18" charset="0"/>
                <a:cs typeface="Times New Roman" panose="02020603050405020304" pitchFamily="18" charset="0"/>
              </a:rPr>
              <a:t> </a:t>
            </a:r>
            <a:r>
              <a:rPr lang="en-US" sz="3555" b="1" dirty="0" err="1">
                <a:latin typeface="Times New Roman" panose="02020603050405020304" pitchFamily="18" charset="0"/>
                <a:cs typeface="Times New Roman" panose="02020603050405020304" pitchFamily="18" charset="0"/>
              </a:rPr>
              <a:t>ăn</a:t>
            </a:r>
            <a:r>
              <a:rPr lang="en-US" sz="3555" b="1" dirty="0">
                <a:latin typeface="Times New Roman" panose="02020603050405020304" pitchFamily="18" charset="0"/>
                <a:cs typeface="Times New Roman" panose="02020603050405020304" pitchFamily="18" charset="0"/>
              </a:rPr>
              <a:t>.</a:t>
            </a:r>
          </a:p>
        </p:txBody>
      </p:sp>
      <p:sp>
        <p:nvSpPr>
          <p:cNvPr id="24580" name="WordArt 7"/>
          <p:cNvSpPr>
            <a:spLocks noChangeArrowheads="1" noChangeShapeType="1" noTextEdit="1"/>
          </p:cNvSpPr>
          <p:nvPr/>
        </p:nvSpPr>
        <p:spPr bwMode="auto">
          <a:xfrm>
            <a:off x="3429000" y="1001889"/>
            <a:ext cx="3429000" cy="508000"/>
          </a:xfrm>
          <a:prstGeom prst="rect">
            <a:avLst/>
          </a:prstGeom>
        </p:spPr>
        <p:txBody>
          <a:bodyPr wrap="none" fromWordArt="1">
            <a:prstTxWarp prst="textPlain">
              <a:avLst>
                <a:gd name="adj" fmla="val 50000"/>
              </a:avLst>
            </a:prstTxWarp>
          </a:bodyPr>
          <a:lstStyle/>
          <a:p>
            <a:pPr algn="ctr"/>
            <a:r>
              <a:rPr lang="en-US" sz="2667" b="1" kern="10" dirty="0" err="1">
                <a:ln w="9525">
                  <a:solidFill>
                    <a:srgbClr val="FF0000"/>
                  </a:solidFill>
                  <a:round/>
                  <a:headEnd/>
                  <a:tailEnd/>
                </a:ln>
                <a:solidFill>
                  <a:srgbClr val="0000FF"/>
                </a:solidFill>
                <a:latin typeface="Times New Roman"/>
                <a:cs typeface="Times New Roman"/>
              </a:rPr>
              <a:t>Bài</a:t>
            </a:r>
            <a:r>
              <a:rPr lang="en-US" sz="2667" b="1" kern="10" dirty="0">
                <a:ln w="9525">
                  <a:solidFill>
                    <a:srgbClr val="FF0000"/>
                  </a:solidFill>
                  <a:round/>
                  <a:headEnd/>
                  <a:tailEnd/>
                </a:ln>
                <a:solidFill>
                  <a:srgbClr val="0000FF"/>
                </a:solidFill>
                <a:latin typeface="Times New Roman"/>
                <a:cs typeface="Times New Roman"/>
              </a:rPr>
              <a:t> </a:t>
            </a:r>
            <a:r>
              <a:rPr lang="en-US" sz="2667" b="1" kern="10" dirty="0" err="1">
                <a:ln w="9525">
                  <a:solidFill>
                    <a:srgbClr val="FF0000"/>
                  </a:solidFill>
                  <a:round/>
                  <a:headEnd/>
                  <a:tailEnd/>
                </a:ln>
                <a:solidFill>
                  <a:srgbClr val="0000FF"/>
                </a:solidFill>
                <a:latin typeface="Times New Roman"/>
                <a:cs typeface="Times New Roman"/>
              </a:rPr>
              <a:t>học</a:t>
            </a:r>
            <a:endParaRPr lang="en-US" sz="2667" b="1" kern="10" dirty="0">
              <a:ln w="9525">
                <a:solidFill>
                  <a:srgbClr val="FF0000"/>
                </a:solidFill>
                <a:round/>
                <a:headEnd/>
                <a:tailEnd/>
              </a:ln>
              <a:solidFill>
                <a:srgbClr val="0000FF"/>
              </a:solidFill>
              <a:latin typeface="Times New Roman"/>
              <a:cs typeface="Times New Roman"/>
            </a:endParaRPr>
          </a:p>
        </p:txBody>
      </p:sp>
    </p:spTree>
  </p:cSld>
  <p:clrMapOvr>
    <a:masterClrMapping/>
  </p:clrMapOvr>
  <p:transition>
    <p:sndAc>
      <p:stSnd>
        <p:snd r:embed="rId2" name="chimes.wav"/>
      </p:stSnd>
    </p:sndAc>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282223" y="876302"/>
            <a:ext cx="8748889" cy="933221"/>
          </a:xfrm>
          <a:prstGeom prst="rect">
            <a:avLst/>
          </a:prstGeom>
          <a:noFill/>
        </p:spPr>
        <p:txBody>
          <a:bodyPr wrap="square" lIns="70756" tIns="35378" rIns="70756" bIns="35378" rtlCol="0">
            <a:spAutoFit/>
          </a:bodyPr>
          <a:lstStyle/>
          <a:p>
            <a:pPr algn="just"/>
            <a:r>
              <a:rPr lang="en-US" sz="2800" dirty="0">
                <a:solidFill>
                  <a:srgbClr val="FF0000"/>
                </a:solidFill>
                <a:latin typeface="Arial" pitchFamily="34" charset="0"/>
                <a:cs typeface="Arial" pitchFamily="34" charset="0"/>
              </a:rPr>
              <a:t>2.Tại </a:t>
            </a:r>
            <a:r>
              <a:rPr lang="en-US" sz="2800" dirty="0" err="1">
                <a:solidFill>
                  <a:srgbClr val="FF0000"/>
                </a:solidFill>
                <a:latin typeface="Arial" pitchFamily="34" charset="0"/>
                <a:cs typeface="Arial" pitchFamily="34" charset="0"/>
              </a:rPr>
              <a:t>sao</a:t>
            </a:r>
            <a:r>
              <a:rPr lang="en-US" sz="2800" dirty="0">
                <a:solidFill>
                  <a:srgbClr val="FF0000"/>
                </a:solidFill>
                <a:latin typeface="Arial" pitchFamily="34" charset="0"/>
                <a:cs typeface="Arial" pitchFamily="34" charset="0"/>
              </a:rPr>
              <a:t> </a:t>
            </a:r>
            <a:r>
              <a:rPr lang="en-US" sz="2800" dirty="0" err="1">
                <a:solidFill>
                  <a:srgbClr val="FF0000"/>
                </a:solidFill>
                <a:latin typeface="Arial" pitchFamily="34" charset="0"/>
                <a:cs typeface="Arial" pitchFamily="34" charset="0"/>
              </a:rPr>
              <a:t>cần</a:t>
            </a:r>
            <a:r>
              <a:rPr lang="en-US" sz="2800" dirty="0">
                <a:solidFill>
                  <a:srgbClr val="FF0000"/>
                </a:solidFill>
                <a:latin typeface="Arial" pitchFamily="34" charset="0"/>
                <a:cs typeface="Arial" pitchFamily="34" charset="0"/>
              </a:rPr>
              <a:t> </a:t>
            </a:r>
            <a:r>
              <a:rPr lang="en-US" sz="2800" dirty="0" err="1">
                <a:solidFill>
                  <a:srgbClr val="FF0000"/>
                </a:solidFill>
                <a:latin typeface="Arial" pitchFamily="34" charset="0"/>
                <a:cs typeface="Arial" pitchFamily="34" charset="0"/>
              </a:rPr>
              <a:t>ăn</a:t>
            </a:r>
            <a:r>
              <a:rPr lang="en-US" sz="2800" dirty="0">
                <a:solidFill>
                  <a:srgbClr val="FF0000"/>
                </a:solidFill>
                <a:latin typeface="Arial" pitchFamily="34" charset="0"/>
                <a:cs typeface="Arial" pitchFamily="34" charset="0"/>
              </a:rPr>
              <a:t> </a:t>
            </a:r>
            <a:r>
              <a:rPr lang="en-US" sz="2800" dirty="0" err="1">
                <a:solidFill>
                  <a:srgbClr val="FF0000"/>
                </a:solidFill>
                <a:latin typeface="Arial" pitchFamily="34" charset="0"/>
                <a:cs typeface="Arial" pitchFamily="34" charset="0"/>
              </a:rPr>
              <a:t>phối</a:t>
            </a:r>
            <a:r>
              <a:rPr lang="en-US" sz="2800" dirty="0">
                <a:solidFill>
                  <a:srgbClr val="FF0000"/>
                </a:solidFill>
                <a:latin typeface="Arial" pitchFamily="34" charset="0"/>
                <a:cs typeface="Arial" pitchFamily="34" charset="0"/>
              </a:rPr>
              <a:t> </a:t>
            </a:r>
            <a:r>
              <a:rPr lang="en-US" sz="2800" dirty="0" err="1">
                <a:solidFill>
                  <a:srgbClr val="FF0000"/>
                </a:solidFill>
                <a:latin typeface="Arial" pitchFamily="34" charset="0"/>
                <a:cs typeface="Arial" pitchFamily="34" charset="0"/>
              </a:rPr>
              <a:t>hợp</a:t>
            </a:r>
            <a:r>
              <a:rPr lang="en-US" sz="2800" dirty="0">
                <a:solidFill>
                  <a:srgbClr val="FF0000"/>
                </a:solidFill>
                <a:latin typeface="Arial" pitchFamily="34" charset="0"/>
                <a:cs typeface="Arial" pitchFamily="34" charset="0"/>
              </a:rPr>
              <a:t> </a:t>
            </a:r>
            <a:r>
              <a:rPr lang="en-US" sz="2800" dirty="0" err="1">
                <a:solidFill>
                  <a:srgbClr val="FF0000"/>
                </a:solidFill>
                <a:latin typeface="Arial" pitchFamily="34" charset="0"/>
                <a:cs typeface="Arial" pitchFamily="34" charset="0"/>
              </a:rPr>
              <a:t>đạm</a:t>
            </a:r>
            <a:r>
              <a:rPr lang="en-US" sz="2800" dirty="0">
                <a:solidFill>
                  <a:srgbClr val="FF0000"/>
                </a:solidFill>
                <a:latin typeface="Arial" pitchFamily="34" charset="0"/>
                <a:cs typeface="Arial" pitchFamily="34" charset="0"/>
              </a:rPr>
              <a:t> </a:t>
            </a:r>
            <a:r>
              <a:rPr lang="en-US" sz="2800" dirty="0" err="1">
                <a:solidFill>
                  <a:srgbClr val="FF0000"/>
                </a:solidFill>
                <a:latin typeface="Arial" pitchFamily="34" charset="0"/>
                <a:cs typeface="Arial" pitchFamily="34" charset="0"/>
              </a:rPr>
              <a:t>động</a:t>
            </a:r>
            <a:r>
              <a:rPr lang="en-US" sz="2800" dirty="0">
                <a:solidFill>
                  <a:srgbClr val="FF0000"/>
                </a:solidFill>
                <a:latin typeface="Arial" pitchFamily="34" charset="0"/>
                <a:cs typeface="Arial" pitchFamily="34" charset="0"/>
              </a:rPr>
              <a:t> </a:t>
            </a:r>
            <a:r>
              <a:rPr lang="en-US" sz="2800" dirty="0" err="1">
                <a:solidFill>
                  <a:srgbClr val="FF0000"/>
                </a:solidFill>
                <a:latin typeface="Arial" pitchFamily="34" charset="0"/>
                <a:cs typeface="Arial" pitchFamily="34" charset="0"/>
              </a:rPr>
              <a:t>vật</a:t>
            </a:r>
            <a:r>
              <a:rPr lang="en-US" sz="2800" dirty="0">
                <a:solidFill>
                  <a:srgbClr val="FF0000"/>
                </a:solidFill>
                <a:latin typeface="Arial" pitchFamily="34" charset="0"/>
                <a:cs typeface="Arial" pitchFamily="34" charset="0"/>
              </a:rPr>
              <a:t> </a:t>
            </a:r>
            <a:r>
              <a:rPr lang="en-US" sz="2800" dirty="0" err="1">
                <a:solidFill>
                  <a:srgbClr val="FF0000"/>
                </a:solidFill>
                <a:latin typeface="Arial" pitchFamily="34" charset="0"/>
                <a:cs typeface="Arial" pitchFamily="34" charset="0"/>
              </a:rPr>
              <a:t>và</a:t>
            </a:r>
            <a:r>
              <a:rPr lang="en-US" sz="2800" dirty="0">
                <a:solidFill>
                  <a:srgbClr val="FF0000"/>
                </a:solidFill>
                <a:latin typeface="Arial" pitchFamily="34" charset="0"/>
                <a:cs typeface="Arial" pitchFamily="34" charset="0"/>
              </a:rPr>
              <a:t> </a:t>
            </a:r>
            <a:r>
              <a:rPr lang="en-US" sz="2800" dirty="0" err="1">
                <a:solidFill>
                  <a:srgbClr val="FF0000"/>
                </a:solidFill>
                <a:latin typeface="Arial" pitchFamily="34" charset="0"/>
                <a:cs typeface="Arial" pitchFamily="34" charset="0"/>
              </a:rPr>
              <a:t>đạm</a:t>
            </a:r>
            <a:r>
              <a:rPr lang="en-US" sz="2800" dirty="0">
                <a:solidFill>
                  <a:srgbClr val="FF0000"/>
                </a:solidFill>
                <a:latin typeface="Arial" pitchFamily="34" charset="0"/>
                <a:cs typeface="Arial" pitchFamily="34" charset="0"/>
              </a:rPr>
              <a:t> </a:t>
            </a:r>
            <a:r>
              <a:rPr lang="en-US" sz="2800" dirty="0" err="1">
                <a:solidFill>
                  <a:srgbClr val="FF0000"/>
                </a:solidFill>
                <a:latin typeface="Arial" pitchFamily="34" charset="0"/>
                <a:cs typeface="Arial" pitchFamily="34" charset="0"/>
              </a:rPr>
              <a:t>thực</a:t>
            </a:r>
            <a:r>
              <a:rPr lang="en-US" sz="2800" dirty="0">
                <a:solidFill>
                  <a:srgbClr val="FF0000"/>
                </a:solidFill>
                <a:latin typeface="Arial" pitchFamily="34" charset="0"/>
                <a:cs typeface="Arial" pitchFamily="34" charset="0"/>
              </a:rPr>
              <a:t/>
            </a:r>
            <a:br>
              <a:rPr lang="en-US" sz="2800" dirty="0">
                <a:solidFill>
                  <a:srgbClr val="FF0000"/>
                </a:solidFill>
                <a:latin typeface="Arial" pitchFamily="34" charset="0"/>
                <a:cs typeface="Arial" pitchFamily="34" charset="0"/>
              </a:rPr>
            </a:br>
            <a:r>
              <a:rPr lang="en-US" sz="2800" dirty="0">
                <a:solidFill>
                  <a:srgbClr val="FF0000"/>
                </a:solidFill>
                <a:latin typeface="Arial" pitchFamily="34" charset="0"/>
                <a:cs typeface="Arial" pitchFamily="34" charset="0"/>
              </a:rPr>
              <a:t> </a:t>
            </a:r>
            <a:r>
              <a:rPr lang="en-US" sz="2800" dirty="0" err="1">
                <a:solidFill>
                  <a:srgbClr val="FF0000"/>
                </a:solidFill>
                <a:latin typeface="Arial" pitchFamily="34" charset="0"/>
                <a:cs typeface="Arial" pitchFamily="34" charset="0"/>
              </a:rPr>
              <a:t>vật</a:t>
            </a:r>
            <a:r>
              <a:rPr lang="en-US" sz="2800" dirty="0">
                <a:solidFill>
                  <a:srgbClr val="FF0000"/>
                </a:solidFill>
                <a:latin typeface="Arial" pitchFamily="34" charset="0"/>
                <a:cs typeface="Arial" pitchFamily="34" charset="0"/>
              </a:rPr>
              <a:t>.</a:t>
            </a:r>
            <a:endParaRPr lang="en-US" sz="2800" dirty="0">
              <a:solidFill>
                <a:srgbClr val="FF0000"/>
              </a:solidFill>
            </a:endParaRPr>
          </a:p>
        </p:txBody>
      </p:sp>
      <p:sp>
        <p:nvSpPr>
          <p:cNvPr id="12" name="Rectangle 12"/>
          <p:cNvSpPr>
            <a:spLocks noChangeArrowheads="1"/>
          </p:cNvSpPr>
          <p:nvPr/>
        </p:nvSpPr>
        <p:spPr bwMode="auto">
          <a:xfrm>
            <a:off x="338667" y="1917751"/>
            <a:ext cx="8636000" cy="933221"/>
          </a:xfrm>
          <a:prstGeom prst="rect">
            <a:avLst/>
          </a:prstGeom>
          <a:noFill/>
          <a:ln w="9525">
            <a:noFill/>
            <a:miter lim="800000"/>
            <a:headEnd/>
            <a:tailEnd/>
          </a:ln>
        </p:spPr>
        <p:txBody>
          <a:bodyPr wrap="square" lIns="70756" tIns="35378" rIns="70756" bIns="35378">
            <a:spAutoFit/>
          </a:bodyPr>
          <a:lstStyle/>
          <a:p>
            <a:pPr>
              <a:spcBef>
                <a:spcPct val="20000"/>
              </a:spcBef>
            </a:pPr>
            <a:r>
              <a:rPr lang="en-US" sz="2800" dirty="0" err="1">
                <a:solidFill>
                  <a:srgbClr val="6600CC"/>
                </a:solidFill>
              </a:rPr>
              <a:t>Thông</a:t>
            </a:r>
            <a:r>
              <a:rPr lang="en-US" sz="2800" dirty="0">
                <a:solidFill>
                  <a:srgbClr val="6600CC"/>
                </a:solidFill>
              </a:rPr>
              <a:t> tin </a:t>
            </a:r>
            <a:r>
              <a:rPr lang="en-US" sz="2800" dirty="0" err="1">
                <a:solidFill>
                  <a:srgbClr val="6600CC"/>
                </a:solidFill>
              </a:rPr>
              <a:t>về</a:t>
            </a:r>
            <a:r>
              <a:rPr lang="en-US" sz="2800" dirty="0">
                <a:solidFill>
                  <a:srgbClr val="6600CC"/>
                </a:solidFill>
              </a:rPr>
              <a:t> </a:t>
            </a:r>
            <a:r>
              <a:rPr lang="en-US" sz="2800" dirty="0" err="1">
                <a:solidFill>
                  <a:srgbClr val="6600CC"/>
                </a:solidFill>
              </a:rPr>
              <a:t>giá</a:t>
            </a:r>
            <a:r>
              <a:rPr lang="en-US" sz="2800" dirty="0">
                <a:solidFill>
                  <a:srgbClr val="6600CC"/>
                </a:solidFill>
              </a:rPr>
              <a:t> </a:t>
            </a:r>
            <a:r>
              <a:rPr lang="en-US" sz="2800" dirty="0" err="1">
                <a:solidFill>
                  <a:srgbClr val="6600CC"/>
                </a:solidFill>
              </a:rPr>
              <a:t>trị</a:t>
            </a:r>
            <a:r>
              <a:rPr lang="en-US" sz="2800" dirty="0">
                <a:solidFill>
                  <a:srgbClr val="6600CC"/>
                </a:solidFill>
              </a:rPr>
              <a:t> </a:t>
            </a:r>
            <a:r>
              <a:rPr lang="en-US" sz="2800" dirty="0" err="1">
                <a:solidFill>
                  <a:srgbClr val="6600CC"/>
                </a:solidFill>
              </a:rPr>
              <a:t>dinh</a:t>
            </a:r>
            <a:r>
              <a:rPr lang="en-US" sz="2800" dirty="0">
                <a:solidFill>
                  <a:srgbClr val="6600CC"/>
                </a:solidFill>
              </a:rPr>
              <a:t> </a:t>
            </a:r>
            <a:r>
              <a:rPr lang="en-US" sz="2800" dirty="0" err="1">
                <a:solidFill>
                  <a:srgbClr val="6600CC"/>
                </a:solidFill>
              </a:rPr>
              <a:t>dưỡng</a:t>
            </a:r>
            <a:r>
              <a:rPr lang="en-US" sz="2800" dirty="0">
                <a:solidFill>
                  <a:srgbClr val="6600CC"/>
                </a:solidFill>
              </a:rPr>
              <a:t> </a:t>
            </a:r>
            <a:r>
              <a:rPr lang="en-US" sz="2800" dirty="0" err="1">
                <a:solidFill>
                  <a:srgbClr val="6600CC"/>
                </a:solidFill>
              </a:rPr>
              <a:t>của</a:t>
            </a:r>
            <a:r>
              <a:rPr lang="en-US" sz="2800" dirty="0">
                <a:solidFill>
                  <a:srgbClr val="6600CC"/>
                </a:solidFill>
              </a:rPr>
              <a:t> </a:t>
            </a:r>
            <a:r>
              <a:rPr lang="en-US" sz="2800" dirty="0" err="1">
                <a:solidFill>
                  <a:srgbClr val="6600CC"/>
                </a:solidFill>
              </a:rPr>
              <a:t>một</a:t>
            </a:r>
            <a:r>
              <a:rPr lang="en-US" sz="2800" dirty="0">
                <a:solidFill>
                  <a:srgbClr val="6600CC"/>
                </a:solidFill>
              </a:rPr>
              <a:t> </a:t>
            </a:r>
            <a:r>
              <a:rPr lang="en-US" sz="2800" dirty="0" err="1">
                <a:solidFill>
                  <a:srgbClr val="6600CC"/>
                </a:solidFill>
              </a:rPr>
              <a:t>số</a:t>
            </a:r>
            <a:r>
              <a:rPr lang="en-US" sz="2800" dirty="0">
                <a:solidFill>
                  <a:srgbClr val="6600CC"/>
                </a:solidFill>
              </a:rPr>
              <a:t> </a:t>
            </a:r>
            <a:r>
              <a:rPr lang="en-US" sz="2800" dirty="0" err="1">
                <a:solidFill>
                  <a:srgbClr val="6600CC"/>
                </a:solidFill>
              </a:rPr>
              <a:t>thức</a:t>
            </a:r>
            <a:r>
              <a:rPr lang="en-US" sz="2800" dirty="0">
                <a:solidFill>
                  <a:srgbClr val="6600CC"/>
                </a:solidFill>
              </a:rPr>
              <a:t> </a:t>
            </a:r>
            <a:r>
              <a:rPr lang="en-US" sz="2800" dirty="0" err="1">
                <a:solidFill>
                  <a:srgbClr val="6600CC"/>
                </a:solidFill>
              </a:rPr>
              <a:t>ăn</a:t>
            </a:r>
            <a:r>
              <a:rPr lang="en-US" sz="2800" dirty="0">
                <a:solidFill>
                  <a:srgbClr val="6600CC"/>
                </a:solidFill>
              </a:rPr>
              <a:t> </a:t>
            </a:r>
            <a:r>
              <a:rPr lang="en-US" sz="2800" dirty="0" err="1">
                <a:solidFill>
                  <a:srgbClr val="6600CC"/>
                </a:solidFill>
              </a:rPr>
              <a:t>chứa</a:t>
            </a:r>
            <a:r>
              <a:rPr lang="en-US" sz="2800" dirty="0">
                <a:solidFill>
                  <a:srgbClr val="6600CC"/>
                </a:solidFill>
              </a:rPr>
              <a:t> </a:t>
            </a:r>
            <a:r>
              <a:rPr lang="en-US" sz="2800" dirty="0" err="1">
                <a:solidFill>
                  <a:srgbClr val="6600CC"/>
                </a:solidFill>
              </a:rPr>
              <a:t>chất</a:t>
            </a:r>
            <a:r>
              <a:rPr lang="en-US" sz="2800" dirty="0">
                <a:solidFill>
                  <a:srgbClr val="6600CC"/>
                </a:solidFill>
              </a:rPr>
              <a:t> </a:t>
            </a:r>
            <a:r>
              <a:rPr lang="en-US" sz="2800" dirty="0" err="1">
                <a:solidFill>
                  <a:srgbClr val="6600CC"/>
                </a:solidFill>
              </a:rPr>
              <a:t>đạm</a:t>
            </a:r>
            <a:r>
              <a:rPr lang="en-US" sz="2800" dirty="0">
                <a:solidFill>
                  <a:srgbClr val="6600CC"/>
                </a:solidFill>
              </a:rPr>
              <a:t>. </a:t>
            </a:r>
          </a:p>
        </p:txBody>
      </p:sp>
      <p:sp>
        <p:nvSpPr>
          <p:cNvPr id="13" name="Rectangle 3"/>
          <p:cNvSpPr txBox="1">
            <a:spLocks noChangeArrowheads="1"/>
          </p:cNvSpPr>
          <p:nvPr/>
        </p:nvSpPr>
        <p:spPr bwMode="auto">
          <a:xfrm>
            <a:off x="381000" y="749300"/>
            <a:ext cx="8763000" cy="2984500"/>
          </a:xfrm>
          <a:prstGeom prst="rect">
            <a:avLst/>
          </a:prstGeom>
          <a:solidFill>
            <a:schemeClr val="bg2">
              <a:lumMod val="90000"/>
            </a:schemeClr>
          </a:solidFill>
          <a:ln>
            <a:headEnd/>
            <a:tailEnd/>
          </a:ln>
        </p:spPr>
        <p:style>
          <a:lnRef idx="3">
            <a:schemeClr val="lt1"/>
          </a:lnRef>
          <a:fillRef idx="1">
            <a:schemeClr val="accent3"/>
          </a:fillRef>
          <a:effectRef idx="1">
            <a:schemeClr val="accent3"/>
          </a:effectRef>
          <a:fontRef idx="minor">
            <a:schemeClr val="lt1"/>
          </a:fontRef>
        </p:style>
        <p:txBody>
          <a:bodyPr vert="horz" wrap="square" lIns="70756" tIns="35378" rIns="70756" bIns="35378" numCol="1" anchor="t" anchorCtr="0" compatLnSpc="1">
            <a:prstTxWarp prst="textNoShape">
              <a:avLst/>
            </a:prstTxWarp>
          </a:bodyPr>
          <a:lstStyle/>
          <a:p>
            <a:pPr indent="-265336" algn="just" defTabSz="707563">
              <a:spcBef>
                <a:spcPts val="0"/>
              </a:spcBef>
              <a:defRPr/>
            </a:pPr>
            <a:r>
              <a:rPr lang="en-US" sz="2800" kern="0" dirty="0">
                <a:solidFill>
                  <a:srgbClr val="FF0000"/>
                </a:solidFill>
                <a:latin typeface="Times New Roman" panose="02020603050405020304" pitchFamily="18" charset="0"/>
                <a:cs typeface="Times New Roman" panose="02020603050405020304" pitchFamily="18" charset="0"/>
              </a:rPr>
              <a:t>1.</a:t>
            </a:r>
            <a:r>
              <a:rPr lang="en-US" sz="2800" kern="0" dirty="0">
                <a:solidFill>
                  <a:srgbClr val="F30B1C"/>
                </a:solidFill>
                <a:latin typeface="Times New Roman" panose="02020603050405020304" pitchFamily="18" charset="0"/>
                <a:cs typeface="Times New Roman" panose="02020603050405020304" pitchFamily="18" charset="0"/>
              </a:rPr>
              <a:t>Thịt</a:t>
            </a:r>
            <a:r>
              <a:rPr lang="en-US" sz="2800" kern="0" dirty="0">
                <a:solidFill>
                  <a:schemeClr val="tx1"/>
                </a:solidFill>
                <a:latin typeface="Times New Roman" panose="02020603050405020304" pitchFamily="18" charset="0"/>
                <a:cs typeface="Times New Roman" panose="02020603050405020304" pitchFamily="18" charset="0"/>
              </a:rPr>
              <a:t> : </a:t>
            </a:r>
            <a:r>
              <a:rPr lang="en-US" sz="2800" kern="0" dirty="0" err="1">
                <a:solidFill>
                  <a:schemeClr val="tx1"/>
                </a:solidFill>
                <a:latin typeface="Times New Roman" panose="02020603050405020304" pitchFamily="18" charset="0"/>
                <a:cs typeface="Times New Roman" panose="02020603050405020304" pitchFamily="18" charset="0"/>
              </a:rPr>
              <a:t>Thịt</a:t>
            </a:r>
            <a:r>
              <a:rPr lang="en-US" sz="2800" kern="0" dirty="0">
                <a:solidFill>
                  <a:schemeClr val="tx1"/>
                </a:solidFill>
                <a:latin typeface="Times New Roman" panose="02020603050405020304" pitchFamily="18" charset="0"/>
                <a:cs typeface="Times New Roman" panose="02020603050405020304" pitchFamily="18" charset="0"/>
              </a:rPr>
              <a:t> </a:t>
            </a:r>
            <a:r>
              <a:rPr lang="en-US" sz="2800" kern="0" dirty="0" err="1">
                <a:solidFill>
                  <a:schemeClr val="tx1"/>
                </a:solidFill>
                <a:latin typeface="Times New Roman" panose="02020603050405020304" pitchFamily="18" charset="0"/>
                <a:cs typeface="Times New Roman" panose="02020603050405020304" pitchFamily="18" charset="0"/>
              </a:rPr>
              <a:t>có</a:t>
            </a:r>
            <a:r>
              <a:rPr lang="en-US" sz="2800" kern="0" dirty="0">
                <a:solidFill>
                  <a:schemeClr val="tx1"/>
                </a:solidFill>
                <a:latin typeface="Times New Roman" panose="02020603050405020304" pitchFamily="18" charset="0"/>
                <a:cs typeface="Times New Roman" panose="02020603050405020304" pitchFamily="18" charset="0"/>
              </a:rPr>
              <a:t> </a:t>
            </a:r>
            <a:r>
              <a:rPr lang="en-US" sz="2800" kern="0" dirty="0" err="1">
                <a:solidFill>
                  <a:schemeClr val="tx1"/>
                </a:solidFill>
                <a:latin typeface="Times New Roman" panose="02020603050405020304" pitchFamily="18" charset="0"/>
                <a:cs typeface="Times New Roman" panose="02020603050405020304" pitchFamily="18" charset="0"/>
              </a:rPr>
              <a:t>nhiều</a:t>
            </a:r>
            <a:r>
              <a:rPr lang="en-US" sz="2800" kern="0" dirty="0">
                <a:solidFill>
                  <a:schemeClr val="tx1"/>
                </a:solidFill>
                <a:latin typeface="Times New Roman" panose="02020603050405020304" pitchFamily="18" charset="0"/>
                <a:cs typeface="Times New Roman" panose="02020603050405020304" pitchFamily="18" charset="0"/>
              </a:rPr>
              <a:t> </a:t>
            </a:r>
            <a:r>
              <a:rPr lang="en-US" sz="2800" kern="0" dirty="0" err="1">
                <a:solidFill>
                  <a:schemeClr val="tx1"/>
                </a:solidFill>
                <a:latin typeface="Times New Roman" panose="02020603050405020304" pitchFamily="18" charset="0"/>
                <a:cs typeface="Times New Roman" panose="02020603050405020304" pitchFamily="18" charset="0"/>
              </a:rPr>
              <a:t>chất</a:t>
            </a:r>
            <a:r>
              <a:rPr lang="en-US" sz="2800" kern="0" dirty="0">
                <a:solidFill>
                  <a:schemeClr val="tx1"/>
                </a:solidFill>
                <a:latin typeface="Times New Roman" panose="02020603050405020304" pitchFamily="18" charset="0"/>
                <a:cs typeface="Times New Roman" panose="02020603050405020304" pitchFamily="18" charset="0"/>
              </a:rPr>
              <a:t> </a:t>
            </a:r>
            <a:r>
              <a:rPr lang="en-US" sz="2800" kern="0" dirty="0" err="1">
                <a:solidFill>
                  <a:schemeClr val="tx1"/>
                </a:solidFill>
                <a:latin typeface="Times New Roman" panose="02020603050405020304" pitchFamily="18" charset="0"/>
                <a:cs typeface="Times New Roman" panose="02020603050405020304" pitchFamily="18" charset="0"/>
              </a:rPr>
              <a:t>đạm</a:t>
            </a:r>
            <a:r>
              <a:rPr lang="en-US" sz="2800" kern="0" dirty="0">
                <a:solidFill>
                  <a:schemeClr val="tx1"/>
                </a:solidFill>
                <a:latin typeface="Times New Roman" panose="02020603050405020304" pitchFamily="18" charset="0"/>
                <a:cs typeface="Times New Roman" panose="02020603050405020304" pitchFamily="18" charset="0"/>
              </a:rPr>
              <a:t> </a:t>
            </a:r>
            <a:r>
              <a:rPr lang="en-US" sz="2800" kern="0" dirty="0" err="1">
                <a:solidFill>
                  <a:schemeClr val="tx1"/>
                </a:solidFill>
                <a:latin typeface="Times New Roman" panose="02020603050405020304" pitchFamily="18" charset="0"/>
                <a:cs typeface="Times New Roman" panose="02020603050405020304" pitchFamily="18" charset="0"/>
              </a:rPr>
              <a:t>quý</a:t>
            </a:r>
            <a:r>
              <a:rPr lang="en-US" sz="2800" kern="0" dirty="0">
                <a:solidFill>
                  <a:schemeClr val="tx1"/>
                </a:solidFill>
                <a:latin typeface="Times New Roman" panose="02020603050405020304" pitchFamily="18" charset="0"/>
                <a:cs typeface="Times New Roman" panose="02020603050405020304" pitchFamily="18" charset="0"/>
              </a:rPr>
              <a:t> </a:t>
            </a:r>
            <a:r>
              <a:rPr lang="en-US" sz="2800" kern="0" dirty="0" err="1">
                <a:solidFill>
                  <a:schemeClr val="tx1"/>
                </a:solidFill>
                <a:latin typeface="Times New Roman" panose="02020603050405020304" pitchFamily="18" charset="0"/>
                <a:cs typeface="Times New Roman" panose="02020603050405020304" pitchFamily="18" charset="0"/>
              </a:rPr>
              <a:t>và</a:t>
            </a:r>
            <a:r>
              <a:rPr lang="en-US" sz="2800" kern="0" dirty="0">
                <a:solidFill>
                  <a:schemeClr val="tx1"/>
                </a:solidFill>
                <a:latin typeface="Times New Roman" panose="02020603050405020304" pitchFamily="18" charset="0"/>
                <a:cs typeface="Times New Roman" panose="02020603050405020304" pitchFamily="18" charset="0"/>
              </a:rPr>
              <a:t> </a:t>
            </a:r>
            <a:r>
              <a:rPr lang="en-US" sz="2800" kern="0" dirty="0" err="1">
                <a:solidFill>
                  <a:schemeClr val="tx1"/>
                </a:solidFill>
                <a:latin typeface="Times New Roman" panose="02020603050405020304" pitchFamily="18" charset="0"/>
                <a:cs typeface="Times New Roman" panose="02020603050405020304" pitchFamily="18" charset="0"/>
              </a:rPr>
              <a:t>chất</a:t>
            </a:r>
            <a:r>
              <a:rPr lang="en-US" sz="2800" kern="0" dirty="0">
                <a:solidFill>
                  <a:schemeClr val="tx1"/>
                </a:solidFill>
                <a:latin typeface="Times New Roman" panose="02020603050405020304" pitchFamily="18" charset="0"/>
                <a:cs typeface="Times New Roman" panose="02020603050405020304" pitchFamily="18" charset="0"/>
              </a:rPr>
              <a:t> </a:t>
            </a:r>
            <a:r>
              <a:rPr lang="en-US" sz="2800" kern="0" dirty="0" err="1">
                <a:solidFill>
                  <a:schemeClr val="tx1"/>
                </a:solidFill>
                <a:latin typeface="Times New Roman" panose="02020603050405020304" pitchFamily="18" charset="0"/>
                <a:cs typeface="Times New Roman" panose="02020603050405020304" pitchFamily="18" charset="0"/>
              </a:rPr>
              <a:t>sắt</a:t>
            </a:r>
            <a:r>
              <a:rPr lang="en-US" sz="2800" kern="0" dirty="0">
                <a:solidFill>
                  <a:schemeClr val="tx1"/>
                </a:solidFill>
                <a:latin typeface="Times New Roman" panose="02020603050405020304" pitchFamily="18" charset="0"/>
                <a:cs typeface="Times New Roman" panose="02020603050405020304" pitchFamily="18" charset="0"/>
              </a:rPr>
              <a:t> </a:t>
            </a:r>
            <a:r>
              <a:rPr lang="en-US" sz="2800" kern="0" dirty="0" err="1">
                <a:solidFill>
                  <a:schemeClr val="tx1"/>
                </a:solidFill>
                <a:latin typeface="Times New Roman" panose="02020603050405020304" pitchFamily="18" charset="0"/>
                <a:cs typeface="Times New Roman" panose="02020603050405020304" pitchFamily="18" charset="0"/>
              </a:rPr>
              <a:t>dễ</a:t>
            </a:r>
            <a:r>
              <a:rPr lang="en-US" sz="2800" kern="0" dirty="0">
                <a:solidFill>
                  <a:schemeClr val="tx1"/>
                </a:solidFill>
                <a:latin typeface="Times New Roman" panose="02020603050405020304" pitchFamily="18" charset="0"/>
                <a:cs typeface="Times New Roman" panose="02020603050405020304" pitchFamily="18" charset="0"/>
              </a:rPr>
              <a:t> </a:t>
            </a:r>
            <a:r>
              <a:rPr lang="en-US" sz="2800" kern="0" dirty="0" err="1">
                <a:solidFill>
                  <a:schemeClr val="tx1"/>
                </a:solidFill>
                <a:latin typeface="Times New Roman" panose="02020603050405020304" pitchFamily="18" charset="0"/>
                <a:cs typeface="Times New Roman" panose="02020603050405020304" pitchFamily="18" charset="0"/>
              </a:rPr>
              <a:t>hấp</a:t>
            </a:r>
            <a:r>
              <a:rPr lang="en-US" sz="2800" kern="0" dirty="0">
                <a:solidFill>
                  <a:schemeClr val="tx1"/>
                </a:solidFill>
                <a:latin typeface="Times New Roman" panose="02020603050405020304" pitchFamily="18" charset="0"/>
                <a:cs typeface="Times New Roman" panose="02020603050405020304" pitchFamily="18" charset="0"/>
              </a:rPr>
              <a:t> </a:t>
            </a:r>
            <a:r>
              <a:rPr lang="en-US" sz="2800" kern="0" dirty="0" err="1">
                <a:solidFill>
                  <a:schemeClr val="tx1"/>
                </a:solidFill>
                <a:latin typeface="Times New Roman" panose="02020603050405020304" pitchFamily="18" charset="0"/>
                <a:cs typeface="Times New Roman" panose="02020603050405020304" pitchFamily="18" charset="0"/>
              </a:rPr>
              <a:t>thụ</a:t>
            </a:r>
            <a:r>
              <a:rPr lang="en-US" sz="2800" kern="0" dirty="0">
                <a:solidFill>
                  <a:schemeClr val="tx1"/>
                </a:solidFill>
                <a:latin typeface="Times New Roman" panose="02020603050405020304" pitchFamily="18" charset="0"/>
                <a:cs typeface="Times New Roman" panose="02020603050405020304" pitchFamily="18" charset="0"/>
              </a:rPr>
              <a:t>. </a:t>
            </a:r>
            <a:r>
              <a:rPr lang="en-US" sz="2800" kern="0" dirty="0" err="1">
                <a:solidFill>
                  <a:schemeClr val="tx1"/>
                </a:solidFill>
                <a:latin typeface="Times New Roman" panose="02020603050405020304" pitchFamily="18" charset="0"/>
                <a:cs typeface="Times New Roman" panose="02020603050405020304" pitchFamily="18" charset="0"/>
              </a:rPr>
              <a:t>Tuy</a:t>
            </a:r>
            <a:r>
              <a:rPr lang="en-US" sz="2800" kern="0" dirty="0">
                <a:solidFill>
                  <a:schemeClr val="tx1"/>
                </a:solidFill>
                <a:latin typeface="Times New Roman" panose="02020603050405020304" pitchFamily="18" charset="0"/>
                <a:cs typeface="Times New Roman" panose="02020603050405020304" pitchFamily="18" charset="0"/>
              </a:rPr>
              <a:t> </a:t>
            </a:r>
            <a:r>
              <a:rPr lang="en-US" sz="2800" kern="0" dirty="0" err="1">
                <a:solidFill>
                  <a:schemeClr val="tx1"/>
                </a:solidFill>
                <a:latin typeface="Times New Roman" panose="02020603050405020304" pitchFamily="18" charset="0"/>
                <a:cs typeface="Times New Roman" panose="02020603050405020304" pitchFamily="18" charset="0"/>
              </a:rPr>
              <a:t>nhiên</a:t>
            </a:r>
            <a:r>
              <a:rPr lang="en-US" sz="2800" kern="0" dirty="0">
                <a:solidFill>
                  <a:schemeClr val="tx1"/>
                </a:solidFill>
                <a:latin typeface="Times New Roman" panose="02020603050405020304" pitchFamily="18" charset="0"/>
                <a:cs typeface="Times New Roman" panose="02020603050405020304" pitchFamily="18" charset="0"/>
              </a:rPr>
              <a:t>, </a:t>
            </a:r>
            <a:r>
              <a:rPr lang="en-US" sz="2800" kern="0" dirty="0" err="1">
                <a:solidFill>
                  <a:schemeClr val="tx1"/>
                </a:solidFill>
                <a:latin typeface="Times New Roman" panose="02020603050405020304" pitchFamily="18" charset="0"/>
                <a:cs typeface="Times New Roman" panose="02020603050405020304" pitchFamily="18" charset="0"/>
              </a:rPr>
              <a:t>trong</a:t>
            </a:r>
            <a:r>
              <a:rPr lang="en-US" sz="2800" kern="0" dirty="0">
                <a:solidFill>
                  <a:schemeClr val="tx1"/>
                </a:solidFill>
                <a:latin typeface="Times New Roman" panose="02020603050405020304" pitchFamily="18" charset="0"/>
                <a:cs typeface="Times New Roman" panose="02020603050405020304" pitchFamily="18" charset="0"/>
              </a:rPr>
              <a:t> </a:t>
            </a:r>
            <a:r>
              <a:rPr lang="en-US" sz="2800" kern="0" dirty="0" err="1">
                <a:solidFill>
                  <a:schemeClr val="tx1"/>
                </a:solidFill>
                <a:latin typeface="Times New Roman" panose="02020603050405020304" pitchFamily="18" charset="0"/>
                <a:cs typeface="Times New Roman" panose="02020603050405020304" pitchFamily="18" charset="0"/>
              </a:rPr>
              <a:t>quá</a:t>
            </a:r>
            <a:r>
              <a:rPr lang="en-US" sz="2800" kern="0" dirty="0">
                <a:solidFill>
                  <a:schemeClr val="tx1"/>
                </a:solidFill>
                <a:latin typeface="Times New Roman" panose="02020603050405020304" pitchFamily="18" charset="0"/>
                <a:cs typeface="Times New Roman" panose="02020603050405020304" pitchFamily="18" charset="0"/>
              </a:rPr>
              <a:t> </a:t>
            </a:r>
            <a:r>
              <a:rPr lang="en-US" sz="2800" kern="0" dirty="0" err="1">
                <a:solidFill>
                  <a:schemeClr val="tx1"/>
                </a:solidFill>
                <a:latin typeface="Times New Roman" panose="02020603050405020304" pitchFamily="18" charset="0"/>
                <a:cs typeface="Times New Roman" panose="02020603050405020304" pitchFamily="18" charset="0"/>
              </a:rPr>
              <a:t>trình</a:t>
            </a:r>
            <a:r>
              <a:rPr lang="en-US" sz="2800" kern="0" dirty="0">
                <a:solidFill>
                  <a:schemeClr val="tx1"/>
                </a:solidFill>
                <a:latin typeface="Times New Roman" panose="02020603050405020304" pitchFamily="18" charset="0"/>
                <a:cs typeface="Times New Roman" panose="02020603050405020304" pitchFamily="18" charset="0"/>
              </a:rPr>
              <a:t> </a:t>
            </a:r>
            <a:r>
              <a:rPr lang="en-US" sz="2800" kern="0" dirty="0" err="1">
                <a:solidFill>
                  <a:schemeClr val="tx1"/>
                </a:solidFill>
                <a:latin typeface="Times New Roman" panose="02020603050405020304" pitchFamily="18" charset="0"/>
                <a:cs typeface="Times New Roman" panose="02020603050405020304" pitchFamily="18" charset="0"/>
              </a:rPr>
              <a:t>tiêu</a:t>
            </a:r>
            <a:r>
              <a:rPr lang="en-US" sz="2800" kern="0" dirty="0">
                <a:solidFill>
                  <a:schemeClr val="tx1"/>
                </a:solidFill>
                <a:latin typeface="Times New Roman" panose="02020603050405020304" pitchFamily="18" charset="0"/>
                <a:cs typeface="Times New Roman" panose="02020603050405020304" pitchFamily="18" charset="0"/>
              </a:rPr>
              <a:t> </a:t>
            </a:r>
            <a:r>
              <a:rPr lang="en-US" sz="2800" kern="0" dirty="0" err="1">
                <a:solidFill>
                  <a:schemeClr val="tx1"/>
                </a:solidFill>
                <a:latin typeface="Times New Roman" panose="02020603050405020304" pitchFamily="18" charset="0"/>
                <a:cs typeface="Times New Roman" panose="02020603050405020304" pitchFamily="18" charset="0"/>
              </a:rPr>
              <a:t>hóa</a:t>
            </a:r>
            <a:r>
              <a:rPr lang="en-US" sz="2800" kern="0" dirty="0">
                <a:solidFill>
                  <a:schemeClr val="tx1"/>
                </a:solidFill>
                <a:latin typeface="Times New Roman" panose="02020603050405020304" pitchFamily="18" charset="0"/>
                <a:cs typeface="Times New Roman" panose="02020603050405020304" pitchFamily="18" charset="0"/>
              </a:rPr>
              <a:t> </a:t>
            </a:r>
            <a:r>
              <a:rPr lang="en-US" sz="2800" kern="0" dirty="0" err="1">
                <a:solidFill>
                  <a:schemeClr val="tx1"/>
                </a:solidFill>
                <a:latin typeface="Times New Roman" panose="02020603050405020304" pitchFamily="18" charset="0"/>
                <a:cs typeface="Times New Roman" panose="02020603050405020304" pitchFamily="18" charset="0"/>
              </a:rPr>
              <a:t>chất</a:t>
            </a:r>
            <a:r>
              <a:rPr lang="en-US" sz="2800" kern="0" dirty="0">
                <a:solidFill>
                  <a:schemeClr val="tx1"/>
                </a:solidFill>
                <a:latin typeface="Times New Roman" panose="02020603050405020304" pitchFamily="18" charset="0"/>
                <a:cs typeface="Times New Roman" panose="02020603050405020304" pitchFamily="18" charset="0"/>
              </a:rPr>
              <a:t> </a:t>
            </a:r>
            <a:r>
              <a:rPr lang="en-US" sz="2800" kern="0" dirty="0" err="1">
                <a:solidFill>
                  <a:schemeClr val="tx1"/>
                </a:solidFill>
                <a:latin typeface="Times New Roman" panose="02020603050405020304" pitchFamily="18" charset="0"/>
                <a:cs typeface="Times New Roman" panose="02020603050405020304" pitchFamily="18" charset="0"/>
              </a:rPr>
              <a:t>béo</a:t>
            </a:r>
            <a:r>
              <a:rPr lang="en-US" sz="2800" kern="0" dirty="0">
                <a:solidFill>
                  <a:schemeClr val="tx1"/>
                </a:solidFill>
                <a:latin typeface="Times New Roman" panose="02020603050405020304" pitchFamily="18" charset="0"/>
                <a:cs typeface="Times New Roman" panose="02020603050405020304" pitchFamily="18" charset="0"/>
              </a:rPr>
              <a:t> </a:t>
            </a:r>
            <a:r>
              <a:rPr lang="en-US" sz="2800" kern="0" dirty="0" err="1">
                <a:solidFill>
                  <a:schemeClr val="tx1"/>
                </a:solidFill>
                <a:latin typeface="Times New Roman" panose="02020603050405020304" pitchFamily="18" charset="0"/>
                <a:cs typeface="Times New Roman" panose="02020603050405020304" pitchFamily="18" charset="0"/>
              </a:rPr>
              <a:t>trong</a:t>
            </a:r>
            <a:r>
              <a:rPr lang="en-US" sz="2800" kern="0" dirty="0">
                <a:solidFill>
                  <a:schemeClr val="tx1"/>
                </a:solidFill>
                <a:latin typeface="Times New Roman" panose="02020603050405020304" pitchFamily="18" charset="0"/>
                <a:cs typeface="Times New Roman" panose="02020603050405020304" pitchFamily="18" charset="0"/>
              </a:rPr>
              <a:t> </a:t>
            </a:r>
            <a:r>
              <a:rPr lang="en-US" sz="2800" kern="0" dirty="0" err="1">
                <a:solidFill>
                  <a:schemeClr val="tx1"/>
                </a:solidFill>
                <a:latin typeface="Times New Roman" panose="02020603050405020304" pitchFamily="18" charset="0"/>
                <a:cs typeface="Times New Roman" panose="02020603050405020304" pitchFamily="18" charset="0"/>
              </a:rPr>
              <a:t>thịt</a:t>
            </a:r>
            <a:r>
              <a:rPr lang="en-US" sz="2800" kern="0" dirty="0">
                <a:solidFill>
                  <a:schemeClr val="tx1"/>
                </a:solidFill>
                <a:latin typeface="Times New Roman" panose="02020603050405020304" pitchFamily="18" charset="0"/>
                <a:cs typeface="Times New Roman" panose="02020603050405020304" pitchFamily="18" charset="0"/>
              </a:rPr>
              <a:t> </a:t>
            </a:r>
            <a:r>
              <a:rPr lang="en-US" sz="2800" kern="0" dirty="0" err="1">
                <a:solidFill>
                  <a:schemeClr val="tx1"/>
                </a:solidFill>
                <a:latin typeface="Times New Roman" panose="02020603050405020304" pitchFamily="18" charset="0"/>
                <a:cs typeface="Times New Roman" panose="02020603050405020304" pitchFamily="18" charset="0"/>
              </a:rPr>
              <a:t>tạo</a:t>
            </a:r>
            <a:r>
              <a:rPr lang="en-US" sz="2800" kern="0" dirty="0">
                <a:solidFill>
                  <a:schemeClr val="tx1"/>
                </a:solidFill>
                <a:latin typeface="Times New Roman" panose="02020603050405020304" pitchFamily="18" charset="0"/>
                <a:cs typeface="Times New Roman" panose="02020603050405020304" pitchFamily="18" charset="0"/>
              </a:rPr>
              <a:t> </a:t>
            </a:r>
            <a:r>
              <a:rPr lang="en-US" sz="2800" kern="0" dirty="0" err="1">
                <a:solidFill>
                  <a:schemeClr val="tx1"/>
                </a:solidFill>
                <a:latin typeface="Times New Roman" panose="02020603050405020304" pitchFamily="18" charset="0"/>
                <a:cs typeface="Times New Roman" panose="02020603050405020304" pitchFamily="18" charset="0"/>
              </a:rPr>
              <a:t>ra</a:t>
            </a:r>
            <a:r>
              <a:rPr lang="en-US" sz="2800" kern="0" dirty="0">
                <a:solidFill>
                  <a:schemeClr val="tx1"/>
                </a:solidFill>
                <a:latin typeface="Times New Roman" panose="02020603050405020304" pitchFamily="18" charset="0"/>
                <a:cs typeface="Times New Roman" panose="02020603050405020304" pitchFamily="18" charset="0"/>
              </a:rPr>
              <a:t> </a:t>
            </a:r>
            <a:r>
              <a:rPr lang="en-US" sz="2800" kern="0" dirty="0" err="1">
                <a:solidFill>
                  <a:schemeClr val="tx1"/>
                </a:solidFill>
                <a:latin typeface="Times New Roman" panose="02020603050405020304" pitchFamily="18" charset="0"/>
                <a:cs typeface="Times New Roman" panose="02020603050405020304" pitchFamily="18" charset="0"/>
              </a:rPr>
              <a:t>nhiều</a:t>
            </a:r>
            <a:r>
              <a:rPr lang="en-US" sz="2800" kern="0" dirty="0">
                <a:solidFill>
                  <a:schemeClr val="tx1"/>
                </a:solidFill>
                <a:latin typeface="Times New Roman" panose="02020603050405020304" pitchFamily="18" charset="0"/>
                <a:cs typeface="Times New Roman" panose="02020603050405020304" pitchFamily="18" charset="0"/>
              </a:rPr>
              <a:t> </a:t>
            </a:r>
            <a:r>
              <a:rPr lang="en-US" sz="2800" kern="0" dirty="0" err="1">
                <a:solidFill>
                  <a:schemeClr val="tx1"/>
                </a:solidFill>
                <a:latin typeface="Times New Roman" panose="02020603050405020304" pitchFamily="18" charset="0"/>
                <a:cs typeface="Times New Roman" panose="02020603050405020304" pitchFamily="18" charset="0"/>
              </a:rPr>
              <a:t>chất</a:t>
            </a:r>
            <a:r>
              <a:rPr lang="en-US" sz="2800" kern="0" dirty="0">
                <a:solidFill>
                  <a:schemeClr val="tx1"/>
                </a:solidFill>
                <a:latin typeface="Times New Roman" panose="02020603050405020304" pitchFamily="18" charset="0"/>
                <a:cs typeface="Times New Roman" panose="02020603050405020304" pitchFamily="18" charset="0"/>
              </a:rPr>
              <a:t> </a:t>
            </a:r>
            <a:r>
              <a:rPr lang="en-US" sz="2800" kern="0" dirty="0" err="1">
                <a:solidFill>
                  <a:schemeClr val="tx1"/>
                </a:solidFill>
                <a:latin typeface="Times New Roman" panose="02020603050405020304" pitchFamily="18" charset="0"/>
                <a:cs typeface="Times New Roman" panose="02020603050405020304" pitchFamily="18" charset="0"/>
              </a:rPr>
              <a:t>độc</a:t>
            </a:r>
            <a:r>
              <a:rPr lang="en-US" sz="2800" kern="0" dirty="0">
                <a:solidFill>
                  <a:schemeClr val="tx1"/>
                </a:solidFill>
                <a:latin typeface="Times New Roman" panose="02020603050405020304" pitchFamily="18" charset="0"/>
                <a:cs typeface="Times New Roman" panose="02020603050405020304" pitchFamily="18" charset="0"/>
              </a:rPr>
              <a:t>, </a:t>
            </a:r>
            <a:r>
              <a:rPr lang="en-US" sz="2800" kern="0" dirty="0" err="1">
                <a:solidFill>
                  <a:schemeClr val="tx1"/>
                </a:solidFill>
                <a:latin typeface="Times New Roman" panose="02020603050405020304" pitchFamily="18" charset="0"/>
                <a:cs typeface="Times New Roman" panose="02020603050405020304" pitchFamily="18" charset="0"/>
              </a:rPr>
              <a:t>chúng</a:t>
            </a:r>
            <a:r>
              <a:rPr lang="en-US" sz="2800" kern="0" dirty="0">
                <a:solidFill>
                  <a:schemeClr val="tx1"/>
                </a:solidFill>
                <a:latin typeface="Times New Roman" panose="02020603050405020304" pitchFamily="18" charset="0"/>
                <a:cs typeface="Times New Roman" panose="02020603050405020304" pitchFamily="18" charset="0"/>
              </a:rPr>
              <a:t> </a:t>
            </a:r>
            <a:r>
              <a:rPr lang="en-US" sz="2800" kern="0" dirty="0" err="1">
                <a:solidFill>
                  <a:schemeClr val="tx1"/>
                </a:solidFill>
                <a:latin typeface="Times New Roman" panose="02020603050405020304" pitchFamily="18" charset="0"/>
                <a:cs typeface="Times New Roman" panose="02020603050405020304" pitchFamily="18" charset="0"/>
              </a:rPr>
              <a:t>sẽ</a:t>
            </a:r>
            <a:r>
              <a:rPr lang="en-US" sz="2800" kern="0" dirty="0">
                <a:solidFill>
                  <a:schemeClr val="tx1"/>
                </a:solidFill>
                <a:latin typeface="Times New Roman" panose="02020603050405020304" pitchFamily="18" charset="0"/>
                <a:cs typeface="Times New Roman" panose="02020603050405020304" pitchFamily="18" charset="0"/>
              </a:rPr>
              <a:t> </a:t>
            </a:r>
            <a:r>
              <a:rPr lang="en-US" sz="2800" kern="0" dirty="0" err="1">
                <a:solidFill>
                  <a:schemeClr val="tx1"/>
                </a:solidFill>
                <a:latin typeface="Times New Roman" panose="02020603050405020304" pitchFamily="18" charset="0"/>
                <a:cs typeface="Times New Roman" panose="02020603050405020304" pitchFamily="18" charset="0"/>
              </a:rPr>
              <a:t>hấp</a:t>
            </a:r>
            <a:r>
              <a:rPr lang="en-US" sz="2800" kern="0" dirty="0">
                <a:solidFill>
                  <a:schemeClr val="tx1"/>
                </a:solidFill>
                <a:latin typeface="Times New Roman" panose="02020603050405020304" pitchFamily="18" charset="0"/>
                <a:cs typeface="Times New Roman" panose="02020603050405020304" pitchFamily="18" charset="0"/>
              </a:rPr>
              <a:t> </a:t>
            </a:r>
            <a:r>
              <a:rPr lang="en-US" sz="2800" kern="0" dirty="0" err="1">
                <a:solidFill>
                  <a:schemeClr val="tx1"/>
                </a:solidFill>
                <a:latin typeface="Times New Roman" panose="02020603050405020304" pitchFamily="18" charset="0"/>
                <a:cs typeface="Times New Roman" panose="02020603050405020304" pitchFamily="18" charset="0"/>
              </a:rPr>
              <a:t>thụ</a:t>
            </a:r>
            <a:r>
              <a:rPr lang="en-US" sz="2800" kern="0" dirty="0">
                <a:solidFill>
                  <a:schemeClr val="tx1"/>
                </a:solidFill>
                <a:latin typeface="Times New Roman" panose="02020603050405020304" pitchFamily="18" charset="0"/>
                <a:cs typeface="Times New Roman" panose="02020603050405020304" pitchFamily="18" charset="0"/>
              </a:rPr>
              <a:t> </a:t>
            </a:r>
            <a:r>
              <a:rPr lang="en-US" sz="2800" kern="0" dirty="0" err="1">
                <a:solidFill>
                  <a:schemeClr val="tx1"/>
                </a:solidFill>
                <a:latin typeface="Times New Roman" panose="02020603050405020304" pitchFamily="18" charset="0"/>
                <a:cs typeface="Times New Roman" panose="02020603050405020304" pitchFamily="18" charset="0"/>
              </a:rPr>
              <a:t>vào</a:t>
            </a:r>
            <a:r>
              <a:rPr lang="en-US" sz="2800" kern="0" dirty="0">
                <a:solidFill>
                  <a:schemeClr val="tx1"/>
                </a:solidFill>
                <a:latin typeface="Times New Roman" panose="02020603050405020304" pitchFamily="18" charset="0"/>
                <a:cs typeface="Times New Roman" panose="02020603050405020304" pitchFamily="18" charset="0"/>
              </a:rPr>
              <a:t> </a:t>
            </a:r>
            <a:r>
              <a:rPr lang="en-US" sz="2800" kern="0" dirty="0" err="1">
                <a:solidFill>
                  <a:schemeClr val="tx1"/>
                </a:solidFill>
                <a:latin typeface="Times New Roman" panose="02020603050405020304" pitchFamily="18" charset="0"/>
                <a:cs typeface="Times New Roman" panose="02020603050405020304" pitchFamily="18" charset="0"/>
              </a:rPr>
              <a:t>cơ</a:t>
            </a:r>
            <a:r>
              <a:rPr lang="en-US" sz="2800" kern="0" dirty="0">
                <a:solidFill>
                  <a:schemeClr val="tx1"/>
                </a:solidFill>
                <a:latin typeface="Times New Roman" panose="02020603050405020304" pitchFamily="18" charset="0"/>
                <a:cs typeface="Times New Roman" panose="02020603050405020304" pitchFamily="18" charset="0"/>
              </a:rPr>
              <a:t> </a:t>
            </a:r>
            <a:r>
              <a:rPr lang="en-US" sz="2800" kern="0" dirty="0" err="1">
                <a:solidFill>
                  <a:schemeClr val="tx1"/>
                </a:solidFill>
                <a:latin typeface="Times New Roman" panose="02020603050405020304" pitchFamily="18" charset="0"/>
                <a:cs typeface="Times New Roman" panose="02020603050405020304" pitchFamily="18" charset="0"/>
              </a:rPr>
              <a:t>thể</a:t>
            </a:r>
            <a:r>
              <a:rPr lang="en-US" sz="2800" kern="0" dirty="0">
                <a:solidFill>
                  <a:schemeClr val="tx1"/>
                </a:solidFill>
                <a:latin typeface="Times New Roman" panose="02020603050405020304" pitchFamily="18" charset="0"/>
                <a:cs typeface="Times New Roman" panose="02020603050405020304" pitchFamily="18" charset="0"/>
              </a:rPr>
              <a:t>, </a:t>
            </a:r>
            <a:r>
              <a:rPr lang="en-US" sz="2800" kern="0" dirty="0" err="1">
                <a:solidFill>
                  <a:schemeClr val="tx1"/>
                </a:solidFill>
                <a:latin typeface="Times New Roman" panose="02020603050405020304" pitchFamily="18" charset="0"/>
                <a:cs typeface="Times New Roman" panose="02020603050405020304" pitchFamily="18" charset="0"/>
              </a:rPr>
              <a:t>gây</a:t>
            </a:r>
            <a:r>
              <a:rPr lang="en-US" sz="2800" kern="0" dirty="0">
                <a:solidFill>
                  <a:schemeClr val="tx1"/>
                </a:solidFill>
                <a:latin typeface="Times New Roman" panose="02020603050405020304" pitchFamily="18" charset="0"/>
                <a:cs typeface="Times New Roman" panose="02020603050405020304" pitchFamily="18" charset="0"/>
              </a:rPr>
              <a:t> </a:t>
            </a:r>
            <a:r>
              <a:rPr lang="en-US" sz="2800" kern="0" dirty="0" err="1">
                <a:solidFill>
                  <a:schemeClr val="tx1"/>
                </a:solidFill>
                <a:latin typeface="Times New Roman" panose="02020603050405020304" pitchFamily="18" charset="0"/>
                <a:cs typeface="Times New Roman" panose="02020603050405020304" pitchFamily="18" charset="0"/>
              </a:rPr>
              <a:t>ngộ</a:t>
            </a:r>
            <a:r>
              <a:rPr lang="en-US" sz="2800" kern="0" dirty="0">
                <a:solidFill>
                  <a:schemeClr val="tx1"/>
                </a:solidFill>
                <a:latin typeface="Times New Roman" panose="02020603050405020304" pitchFamily="18" charset="0"/>
                <a:cs typeface="Times New Roman" panose="02020603050405020304" pitchFamily="18" charset="0"/>
              </a:rPr>
              <a:t> </a:t>
            </a:r>
            <a:r>
              <a:rPr lang="en-US" sz="2800" kern="0" dirty="0" err="1">
                <a:solidFill>
                  <a:schemeClr val="tx1"/>
                </a:solidFill>
                <a:latin typeface="Times New Roman" panose="02020603050405020304" pitchFamily="18" charset="0"/>
                <a:cs typeface="Times New Roman" panose="02020603050405020304" pitchFamily="18" charset="0"/>
              </a:rPr>
              <a:t>độc</a:t>
            </a:r>
            <a:r>
              <a:rPr lang="en-US" sz="2800" kern="0" dirty="0">
                <a:solidFill>
                  <a:schemeClr val="tx1"/>
                </a:solidFill>
                <a:latin typeface="Times New Roman" panose="02020603050405020304" pitchFamily="18" charset="0"/>
                <a:cs typeface="Times New Roman" panose="02020603050405020304" pitchFamily="18" charset="0"/>
              </a:rPr>
              <a:t>.</a:t>
            </a:r>
          </a:p>
          <a:p>
            <a:pPr marL="309559" indent="-574895" algn="just">
              <a:spcBef>
                <a:spcPts val="0"/>
              </a:spcBef>
              <a:defRPr/>
            </a:pPr>
            <a:r>
              <a:rPr lang="en-US" sz="2800" kern="0" dirty="0">
                <a:solidFill>
                  <a:srgbClr val="F30B1C"/>
                </a:solidFill>
                <a:latin typeface="Times New Roman" panose="02020603050405020304" pitchFamily="18" charset="0"/>
                <a:cs typeface="Times New Roman" panose="02020603050405020304" pitchFamily="18" charset="0"/>
              </a:rPr>
              <a:t>2. </a:t>
            </a:r>
            <a:r>
              <a:rPr lang="en-US" sz="2800" kern="0" dirty="0" err="1">
                <a:solidFill>
                  <a:srgbClr val="F30B1C"/>
                </a:solidFill>
                <a:latin typeface="Times New Roman" panose="02020603050405020304" pitchFamily="18" charset="0"/>
                <a:cs typeface="Times New Roman" panose="02020603050405020304" pitchFamily="18" charset="0"/>
              </a:rPr>
              <a:t>Cá</a:t>
            </a:r>
            <a:r>
              <a:rPr lang="en-US" sz="2800" kern="0" dirty="0">
                <a:solidFill>
                  <a:srgbClr val="F30B1C"/>
                </a:solidFill>
                <a:latin typeface="Times New Roman" panose="02020603050405020304" pitchFamily="18" charset="0"/>
                <a:cs typeface="Times New Roman" panose="02020603050405020304" pitchFamily="18" charset="0"/>
              </a:rPr>
              <a:t>: </a:t>
            </a:r>
            <a:r>
              <a:rPr lang="en-US" sz="2800" kern="0" dirty="0" err="1">
                <a:solidFill>
                  <a:schemeClr val="tx1"/>
                </a:solidFill>
                <a:latin typeface="Times New Roman" panose="02020603050405020304" pitchFamily="18" charset="0"/>
                <a:cs typeface="Times New Roman" panose="02020603050405020304" pitchFamily="18" charset="0"/>
              </a:rPr>
              <a:t>là</a:t>
            </a:r>
            <a:r>
              <a:rPr lang="en-US" sz="2800" kern="0" dirty="0">
                <a:solidFill>
                  <a:schemeClr val="tx1"/>
                </a:solidFill>
                <a:latin typeface="Times New Roman" panose="02020603050405020304" pitchFamily="18" charset="0"/>
                <a:cs typeface="Times New Roman" panose="02020603050405020304" pitchFamily="18" charset="0"/>
              </a:rPr>
              <a:t> </a:t>
            </a:r>
            <a:r>
              <a:rPr lang="en-US" sz="2800" kern="0" dirty="0" err="1">
                <a:solidFill>
                  <a:schemeClr val="tx1"/>
                </a:solidFill>
                <a:latin typeface="Times New Roman" panose="02020603050405020304" pitchFamily="18" charset="0"/>
                <a:cs typeface="Times New Roman" panose="02020603050405020304" pitchFamily="18" charset="0"/>
              </a:rPr>
              <a:t>loại</a:t>
            </a:r>
            <a:r>
              <a:rPr lang="en-US" sz="2800" kern="0" dirty="0">
                <a:solidFill>
                  <a:schemeClr val="tx1"/>
                </a:solidFill>
                <a:latin typeface="Times New Roman" panose="02020603050405020304" pitchFamily="18" charset="0"/>
                <a:cs typeface="Times New Roman" panose="02020603050405020304" pitchFamily="18" charset="0"/>
              </a:rPr>
              <a:t> </a:t>
            </a:r>
            <a:r>
              <a:rPr lang="en-US" sz="2800" kern="0" dirty="0" err="1">
                <a:solidFill>
                  <a:schemeClr val="tx1"/>
                </a:solidFill>
                <a:latin typeface="Times New Roman" panose="02020603050405020304" pitchFamily="18" charset="0"/>
                <a:cs typeface="Times New Roman" panose="02020603050405020304" pitchFamily="18" charset="0"/>
              </a:rPr>
              <a:t>thức</a:t>
            </a:r>
            <a:r>
              <a:rPr lang="en-US" sz="2800" kern="0" dirty="0">
                <a:solidFill>
                  <a:schemeClr val="tx1"/>
                </a:solidFill>
                <a:latin typeface="Times New Roman" panose="02020603050405020304" pitchFamily="18" charset="0"/>
                <a:cs typeface="Times New Roman" panose="02020603050405020304" pitchFamily="18" charset="0"/>
              </a:rPr>
              <a:t> </a:t>
            </a:r>
            <a:r>
              <a:rPr lang="en-US" sz="2800" kern="0" dirty="0" err="1">
                <a:solidFill>
                  <a:schemeClr val="tx1"/>
                </a:solidFill>
                <a:latin typeface="Times New Roman" panose="02020603050405020304" pitchFamily="18" charset="0"/>
                <a:cs typeface="Times New Roman" panose="02020603050405020304" pitchFamily="18" charset="0"/>
              </a:rPr>
              <a:t>ăn</a:t>
            </a:r>
            <a:r>
              <a:rPr lang="en-US" sz="2800" kern="0" dirty="0">
                <a:solidFill>
                  <a:schemeClr val="tx1"/>
                </a:solidFill>
                <a:latin typeface="Times New Roman" panose="02020603050405020304" pitchFamily="18" charset="0"/>
                <a:cs typeface="Times New Roman" panose="02020603050405020304" pitchFamily="18" charset="0"/>
              </a:rPr>
              <a:t> </a:t>
            </a:r>
            <a:r>
              <a:rPr lang="en-US" sz="2800" kern="0" dirty="0" err="1">
                <a:solidFill>
                  <a:schemeClr val="tx1"/>
                </a:solidFill>
                <a:latin typeface="Times New Roman" panose="02020603050405020304" pitchFamily="18" charset="0"/>
                <a:cs typeface="Times New Roman" panose="02020603050405020304" pitchFamily="18" charset="0"/>
              </a:rPr>
              <a:t>dễ</a:t>
            </a:r>
            <a:r>
              <a:rPr lang="en-US" sz="2800" kern="0" dirty="0">
                <a:solidFill>
                  <a:schemeClr val="tx1"/>
                </a:solidFill>
                <a:latin typeface="Times New Roman" panose="02020603050405020304" pitchFamily="18" charset="0"/>
                <a:cs typeface="Times New Roman" panose="02020603050405020304" pitchFamily="18" charset="0"/>
              </a:rPr>
              <a:t> </a:t>
            </a:r>
            <a:r>
              <a:rPr lang="en-US" sz="2800" kern="0" dirty="0" err="1">
                <a:solidFill>
                  <a:schemeClr val="tx1"/>
                </a:solidFill>
                <a:latin typeface="Times New Roman" panose="02020603050405020304" pitchFamily="18" charset="0"/>
                <a:cs typeface="Times New Roman" panose="02020603050405020304" pitchFamily="18" charset="0"/>
              </a:rPr>
              <a:t>tiêu</a:t>
            </a:r>
            <a:r>
              <a:rPr lang="en-US" sz="2800" kern="0" dirty="0">
                <a:solidFill>
                  <a:schemeClr val="tx1"/>
                </a:solidFill>
                <a:latin typeface="Times New Roman" panose="02020603050405020304" pitchFamily="18" charset="0"/>
                <a:cs typeface="Times New Roman" panose="02020603050405020304" pitchFamily="18" charset="0"/>
              </a:rPr>
              <a:t>, </a:t>
            </a:r>
            <a:r>
              <a:rPr lang="en-US" sz="2800" kern="0" dirty="0" err="1">
                <a:solidFill>
                  <a:schemeClr val="tx1"/>
                </a:solidFill>
                <a:latin typeface="Times New Roman" panose="02020603050405020304" pitchFamily="18" charset="0"/>
                <a:cs typeface="Times New Roman" panose="02020603050405020304" pitchFamily="18" charset="0"/>
              </a:rPr>
              <a:t>có</a:t>
            </a:r>
            <a:r>
              <a:rPr lang="en-US" sz="2800" kern="0" dirty="0">
                <a:solidFill>
                  <a:schemeClr val="tx1"/>
                </a:solidFill>
                <a:latin typeface="Times New Roman" panose="02020603050405020304" pitchFamily="18" charset="0"/>
                <a:cs typeface="Times New Roman" panose="02020603050405020304" pitchFamily="18" charset="0"/>
              </a:rPr>
              <a:t> </a:t>
            </a:r>
            <a:r>
              <a:rPr lang="en-US" sz="2800" kern="0" dirty="0" err="1">
                <a:solidFill>
                  <a:schemeClr val="tx1"/>
                </a:solidFill>
                <a:latin typeface="Times New Roman" panose="02020603050405020304" pitchFamily="18" charset="0"/>
                <a:cs typeface="Times New Roman" panose="02020603050405020304" pitchFamily="18" charset="0"/>
              </a:rPr>
              <a:t>nhiều</a:t>
            </a:r>
            <a:r>
              <a:rPr lang="en-US" sz="2800" kern="0" dirty="0">
                <a:solidFill>
                  <a:schemeClr val="tx1"/>
                </a:solidFill>
                <a:latin typeface="Times New Roman" panose="02020603050405020304" pitchFamily="18" charset="0"/>
                <a:cs typeface="Times New Roman" panose="02020603050405020304" pitchFamily="18" charset="0"/>
              </a:rPr>
              <a:t> </a:t>
            </a:r>
            <a:r>
              <a:rPr lang="en-US" sz="2800" kern="0" dirty="0" err="1">
                <a:solidFill>
                  <a:schemeClr val="tx1"/>
                </a:solidFill>
                <a:latin typeface="Times New Roman" panose="02020603050405020304" pitchFamily="18" charset="0"/>
                <a:cs typeface="Times New Roman" panose="02020603050405020304" pitchFamily="18" charset="0"/>
              </a:rPr>
              <a:t>chất</a:t>
            </a:r>
            <a:r>
              <a:rPr lang="en-US" sz="2800" kern="0" dirty="0">
                <a:solidFill>
                  <a:schemeClr val="tx1"/>
                </a:solidFill>
                <a:latin typeface="Times New Roman" panose="02020603050405020304" pitchFamily="18" charset="0"/>
                <a:cs typeface="Times New Roman" panose="02020603050405020304" pitchFamily="18" charset="0"/>
              </a:rPr>
              <a:t> </a:t>
            </a:r>
            <a:r>
              <a:rPr lang="en-US" sz="2800" kern="0" dirty="0" err="1">
                <a:solidFill>
                  <a:schemeClr val="tx1"/>
                </a:solidFill>
                <a:latin typeface="Times New Roman" panose="02020603050405020304" pitchFamily="18" charset="0"/>
                <a:cs typeface="Times New Roman" panose="02020603050405020304" pitchFamily="18" charset="0"/>
              </a:rPr>
              <a:t>đạm</a:t>
            </a:r>
            <a:r>
              <a:rPr lang="en-US" sz="2800" kern="0" dirty="0">
                <a:solidFill>
                  <a:schemeClr val="tx1"/>
                </a:solidFill>
                <a:latin typeface="Times New Roman" panose="02020603050405020304" pitchFamily="18" charset="0"/>
                <a:cs typeface="Times New Roman" panose="02020603050405020304" pitchFamily="18" charset="0"/>
              </a:rPr>
              <a:t> </a:t>
            </a:r>
            <a:r>
              <a:rPr lang="en-US" sz="2800" kern="0" dirty="0" err="1">
                <a:solidFill>
                  <a:schemeClr val="tx1"/>
                </a:solidFill>
                <a:latin typeface="Times New Roman" panose="02020603050405020304" pitchFamily="18" charset="0"/>
                <a:cs typeface="Times New Roman" panose="02020603050405020304" pitchFamily="18" charset="0"/>
              </a:rPr>
              <a:t>quý</a:t>
            </a:r>
            <a:r>
              <a:rPr lang="en-US" sz="2800" kern="0" dirty="0">
                <a:solidFill>
                  <a:schemeClr val="tx1"/>
                </a:solidFill>
                <a:latin typeface="Times New Roman" panose="02020603050405020304" pitchFamily="18" charset="0"/>
                <a:cs typeface="Times New Roman" panose="02020603050405020304" pitchFamily="18" charset="0"/>
              </a:rPr>
              <a:t>. </a:t>
            </a:r>
            <a:r>
              <a:rPr lang="en-US" sz="2800" kern="0" dirty="0" err="1">
                <a:solidFill>
                  <a:schemeClr val="tx1"/>
                </a:solidFill>
                <a:latin typeface="Times New Roman" panose="02020603050405020304" pitchFamily="18" charset="0"/>
                <a:cs typeface="Times New Roman" panose="02020603050405020304" pitchFamily="18" charset="0"/>
              </a:rPr>
              <a:t>Chất</a:t>
            </a:r>
            <a:r>
              <a:rPr lang="en-US" sz="2800" kern="0" dirty="0">
                <a:solidFill>
                  <a:schemeClr val="tx1"/>
                </a:solidFill>
                <a:latin typeface="Times New Roman" panose="02020603050405020304" pitchFamily="18" charset="0"/>
                <a:cs typeface="Times New Roman" panose="02020603050405020304" pitchFamily="18" charset="0"/>
              </a:rPr>
              <a:t> </a:t>
            </a:r>
            <a:r>
              <a:rPr lang="en-US" sz="2800" kern="0" dirty="0" err="1">
                <a:solidFill>
                  <a:schemeClr val="tx1"/>
                </a:solidFill>
                <a:latin typeface="Times New Roman" panose="02020603050405020304" pitchFamily="18" charset="0"/>
                <a:cs typeface="Times New Roman" panose="02020603050405020304" pitchFamily="18" charset="0"/>
              </a:rPr>
              <a:t>béo</a:t>
            </a:r>
            <a:r>
              <a:rPr lang="en-US" sz="2800" kern="0" dirty="0">
                <a:solidFill>
                  <a:schemeClr val="tx1"/>
                </a:solidFill>
                <a:latin typeface="Times New Roman" panose="02020603050405020304" pitchFamily="18" charset="0"/>
                <a:cs typeface="Times New Roman" panose="02020603050405020304" pitchFamily="18" charset="0"/>
              </a:rPr>
              <a:t> </a:t>
            </a:r>
            <a:r>
              <a:rPr lang="en-US" sz="2800" kern="0" dirty="0" err="1">
                <a:solidFill>
                  <a:schemeClr val="tx1"/>
                </a:solidFill>
                <a:latin typeface="Times New Roman" panose="02020603050405020304" pitchFamily="18" charset="0"/>
                <a:cs typeface="Times New Roman" panose="02020603050405020304" pitchFamily="18" charset="0"/>
              </a:rPr>
              <a:t>của</a:t>
            </a:r>
            <a:r>
              <a:rPr lang="en-US" sz="2800" kern="0" dirty="0">
                <a:solidFill>
                  <a:schemeClr val="tx1"/>
                </a:solidFill>
                <a:latin typeface="Times New Roman" panose="02020603050405020304" pitchFamily="18" charset="0"/>
                <a:cs typeface="Times New Roman" panose="02020603050405020304" pitchFamily="18" charset="0"/>
              </a:rPr>
              <a:t> </a:t>
            </a:r>
            <a:r>
              <a:rPr lang="en-US" sz="2800" kern="0" dirty="0" err="1">
                <a:solidFill>
                  <a:schemeClr val="tx1"/>
                </a:solidFill>
                <a:latin typeface="Times New Roman" panose="02020603050405020304" pitchFamily="18" charset="0"/>
                <a:cs typeface="Times New Roman" panose="02020603050405020304" pitchFamily="18" charset="0"/>
              </a:rPr>
              <a:t>cá</a:t>
            </a:r>
            <a:r>
              <a:rPr lang="en-US" sz="2800" kern="0" dirty="0">
                <a:solidFill>
                  <a:schemeClr val="tx1"/>
                </a:solidFill>
                <a:latin typeface="Times New Roman" panose="02020603050405020304" pitchFamily="18" charset="0"/>
                <a:cs typeface="Times New Roman" panose="02020603050405020304" pitchFamily="18" charset="0"/>
              </a:rPr>
              <a:t> </a:t>
            </a:r>
            <a:r>
              <a:rPr lang="en-US" sz="2800" kern="0" dirty="0" err="1">
                <a:solidFill>
                  <a:schemeClr val="tx1"/>
                </a:solidFill>
                <a:latin typeface="Times New Roman" panose="02020603050405020304" pitchFamily="18" charset="0"/>
                <a:cs typeface="Times New Roman" panose="02020603050405020304" pitchFamily="18" charset="0"/>
              </a:rPr>
              <a:t>không</a:t>
            </a:r>
            <a:r>
              <a:rPr lang="en-US" sz="2800" kern="0" dirty="0">
                <a:solidFill>
                  <a:schemeClr val="tx1"/>
                </a:solidFill>
                <a:latin typeface="Times New Roman" panose="02020603050405020304" pitchFamily="18" charset="0"/>
                <a:cs typeface="Times New Roman" panose="02020603050405020304" pitchFamily="18" charset="0"/>
              </a:rPr>
              <a:t> </a:t>
            </a:r>
            <a:r>
              <a:rPr lang="en-US" sz="2800" kern="0" dirty="0" err="1">
                <a:solidFill>
                  <a:schemeClr val="tx1"/>
                </a:solidFill>
                <a:latin typeface="Times New Roman" panose="02020603050405020304" pitchFamily="18" charset="0"/>
                <a:cs typeface="Times New Roman" panose="02020603050405020304" pitchFamily="18" charset="0"/>
              </a:rPr>
              <a:t>gây</a:t>
            </a:r>
            <a:r>
              <a:rPr lang="en-US" sz="2800" kern="0" dirty="0">
                <a:solidFill>
                  <a:schemeClr val="tx1"/>
                </a:solidFill>
                <a:latin typeface="Times New Roman" panose="02020603050405020304" pitchFamily="18" charset="0"/>
                <a:cs typeface="Times New Roman" panose="02020603050405020304" pitchFamily="18" charset="0"/>
              </a:rPr>
              <a:t> </a:t>
            </a:r>
            <a:r>
              <a:rPr lang="en-US" sz="2800" kern="0" dirty="0" err="1">
                <a:solidFill>
                  <a:schemeClr val="tx1"/>
                </a:solidFill>
                <a:latin typeface="Times New Roman" panose="02020603050405020304" pitchFamily="18" charset="0"/>
                <a:cs typeface="Times New Roman" panose="02020603050405020304" pitchFamily="18" charset="0"/>
              </a:rPr>
              <a:t>sơ</a:t>
            </a:r>
            <a:r>
              <a:rPr lang="en-US" sz="2800" kern="0" dirty="0">
                <a:solidFill>
                  <a:schemeClr val="tx1"/>
                </a:solidFill>
                <a:latin typeface="Times New Roman" panose="02020603050405020304" pitchFamily="18" charset="0"/>
                <a:cs typeface="Times New Roman" panose="02020603050405020304" pitchFamily="18" charset="0"/>
              </a:rPr>
              <a:t> </a:t>
            </a:r>
            <a:r>
              <a:rPr lang="en-US" sz="2800" kern="0" dirty="0" err="1">
                <a:solidFill>
                  <a:schemeClr val="tx1"/>
                </a:solidFill>
                <a:latin typeface="Times New Roman" panose="02020603050405020304" pitchFamily="18" charset="0"/>
                <a:cs typeface="Times New Roman" panose="02020603050405020304" pitchFamily="18" charset="0"/>
              </a:rPr>
              <a:t>vữa</a:t>
            </a:r>
            <a:r>
              <a:rPr lang="en-US" sz="2800" kern="0" dirty="0">
                <a:solidFill>
                  <a:schemeClr val="tx1"/>
                </a:solidFill>
                <a:latin typeface="Times New Roman" panose="02020603050405020304" pitchFamily="18" charset="0"/>
                <a:cs typeface="Times New Roman" panose="02020603050405020304" pitchFamily="18" charset="0"/>
              </a:rPr>
              <a:t> </a:t>
            </a:r>
            <a:r>
              <a:rPr lang="en-US" sz="2800" kern="0" dirty="0" err="1">
                <a:solidFill>
                  <a:schemeClr val="tx1"/>
                </a:solidFill>
                <a:latin typeface="Times New Roman" panose="02020603050405020304" pitchFamily="18" charset="0"/>
                <a:cs typeface="Times New Roman" panose="02020603050405020304" pitchFamily="18" charset="0"/>
              </a:rPr>
              <a:t>động</a:t>
            </a:r>
            <a:r>
              <a:rPr lang="en-US" sz="2800" kern="0" dirty="0">
                <a:solidFill>
                  <a:schemeClr val="tx1"/>
                </a:solidFill>
                <a:latin typeface="Times New Roman" panose="02020603050405020304" pitchFamily="18" charset="0"/>
                <a:cs typeface="Times New Roman" panose="02020603050405020304" pitchFamily="18" charset="0"/>
              </a:rPr>
              <a:t> </a:t>
            </a:r>
            <a:r>
              <a:rPr lang="en-US" sz="2800" kern="0" dirty="0" err="1">
                <a:solidFill>
                  <a:schemeClr val="tx1"/>
                </a:solidFill>
                <a:latin typeface="Times New Roman" panose="02020603050405020304" pitchFamily="18" charset="0"/>
                <a:cs typeface="Times New Roman" panose="02020603050405020304" pitchFamily="18" charset="0"/>
              </a:rPr>
              <a:t>m</a:t>
            </a:r>
            <a:r>
              <a:rPr lang="en-US" sz="2800" kern="0" dirty="0" err="1">
                <a:solidFill>
                  <a:schemeClr val="tx1"/>
                </a:solidFill>
                <a:latin typeface="Arial" pitchFamily="34" charset="0"/>
                <a:cs typeface="Arial" pitchFamily="34" charset="0"/>
              </a:rPr>
              <a:t>ạch</a:t>
            </a:r>
            <a:r>
              <a:rPr lang="en-US" sz="2800" kern="0" dirty="0">
                <a:solidFill>
                  <a:schemeClr val="tx1"/>
                </a:solidFill>
                <a:latin typeface="Arial" pitchFamily="34" charset="0"/>
                <a:cs typeface="Arial" pitchFamily="34" charset="0"/>
              </a:rPr>
              <a:t>.</a:t>
            </a:r>
          </a:p>
          <a:p>
            <a:pPr marL="574895" indent="-574895" algn="just" defTabSz="707563">
              <a:spcBef>
                <a:spcPct val="20000"/>
              </a:spcBef>
              <a:defRPr/>
            </a:pPr>
            <a:endParaRPr lang="en-US" sz="2800" kern="0" dirty="0">
              <a:solidFill>
                <a:schemeClr val="tx1"/>
              </a:solidFill>
              <a:latin typeface="Arial" pitchFamily="34" charset="0"/>
              <a:cs typeface="Arial" pitchFamily="34" charset="0"/>
            </a:endParaRPr>
          </a:p>
        </p:txBody>
      </p:sp>
      <p:sp>
        <p:nvSpPr>
          <p:cNvPr id="14" name="Rectangle 3"/>
          <p:cNvSpPr txBox="1">
            <a:spLocks noChangeArrowheads="1"/>
          </p:cNvSpPr>
          <p:nvPr/>
        </p:nvSpPr>
        <p:spPr bwMode="auto">
          <a:xfrm>
            <a:off x="344311" y="3860800"/>
            <a:ext cx="8686800" cy="2082800"/>
          </a:xfrm>
          <a:prstGeom prst="rect">
            <a:avLst/>
          </a:prstGeom>
          <a:solidFill>
            <a:schemeClr val="accent4">
              <a:lumMod val="60000"/>
              <a:lumOff val="40000"/>
            </a:schemeClr>
          </a:solidFill>
          <a:ln w="9525">
            <a:noFill/>
            <a:miter lim="800000"/>
            <a:headEnd/>
            <a:tailEnd/>
          </a:ln>
        </p:spPr>
        <p:txBody>
          <a:bodyPr vert="horz" wrap="square" lIns="70756" tIns="35378" rIns="70756" bIns="35378" numCol="1" anchor="t" anchorCtr="0" compatLnSpc="1">
            <a:prstTxWarp prst="textNoShape">
              <a:avLst/>
            </a:prstTxWarp>
          </a:bodyPr>
          <a:lstStyle/>
          <a:p>
            <a:pPr indent="-265336" algn="just" defTabSz="707563">
              <a:spcBef>
                <a:spcPts val="0"/>
              </a:spcBef>
              <a:defRPr/>
            </a:pPr>
            <a:r>
              <a:rPr lang="en-US" sz="2800" kern="0" dirty="0">
                <a:solidFill>
                  <a:srgbClr val="FF0000"/>
                </a:solidFill>
                <a:latin typeface="Times New Roman" panose="02020603050405020304" pitchFamily="18" charset="0"/>
                <a:cs typeface="Times New Roman" panose="02020603050405020304" pitchFamily="18" charset="0"/>
              </a:rPr>
              <a:t>3. </a:t>
            </a:r>
            <a:r>
              <a:rPr lang="en-US" sz="2800" kern="0" dirty="0" err="1">
                <a:solidFill>
                  <a:srgbClr val="F30B1C"/>
                </a:solidFill>
                <a:latin typeface="Times New Roman" panose="02020603050405020304" pitchFamily="18" charset="0"/>
                <a:cs typeface="Times New Roman" panose="02020603050405020304" pitchFamily="18" charset="0"/>
              </a:rPr>
              <a:t>Đậu</a:t>
            </a:r>
            <a:r>
              <a:rPr lang="en-US" sz="2800" kern="0" dirty="0" err="1">
                <a:latin typeface="Times New Roman" panose="02020603050405020304" pitchFamily="18" charset="0"/>
                <a:cs typeface="Times New Roman" panose="02020603050405020304" pitchFamily="18" charset="0"/>
              </a:rPr>
              <a:t>:Những</a:t>
            </a:r>
            <a:r>
              <a:rPr lang="en-US" sz="2800" kern="0" dirty="0">
                <a:latin typeface="Times New Roman" panose="02020603050405020304" pitchFamily="18" charset="0"/>
                <a:cs typeface="Times New Roman" panose="02020603050405020304" pitchFamily="18" charset="0"/>
              </a:rPr>
              <a:t> </a:t>
            </a:r>
            <a:r>
              <a:rPr lang="en-US" sz="2800" kern="0" dirty="0" err="1">
                <a:latin typeface="Times New Roman" panose="02020603050405020304" pitchFamily="18" charset="0"/>
                <a:cs typeface="Times New Roman" panose="02020603050405020304" pitchFamily="18" charset="0"/>
              </a:rPr>
              <a:t>thức</a:t>
            </a:r>
            <a:r>
              <a:rPr lang="en-US" sz="2800" kern="0" dirty="0">
                <a:latin typeface="Times New Roman" panose="02020603050405020304" pitchFamily="18" charset="0"/>
                <a:cs typeface="Times New Roman" panose="02020603050405020304" pitchFamily="18" charset="0"/>
              </a:rPr>
              <a:t> </a:t>
            </a:r>
            <a:r>
              <a:rPr lang="en-US" sz="2800" kern="0" dirty="0" err="1">
                <a:latin typeface="Times New Roman" panose="02020603050405020304" pitchFamily="18" charset="0"/>
                <a:cs typeface="Times New Roman" panose="02020603050405020304" pitchFamily="18" charset="0"/>
              </a:rPr>
              <a:t>ăn</a:t>
            </a:r>
            <a:r>
              <a:rPr lang="en-US" sz="2800" kern="0" dirty="0">
                <a:latin typeface="Times New Roman" panose="02020603050405020304" pitchFamily="18" charset="0"/>
                <a:cs typeface="Times New Roman" panose="02020603050405020304" pitchFamily="18" charset="0"/>
              </a:rPr>
              <a:t> </a:t>
            </a:r>
            <a:r>
              <a:rPr lang="en-US" sz="2800" kern="0" dirty="0" err="1">
                <a:latin typeface="Times New Roman" panose="02020603050405020304" pitchFamily="18" charset="0"/>
                <a:cs typeface="Times New Roman" panose="02020603050405020304" pitchFamily="18" charset="0"/>
              </a:rPr>
              <a:t>chế</a:t>
            </a:r>
            <a:r>
              <a:rPr lang="en-US" sz="2800" kern="0" dirty="0">
                <a:latin typeface="Times New Roman" panose="02020603050405020304" pitchFamily="18" charset="0"/>
                <a:cs typeface="Times New Roman" panose="02020603050405020304" pitchFamily="18" charset="0"/>
              </a:rPr>
              <a:t> </a:t>
            </a:r>
            <a:r>
              <a:rPr lang="en-US" sz="2800" kern="0" dirty="0" err="1">
                <a:latin typeface="Times New Roman" panose="02020603050405020304" pitchFamily="18" charset="0"/>
                <a:cs typeface="Times New Roman" panose="02020603050405020304" pitchFamily="18" charset="0"/>
              </a:rPr>
              <a:t>biến</a:t>
            </a:r>
            <a:r>
              <a:rPr lang="en-US" sz="2800" kern="0" dirty="0">
                <a:latin typeface="Times New Roman" panose="02020603050405020304" pitchFamily="18" charset="0"/>
                <a:cs typeface="Times New Roman" panose="02020603050405020304" pitchFamily="18" charset="0"/>
              </a:rPr>
              <a:t> </a:t>
            </a:r>
            <a:r>
              <a:rPr lang="en-US" sz="2800" kern="0" dirty="0" err="1">
                <a:latin typeface="Times New Roman" panose="02020603050405020304" pitchFamily="18" charset="0"/>
                <a:cs typeface="Times New Roman" panose="02020603050405020304" pitchFamily="18" charset="0"/>
              </a:rPr>
              <a:t>từ</a:t>
            </a:r>
            <a:r>
              <a:rPr lang="en-US" sz="2800" kern="0" dirty="0">
                <a:latin typeface="Times New Roman" panose="02020603050405020304" pitchFamily="18" charset="0"/>
                <a:cs typeface="Times New Roman" panose="02020603050405020304" pitchFamily="18" charset="0"/>
              </a:rPr>
              <a:t> </a:t>
            </a:r>
            <a:r>
              <a:rPr lang="en-US" sz="2800" kern="0" dirty="0" err="1">
                <a:latin typeface="Times New Roman" panose="02020603050405020304" pitchFamily="18" charset="0"/>
                <a:cs typeface="Times New Roman" panose="02020603050405020304" pitchFamily="18" charset="0"/>
              </a:rPr>
              <a:t>đậu</a:t>
            </a:r>
            <a:r>
              <a:rPr lang="en-US" sz="2800" kern="0" dirty="0">
                <a:latin typeface="Times New Roman" panose="02020603050405020304" pitchFamily="18" charset="0"/>
                <a:cs typeface="Times New Roman" panose="02020603050405020304" pitchFamily="18" charset="0"/>
              </a:rPr>
              <a:t>: </a:t>
            </a:r>
            <a:r>
              <a:rPr lang="en-US" sz="2800" kern="0" dirty="0" err="1">
                <a:latin typeface="Times New Roman" panose="02020603050405020304" pitchFamily="18" charset="0"/>
                <a:cs typeface="Times New Roman" panose="02020603050405020304" pitchFamily="18" charset="0"/>
              </a:rPr>
              <a:t>đậu</a:t>
            </a:r>
            <a:r>
              <a:rPr lang="en-US" sz="2800" kern="0" dirty="0">
                <a:latin typeface="Times New Roman" panose="02020603050405020304" pitchFamily="18" charset="0"/>
                <a:cs typeface="Times New Roman" panose="02020603050405020304" pitchFamily="18" charset="0"/>
              </a:rPr>
              <a:t> </a:t>
            </a:r>
            <a:r>
              <a:rPr lang="en-US" sz="2800" kern="0" dirty="0" err="1">
                <a:latin typeface="Times New Roman" panose="02020603050405020304" pitchFamily="18" charset="0"/>
                <a:cs typeface="Times New Roman" panose="02020603050405020304" pitchFamily="18" charset="0"/>
              </a:rPr>
              <a:t>đen</a:t>
            </a:r>
            <a:r>
              <a:rPr lang="en-US" sz="2800" kern="0" dirty="0">
                <a:latin typeface="Times New Roman" panose="02020603050405020304" pitchFamily="18" charset="0"/>
                <a:cs typeface="Times New Roman" panose="02020603050405020304" pitchFamily="18" charset="0"/>
              </a:rPr>
              <a:t>, </a:t>
            </a:r>
            <a:r>
              <a:rPr lang="en-US" sz="2800" kern="0" dirty="0" err="1">
                <a:latin typeface="Times New Roman" panose="02020603050405020304" pitchFamily="18" charset="0"/>
                <a:cs typeface="Times New Roman" panose="02020603050405020304" pitchFamily="18" charset="0"/>
              </a:rPr>
              <a:t>đậu</a:t>
            </a:r>
            <a:r>
              <a:rPr lang="en-US" sz="2800" kern="0" dirty="0">
                <a:latin typeface="Times New Roman" panose="02020603050405020304" pitchFamily="18" charset="0"/>
                <a:cs typeface="Times New Roman" panose="02020603050405020304" pitchFamily="18" charset="0"/>
              </a:rPr>
              <a:t> </a:t>
            </a:r>
            <a:r>
              <a:rPr lang="en-US" sz="2800" kern="0" dirty="0" err="1">
                <a:latin typeface="Times New Roman" panose="02020603050405020304" pitchFamily="18" charset="0"/>
                <a:cs typeface="Times New Roman" panose="02020603050405020304" pitchFamily="18" charset="0"/>
              </a:rPr>
              <a:t>xanh</a:t>
            </a:r>
            <a:r>
              <a:rPr lang="en-US" sz="2800" kern="0" dirty="0">
                <a:latin typeface="Times New Roman" panose="02020603050405020304" pitchFamily="18" charset="0"/>
                <a:cs typeface="Times New Roman" panose="02020603050405020304" pitchFamily="18" charset="0"/>
              </a:rPr>
              <a:t>, </a:t>
            </a:r>
            <a:r>
              <a:rPr lang="en-US" sz="2800" kern="0" dirty="0" err="1">
                <a:latin typeface="Times New Roman" panose="02020603050405020304" pitchFamily="18" charset="0"/>
                <a:cs typeface="Times New Roman" panose="02020603050405020304" pitchFamily="18" charset="0"/>
              </a:rPr>
              <a:t>đậu</a:t>
            </a:r>
            <a:r>
              <a:rPr lang="en-US" sz="2800" kern="0" dirty="0">
                <a:latin typeface="Times New Roman" panose="02020603050405020304" pitchFamily="18" charset="0"/>
                <a:cs typeface="Times New Roman" panose="02020603050405020304" pitchFamily="18" charset="0"/>
              </a:rPr>
              <a:t> </a:t>
            </a:r>
            <a:r>
              <a:rPr lang="en-US" sz="2800" kern="0" dirty="0" err="1">
                <a:latin typeface="Times New Roman" panose="02020603050405020304" pitchFamily="18" charset="0"/>
                <a:cs typeface="Times New Roman" panose="02020603050405020304" pitchFamily="18" charset="0"/>
              </a:rPr>
              <a:t>nành</a:t>
            </a:r>
            <a:r>
              <a:rPr lang="en-US" sz="2800" kern="0" dirty="0">
                <a:latin typeface="Times New Roman" panose="02020603050405020304" pitchFamily="18" charset="0"/>
                <a:cs typeface="Times New Roman" panose="02020603050405020304" pitchFamily="18" charset="0"/>
              </a:rPr>
              <a:t>… </a:t>
            </a:r>
            <a:r>
              <a:rPr lang="en-US" sz="2800" kern="0" dirty="0" err="1">
                <a:latin typeface="Times New Roman" panose="02020603050405020304" pitchFamily="18" charset="0"/>
                <a:cs typeface="Times New Roman" panose="02020603050405020304" pitchFamily="18" charset="0"/>
              </a:rPr>
              <a:t>vừa</a:t>
            </a:r>
            <a:r>
              <a:rPr lang="en-US" sz="2800" kern="0" dirty="0">
                <a:latin typeface="Times New Roman" panose="02020603050405020304" pitchFamily="18" charset="0"/>
                <a:cs typeface="Times New Roman" panose="02020603050405020304" pitchFamily="18" charset="0"/>
              </a:rPr>
              <a:t> </a:t>
            </a:r>
            <a:r>
              <a:rPr lang="en-US" sz="2800" kern="0" dirty="0" err="1">
                <a:latin typeface="Times New Roman" panose="02020603050405020304" pitchFamily="18" charset="0"/>
                <a:cs typeface="Times New Roman" panose="02020603050405020304" pitchFamily="18" charset="0"/>
              </a:rPr>
              <a:t>giàu</a:t>
            </a:r>
            <a:r>
              <a:rPr lang="en-US" sz="2800" kern="0" dirty="0">
                <a:latin typeface="Times New Roman" panose="02020603050405020304" pitchFamily="18" charset="0"/>
                <a:cs typeface="Times New Roman" panose="02020603050405020304" pitchFamily="18" charset="0"/>
              </a:rPr>
              <a:t> </a:t>
            </a:r>
            <a:r>
              <a:rPr lang="en-US" sz="2800" kern="0" dirty="0" err="1">
                <a:latin typeface="Times New Roman" panose="02020603050405020304" pitchFamily="18" charset="0"/>
                <a:cs typeface="Times New Roman" panose="02020603050405020304" pitchFamily="18" charset="0"/>
              </a:rPr>
              <a:t>đạm</a:t>
            </a:r>
            <a:r>
              <a:rPr lang="en-US" sz="2800" kern="0" dirty="0">
                <a:latin typeface="Times New Roman" panose="02020603050405020304" pitchFamily="18" charset="0"/>
                <a:cs typeface="Times New Roman" panose="02020603050405020304" pitchFamily="18" charset="0"/>
              </a:rPr>
              <a:t> </a:t>
            </a:r>
            <a:r>
              <a:rPr lang="en-US" sz="2800" kern="0" dirty="0" err="1">
                <a:latin typeface="Times New Roman" panose="02020603050405020304" pitchFamily="18" charset="0"/>
                <a:cs typeface="Times New Roman" panose="02020603050405020304" pitchFamily="18" charset="0"/>
              </a:rPr>
              <a:t>dễ</a:t>
            </a:r>
            <a:r>
              <a:rPr lang="en-US" sz="2800" kern="0" dirty="0">
                <a:latin typeface="Times New Roman" panose="02020603050405020304" pitchFamily="18" charset="0"/>
                <a:cs typeface="Times New Roman" panose="02020603050405020304" pitchFamily="18" charset="0"/>
              </a:rPr>
              <a:t> </a:t>
            </a:r>
            <a:r>
              <a:rPr lang="en-US" sz="2800" kern="0" dirty="0" err="1">
                <a:latin typeface="Times New Roman" panose="02020603050405020304" pitchFamily="18" charset="0"/>
                <a:cs typeface="Times New Roman" panose="02020603050405020304" pitchFamily="18" charset="0"/>
              </a:rPr>
              <a:t>tiêu</a:t>
            </a:r>
            <a:r>
              <a:rPr lang="en-US" sz="2800" kern="0" dirty="0">
                <a:latin typeface="Times New Roman" panose="02020603050405020304" pitchFamily="18" charset="0"/>
                <a:cs typeface="Times New Roman" panose="02020603050405020304" pitchFamily="18" charset="0"/>
              </a:rPr>
              <a:t>, </a:t>
            </a:r>
            <a:r>
              <a:rPr lang="en-US" sz="2800" kern="0" dirty="0" err="1">
                <a:latin typeface="Times New Roman" panose="02020603050405020304" pitchFamily="18" charset="0"/>
                <a:cs typeface="Times New Roman" panose="02020603050405020304" pitchFamily="18" charset="0"/>
              </a:rPr>
              <a:t>vừa</a:t>
            </a:r>
            <a:r>
              <a:rPr lang="en-US" sz="2800" kern="0" dirty="0">
                <a:latin typeface="Times New Roman" panose="02020603050405020304" pitchFamily="18" charset="0"/>
                <a:cs typeface="Times New Roman" panose="02020603050405020304" pitchFamily="18" charset="0"/>
              </a:rPr>
              <a:t> </a:t>
            </a:r>
            <a:r>
              <a:rPr lang="en-US" sz="2800" kern="0" dirty="0" err="1">
                <a:latin typeface="Times New Roman" panose="02020603050405020304" pitchFamily="18" charset="0"/>
                <a:cs typeface="Times New Roman" panose="02020603050405020304" pitchFamily="18" charset="0"/>
              </a:rPr>
              <a:t>giàu</a:t>
            </a:r>
            <a:r>
              <a:rPr lang="en-US" sz="2800" kern="0" dirty="0">
                <a:latin typeface="Times New Roman" panose="02020603050405020304" pitchFamily="18" charset="0"/>
                <a:cs typeface="Times New Roman" panose="02020603050405020304" pitchFamily="18" charset="0"/>
              </a:rPr>
              <a:t> </a:t>
            </a:r>
            <a:r>
              <a:rPr lang="en-US" sz="2800" kern="0" dirty="0" err="1">
                <a:latin typeface="Times New Roman" panose="02020603050405020304" pitchFamily="18" charset="0"/>
                <a:cs typeface="Times New Roman" panose="02020603050405020304" pitchFamily="18" charset="0"/>
              </a:rPr>
              <a:t>chất</a:t>
            </a:r>
            <a:r>
              <a:rPr lang="en-US" sz="2800" kern="0" dirty="0">
                <a:latin typeface="Times New Roman" panose="02020603050405020304" pitchFamily="18" charset="0"/>
                <a:cs typeface="Times New Roman" panose="02020603050405020304" pitchFamily="18" charset="0"/>
              </a:rPr>
              <a:t> </a:t>
            </a:r>
            <a:r>
              <a:rPr lang="en-US" sz="2800" kern="0" dirty="0" err="1">
                <a:latin typeface="Times New Roman" panose="02020603050405020304" pitchFamily="18" charset="0"/>
                <a:cs typeface="Times New Roman" panose="02020603050405020304" pitchFamily="18" charset="0"/>
              </a:rPr>
              <a:t>béo</a:t>
            </a:r>
            <a:r>
              <a:rPr lang="en-US" sz="2800" kern="0" dirty="0">
                <a:latin typeface="Times New Roman" panose="02020603050405020304" pitchFamily="18" charset="0"/>
                <a:cs typeface="Times New Roman" panose="02020603050405020304" pitchFamily="18" charset="0"/>
              </a:rPr>
              <a:t> </a:t>
            </a:r>
            <a:r>
              <a:rPr lang="en-US" sz="2800" kern="0" dirty="0" err="1">
                <a:latin typeface="Times New Roman" panose="02020603050405020304" pitchFamily="18" charset="0"/>
                <a:cs typeface="Times New Roman" panose="02020603050405020304" pitchFamily="18" charset="0"/>
              </a:rPr>
              <a:t>có</a:t>
            </a:r>
            <a:r>
              <a:rPr lang="en-US" sz="2800" kern="0" dirty="0">
                <a:latin typeface="Times New Roman" panose="02020603050405020304" pitchFamily="18" charset="0"/>
                <a:cs typeface="Times New Roman" panose="02020603050405020304" pitchFamily="18" charset="0"/>
              </a:rPr>
              <a:t> </a:t>
            </a:r>
            <a:r>
              <a:rPr lang="en-US" sz="2800" kern="0" dirty="0" err="1">
                <a:latin typeface="Times New Roman" panose="02020603050405020304" pitchFamily="18" charset="0"/>
                <a:cs typeface="Times New Roman" panose="02020603050405020304" pitchFamily="18" charset="0"/>
              </a:rPr>
              <a:t>tác</a:t>
            </a:r>
            <a:r>
              <a:rPr lang="en-US" sz="2800" kern="0" dirty="0">
                <a:latin typeface="Times New Roman" panose="02020603050405020304" pitchFamily="18" charset="0"/>
                <a:cs typeface="Times New Roman" panose="02020603050405020304" pitchFamily="18" charset="0"/>
              </a:rPr>
              <a:t> </a:t>
            </a:r>
            <a:r>
              <a:rPr lang="en-US" sz="2800" kern="0" dirty="0" err="1">
                <a:latin typeface="Times New Roman" panose="02020603050405020304" pitchFamily="18" charset="0"/>
                <a:cs typeface="Times New Roman" panose="02020603050405020304" pitchFamily="18" charset="0"/>
              </a:rPr>
              <a:t>dụng</a:t>
            </a:r>
            <a:r>
              <a:rPr lang="en-US" sz="2800" kern="0" dirty="0">
                <a:latin typeface="Times New Roman" panose="02020603050405020304" pitchFamily="18" charset="0"/>
                <a:cs typeface="Times New Roman" panose="02020603050405020304" pitchFamily="18" charset="0"/>
              </a:rPr>
              <a:t> </a:t>
            </a:r>
            <a:r>
              <a:rPr lang="en-US" sz="2800" kern="0" dirty="0" err="1">
                <a:latin typeface="Times New Roman" panose="02020603050405020304" pitchFamily="18" charset="0"/>
                <a:cs typeface="Times New Roman" panose="02020603050405020304" pitchFamily="18" charset="0"/>
              </a:rPr>
              <a:t>phòng</a:t>
            </a:r>
            <a:r>
              <a:rPr lang="en-US" sz="2800" kern="0" dirty="0">
                <a:latin typeface="Times New Roman" panose="02020603050405020304" pitchFamily="18" charset="0"/>
                <a:cs typeface="Times New Roman" panose="02020603050405020304" pitchFamily="18" charset="0"/>
              </a:rPr>
              <a:t> </a:t>
            </a:r>
            <a:r>
              <a:rPr lang="en-US" sz="2800" kern="0" dirty="0" err="1">
                <a:latin typeface="Times New Roman" panose="02020603050405020304" pitchFamily="18" charset="0"/>
                <a:cs typeface="Times New Roman" panose="02020603050405020304" pitchFamily="18" charset="0"/>
              </a:rPr>
              <a:t>chống</a:t>
            </a:r>
            <a:r>
              <a:rPr lang="en-US" sz="2800" kern="0" dirty="0">
                <a:latin typeface="Times New Roman" panose="02020603050405020304" pitchFamily="18" charset="0"/>
                <a:cs typeface="Times New Roman" panose="02020603050405020304" pitchFamily="18" charset="0"/>
              </a:rPr>
              <a:t> </a:t>
            </a:r>
            <a:r>
              <a:rPr lang="en-US" sz="2800" kern="0" dirty="0" err="1">
                <a:latin typeface="Times New Roman" panose="02020603050405020304" pitchFamily="18" charset="0"/>
                <a:cs typeface="Times New Roman" panose="02020603050405020304" pitchFamily="18" charset="0"/>
              </a:rPr>
              <a:t>bệnh</a:t>
            </a:r>
            <a:r>
              <a:rPr lang="en-US" sz="2800" kern="0" dirty="0">
                <a:latin typeface="Times New Roman" panose="02020603050405020304" pitchFamily="18" charset="0"/>
                <a:cs typeface="Times New Roman" panose="02020603050405020304" pitchFamily="18" charset="0"/>
              </a:rPr>
              <a:t> </a:t>
            </a:r>
            <a:r>
              <a:rPr lang="en-US" sz="2800" kern="0" dirty="0" err="1">
                <a:latin typeface="Times New Roman" panose="02020603050405020304" pitchFamily="18" charset="0"/>
                <a:cs typeface="Times New Roman" panose="02020603050405020304" pitchFamily="18" charset="0"/>
              </a:rPr>
              <a:t>tim</a:t>
            </a:r>
            <a:r>
              <a:rPr lang="en-US" sz="2800" kern="0" dirty="0">
                <a:latin typeface="Times New Roman" panose="02020603050405020304" pitchFamily="18" charset="0"/>
                <a:cs typeface="Times New Roman" panose="02020603050405020304" pitchFamily="18" charset="0"/>
              </a:rPr>
              <a:t> </a:t>
            </a:r>
            <a:r>
              <a:rPr lang="en-US" sz="2800" kern="0" dirty="0" err="1">
                <a:latin typeface="Times New Roman" panose="02020603050405020304" pitchFamily="18" charset="0"/>
                <a:cs typeface="Times New Roman" panose="02020603050405020304" pitchFamily="18" charset="0"/>
              </a:rPr>
              <a:t>mạch</a:t>
            </a:r>
            <a:r>
              <a:rPr lang="en-US" sz="2800" kern="0" dirty="0">
                <a:latin typeface="Times New Roman" panose="02020603050405020304" pitchFamily="18" charset="0"/>
                <a:cs typeface="Times New Roman" panose="02020603050405020304" pitchFamily="18" charset="0"/>
              </a:rPr>
              <a:t>.</a:t>
            </a:r>
          </a:p>
          <a:p>
            <a:pPr indent="-265336" algn="just" defTabSz="707563">
              <a:spcBef>
                <a:spcPts val="0"/>
              </a:spcBef>
              <a:defRPr/>
            </a:pPr>
            <a:r>
              <a:rPr lang="en-US" sz="2800" kern="0" dirty="0">
                <a:solidFill>
                  <a:srgbClr val="FF0000"/>
                </a:solidFill>
                <a:latin typeface="Times New Roman" panose="02020603050405020304" pitchFamily="18" charset="0"/>
                <a:cs typeface="Times New Roman" panose="02020603050405020304" pitchFamily="18" charset="0"/>
              </a:rPr>
              <a:t>4.</a:t>
            </a:r>
            <a:r>
              <a:rPr lang="en-US" sz="2800" kern="0" dirty="0">
                <a:solidFill>
                  <a:srgbClr val="F30B1C"/>
                </a:solidFill>
                <a:latin typeface="Times New Roman" panose="02020603050405020304" pitchFamily="18" charset="0"/>
                <a:cs typeface="Times New Roman" panose="02020603050405020304" pitchFamily="18" charset="0"/>
              </a:rPr>
              <a:t>Vừng </a:t>
            </a:r>
            <a:r>
              <a:rPr lang="en-US" sz="2800" kern="0" dirty="0" err="1">
                <a:solidFill>
                  <a:srgbClr val="F30B1C"/>
                </a:solidFill>
                <a:latin typeface="Times New Roman" panose="02020603050405020304" pitchFamily="18" charset="0"/>
                <a:cs typeface="Times New Roman" panose="02020603050405020304" pitchFamily="18" charset="0"/>
              </a:rPr>
              <a:t>lạc</a:t>
            </a:r>
            <a:r>
              <a:rPr lang="en-US" sz="2800" kern="0" dirty="0">
                <a:latin typeface="Times New Roman" panose="02020603050405020304" pitchFamily="18" charset="0"/>
                <a:cs typeface="Times New Roman" panose="02020603050405020304" pitchFamily="18" charset="0"/>
              </a:rPr>
              <a:t>: Cho </a:t>
            </a:r>
            <a:r>
              <a:rPr lang="en-US" sz="2800" kern="0" dirty="0" err="1">
                <a:latin typeface="Times New Roman" panose="02020603050405020304" pitchFamily="18" charset="0"/>
                <a:cs typeface="Times New Roman" panose="02020603050405020304" pitchFamily="18" charset="0"/>
              </a:rPr>
              <a:t>nhiều</a:t>
            </a:r>
            <a:r>
              <a:rPr lang="en-US" sz="2800" kern="0" dirty="0">
                <a:latin typeface="Times New Roman" panose="02020603050405020304" pitchFamily="18" charset="0"/>
                <a:cs typeface="Times New Roman" panose="02020603050405020304" pitchFamily="18" charset="0"/>
              </a:rPr>
              <a:t> </a:t>
            </a:r>
            <a:r>
              <a:rPr lang="en-US" sz="2800" kern="0" dirty="0" err="1">
                <a:latin typeface="Times New Roman" panose="02020603050405020304" pitchFamily="18" charset="0"/>
                <a:cs typeface="Times New Roman" panose="02020603050405020304" pitchFamily="18" charset="0"/>
              </a:rPr>
              <a:t>chất</a:t>
            </a:r>
            <a:r>
              <a:rPr lang="en-US" sz="2800" kern="0" dirty="0">
                <a:latin typeface="Times New Roman" panose="02020603050405020304" pitchFamily="18" charset="0"/>
                <a:cs typeface="Times New Roman" panose="02020603050405020304" pitchFamily="18" charset="0"/>
              </a:rPr>
              <a:t> </a:t>
            </a:r>
            <a:r>
              <a:rPr lang="en-US" sz="2800" kern="0" dirty="0" err="1">
                <a:latin typeface="Times New Roman" panose="02020603050405020304" pitchFamily="18" charset="0"/>
                <a:cs typeface="Times New Roman" panose="02020603050405020304" pitchFamily="18" charset="0"/>
              </a:rPr>
              <a:t>béo</a:t>
            </a:r>
            <a:r>
              <a:rPr lang="en-US" sz="2800" kern="0" dirty="0">
                <a:latin typeface="Times New Roman" panose="02020603050405020304" pitchFamily="18" charset="0"/>
                <a:cs typeface="Times New Roman" panose="02020603050405020304" pitchFamily="18" charset="0"/>
              </a:rPr>
              <a:t>, </a:t>
            </a:r>
            <a:r>
              <a:rPr lang="en-US" sz="2800" kern="0" dirty="0" err="1">
                <a:latin typeface="Times New Roman" panose="02020603050405020304" pitchFamily="18" charset="0"/>
                <a:cs typeface="Times New Roman" panose="02020603050405020304" pitchFamily="18" charset="0"/>
              </a:rPr>
              <a:t>đồng</a:t>
            </a:r>
            <a:r>
              <a:rPr lang="en-US" sz="2800" kern="0" dirty="0">
                <a:latin typeface="Times New Roman" panose="02020603050405020304" pitchFamily="18" charset="0"/>
                <a:cs typeface="Times New Roman" panose="02020603050405020304" pitchFamily="18" charset="0"/>
              </a:rPr>
              <a:t> </a:t>
            </a:r>
            <a:r>
              <a:rPr lang="en-US" sz="2800" kern="0" dirty="0" err="1">
                <a:latin typeface="Times New Roman" panose="02020603050405020304" pitchFamily="18" charset="0"/>
                <a:cs typeface="Times New Roman" panose="02020603050405020304" pitchFamily="18" charset="0"/>
              </a:rPr>
              <a:t>thời</a:t>
            </a:r>
            <a:r>
              <a:rPr lang="en-US" sz="2800" kern="0" dirty="0">
                <a:latin typeface="Times New Roman" panose="02020603050405020304" pitchFamily="18" charset="0"/>
                <a:cs typeface="Times New Roman" panose="02020603050405020304" pitchFamily="18" charset="0"/>
              </a:rPr>
              <a:t> </a:t>
            </a:r>
            <a:r>
              <a:rPr lang="en-US" sz="2800" kern="0" dirty="0" err="1">
                <a:latin typeface="Times New Roman" panose="02020603050405020304" pitchFamily="18" charset="0"/>
                <a:cs typeface="Times New Roman" panose="02020603050405020304" pitchFamily="18" charset="0"/>
              </a:rPr>
              <a:t>chứa</a:t>
            </a:r>
            <a:r>
              <a:rPr lang="en-US" sz="2800" kern="0" dirty="0">
                <a:latin typeface="Times New Roman" panose="02020603050405020304" pitchFamily="18" charset="0"/>
                <a:cs typeface="Times New Roman" panose="02020603050405020304" pitchFamily="18" charset="0"/>
              </a:rPr>
              <a:t> </a:t>
            </a:r>
            <a:r>
              <a:rPr lang="en-US" sz="2800" kern="0" dirty="0" err="1">
                <a:latin typeface="Times New Roman" panose="02020603050405020304" pitchFamily="18" charset="0"/>
                <a:cs typeface="Times New Roman" panose="02020603050405020304" pitchFamily="18" charset="0"/>
              </a:rPr>
              <a:t>nhiều</a:t>
            </a:r>
            <a:r>
              <a:rPr lang="en-US" sz="2800" kern="0" dirty="0">
                <a:latin typeface="Times New Roman" panose="02020603050405020304" pitchFamily="18" charset="0"/>
                <a:cs typeface="Times New Roman" panose="02020603050405020304" pitchFamily="18" charset="0"/>
              </a:rPr>
              <a:t> </a:t>
            </a:r>
            <a:r>
              <a:rPr lang="en-US" sz="2800" kern="0" dirty="0" err="1">
                <a:latin typeface="Times New Roman" panose="02020603050405020304" pitchFamily="18" charset="0"/>
                <a:cs typeface="Times New Roman" panose="02020603050405020304" pitchFamily="18" charset="0"/>
              </a:rPr>
              <a:t>đạm</a:t>
            </a:r>
            <a:r>
              <a:rPr lang="en-US" sz="2800" kern="0" dirty="0">
                <a:latin typeface="Times New Roman" panose="02020603050405020304" pitchFamily="18" charset="0"/>
                <a:cs typeface="Times New Roman" panose="02020603050405020304" pitchFamily="18" charset="0"/>
              </a:rPr>
              <a:t>.</a:t>
            </a:r>
          </a:p>
          <a:p>
            <a:pPr marL="265336" indent="-265336" algn="just" defTabSz="707563">
              <a:spcBef>
                <a:spcPct val="20000"/>
              </a:spcBef>
              <a:defRPr/>
            </a:pPr>
            <a:endParaRPr lang="en-US" sz="2800" kern="0" dirty="0">
              <a:latin typeface="Arial" pitchFamily="34" charset="0"/>
              <a:cs typeface="Arial" pitchFamily="34" charset="0"/>
            </a:endParaRPr>
          </a:p>
        </p:txBody>
      </p:sp>
    </p:spTree>
    <p:extLst>
      <p:ext uri="{BB962C8B-B14F-4D97-AF65-F5344CB8AC3E}">
        <p14:creationId xmlns:p14="http://schemas.microsoft.com/office/powerpoint/2010/main" val="1454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linds(horizont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xit" presetSubtype="10" fill="hold" grpId="1" nodeType="clickEffect">
                                  <p:stCondLst>
                                    <p:cond delay="0"/>
                                  </p:stCondLst>
                                  <p:childTnLst>
                                    <p:animEffect transition="out" filter="blinds(horizontal)">
                                      <p:cBhvr>
                                        <p:cTn id="16" dur="500"/>
                                        <p:tgtEl>
                                          <p:spTgt spid="11"/>
                                        </p:tgtEl>
                                      </p:cBhvr>
                                    </p:animEffect>
                                    <p:set>
                                      <p:cBhvr>
                                        <p:cTn id="17" dur="1" fill="hold">
                                          <p:stCondLst>
                                            <p:cond delay="499"/>
                                          </p:stCondLst>
                                        </p:cTn>
                                        <p:tgtEl>
                                          <p:spTgt spid="11"/>
                                        </p:tgtEl>
                                        <p:attrNameLst>
                                          <p:attrName>style.visibility</p:attrName>
                                        </p:attrNameLst>
                                      </p:cBhvr>
                                      <p:to>
                                        <p:strVal val="hidden"/>
                                      </p:to>
                                    </p:set>
                                  </p:childTnLst>
                                </p:cTn>
                              </p:par>
                              <p:par>
                                <p:cTn id="18" presetID="3" presetClass="exit" presetSubtype="10" fill="hold" grpId="1" nodeType="withEffect">
                                  <p:stCondLst>
                                    <p:cond delay="0"/>
                                  </p:stCondLst>
                                  <p:childTnLst>
                                    <p:animEffect transition="out" filter="blinds(horizontal)">
                                      <p:cBhvr>
                                        <p:cTn id="19" dur="500"/>
                                        <p:tgtEl>
                                          <p:spTgt spid="12"/>
                                        </p:tgtEl>
                                      </p:cBhvr>
                                    </p:animEffect>
                                    <p:set>
                                      <p:cBhvr>
                                        <p:cTn id="20" dur="1" fill="hold">
                                          <p:stCondLst>
                                            <p:cond delay="499"/>
                                          </p:stCondLst>
                                        </p:cTn>
                                        <p:tgtEl>
                                          <p:spTgt spid="12"/>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blinds(horizontal)">
                                      <p:cBhvr>
                                        <p:cTn id="25" dur="500"/>
                                        <p:tgtEl>
                                          <p:spTgt spid="13"/>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blinds(horizontal)">
                                      <p:cBhvr>
                                        <p:cTn id="3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P spid="12" grpId="0"/>
      <p:bldP spid="12" grpId="1"/>
      <p:bldP spid="13" grpId="0" animBg="1"/>
      <p:bldP spid="1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WordArt 2"/>
          <p:cNvSpPr>
            <a:spLocks noChangeArrowheads="1" noChangeShapeType="1" noTextEdit="1"/>
          </p:cNvSpPr>
          <p:nvPr/>
        </p:nvSpPr>
        <p:spPr bwMode="auto">
          <a:xfrm>
            <a:off x="2596445" y="1284111"/>
            <a:ext cx="3838222" cy="677333"/>
          </a:xfrm>
          <a:prstGeom prst="rect">
            <a:avLst/>
          </a:prstGeom>
        </p:spPr>
        <p:txBody>
          <a:bodyPr wrap="none" fromWordArt="1">
            <a:prstTxWarp prst="textPlain">
              <a:avLst>
                <a:gd name="adj" fmla="val 50000"/>
              </a:avLst>
            </a:prstTxWarp>
          </a:bodyPr>
          <a:lstStyle/>
          <a:p>
            <a:pPr algn="ctr"/>
            <a:r>
              <a:rPr lang="en-US" sz="2667" kern="10" dirty="0">
                <a:ln w="19050">
                  <a:solidFill>
                    <a:srgbClr val="FF0000"/>
                  </a:solidFill>
                  <a:round/>
                  <a:headEnd/>
                  <a:tailEnd/>
                </a:ln>
                <a:solidFill>
                  <a:srgbClr val="FF00FF"/>
                </a:solidFill>
                <a:effectLst>
                  <a:outerShdw dist="35921" dir="2700000" algn="ctr" rotWithShape="0">
                    <a:srgbClr val="990000"/>
                  </a:outerShdw>
                </a:effectLst>
                <a:latin typeface="VNI-Cooper" pitchFamily="2" charset="0"/>
              </a:rPr>
              <a:t>DAËN DOØ</a:t>
            </a:r>
          </a:p>
        </p:txBody>
      </p:sp>
      <p:grpSp>
        <p:nvGrpSpPr>
          <p:cNvPr id="15364" name="Group 5"/>
          <p:cNvGrpSpPr>
            <a:grpSpLocks/>
          </p:cNvGrpSpPr>
          <p:nvPr/>
        </p:nvGrpSpPr>
        <p:grpSpPr bwMode="auto">
          <a:xfrm>
            <a:off x="1185334" y="889000"/>
            <a:ext cx="6773333" cy="5080000"/>
            <a:chOff x="8" y="0"/>
            <a:chExt cx="5760" cy="4320"/>
          </a:xfrm>
        </p:grpSpPr>
        <p:pic>
          <p:nvPicPr>
            <p:cNvPr id="15365" name="Picture 6" descr="GRANS02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31882" flipH="1">
              <a:off x="4848" y="3394"/>
              <a:ext cx="912" cy="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Picture 7" descr="GRANS02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465066">
              <a:off x="96" y="3394"/>
              <a:ext cx="961" cy="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5367" name="Group 8"/>
            <p:cNvGrpSpPr>
              <a:grpSpLocks/>
            </p:cNvGrpSpPr>
            <p:nvPr/>
          </p:nvGrpSpPr>
          <p:grpSpPr bwMode="auto">
            <a:xfrm>
              <a:off x="8" y="0"/>
              <a:ext cx="5760" cy="4320"/>
              <a:chOff x="672" y="0"/>
              <a:chExt cx="5760" cy="4320"/>
            </a:xfrm>
          </p:grpSpPr>
          <p:pic>
            <p:nvPicPr>
              <p:cNvPr id="15368" name="Picture 9" descr="BD21325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2" y="4176"/>
                <a:ext cx="5760" cy="144"/>
              </a:xfrm>
              <a:prstGeom prst="rect">
                <a:avLst/>
              </a:prstGeom>
              <a:gradFill rotWithShape="1">
                <a:gsLst>
                  <a:gs pos="0">
                    <a:srgbClr val="FF00FF"/>
                  </a:gs>
                  <a:gs pos="50000">
                    <a:srgbClr val="FFFFFF"/>
                  </a:gs>
                  <a:gs pos="100000">
                    <a:srgbClr val="FF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5369" name="Picture 10" descr="BD21325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2" y="0"/>
                <a:ext cx="5760" cy="144"/>
              </a:xfrm>
              <a:prstGeom prst="rect">
                <a:avLst/>
              </a:prstGeom>
              <a:gradFill rotWithShape="1">
                <a:gsLst>
                  <a:gs pos="0">
                    <a:srgbClr val="FF00FF"/>
                  </a:gs>
                  <a:gs pos="50000">
                    <a:srgbClr val="FFFFFF"/>
                  </a:gs>
                  <a:gs pos="100000">
                    <a:srgbClr val="FF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5370" name="Picture 11" descr="BD21325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88" y="192"/>
                <a:ext cx="144" cy="3984"/>
              </a:xfrm>
              <a:prstGeom prst="rect">
                <a:avLst/>
              </a:prstGeom>
              <a:gradFill rotWithShape="1">
                <a:gsLst>
                  <a:gs pos="0">
                    <a:srgbClr val="FF00FF"/>
                  </a:gs>
                  <a:gs pos="50000">
                    <a:srgbClr val="FFFFFF"/>
                  </a:gs>
                  <a:gs pos="100000">
                    <a:srgbClr val="FF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5371" name="Picture 12" descr="BD21325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2" y="0"/>
                <a:ext cx="153" cy="4224"/>
              </a:xfrm>
              <a:prstGeom prst="rect">
                <a:avLst/>
              </a:prstGeom>
              <a:gradFill rotWithShape="1">
                <a:gsLst>
                  <a:gs pos="0">
                    <a:srgbClr val="FF00FF"/>
                  </a:gs>
                  <a:gs pos="50000">
                    <a:srgbClr val="FFFFFF"/>
                  </a:gs>
                  <a:gs pos="100000">
                    <a:srgbClr val="FF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pic>
        </p:grpSp>
      </p:grpSp>
      <p:sp>
        <p:nvSpPr>
          <p:cNvPr id="12" name="Text Box 8">
            <a:extLst>
              <a:ext uri="{FF2B5EF4-FFF2-40B4-BE49-F238E27FC236}">
                <a16:creationId xmlns:a16="http://schemas.microsoft.com/office/drawing/2014/main" id="{450473F8-5A86-4690-B05E-30C9C5C565E3}"/>
              </a:ext>
            </a:extLst>
          </p:cNvPr>
          <p:cNvSpPr txBox="1">
            <a:spLocks noChangeArrowheads="1"/>
          </p:cNvSpPr>
          <p:nvPr/>
        </p:nvSpPr>
        <p:spPr bwMode="auto">
          <a:xfrm>
            <a:off x="2499209" y="2586769"/>
            <a:ext cx="4800600" cy="913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defTabSz="903039">
              <a:lnSpc>
                <a:spcPct val="150000"/>
              </a:lnSpc>
              <a:spcBef>
                <a:spcPct val="0"/>
              </a:spcBef>
              <a:buFont typeface="Arial" panose="020B0604020202020204" pitchFamily="34" charset="0"/>
              <a:buNone/>
            </a:pPr>
            <a:r>
              <a:rPr lang="en-US" altLang="en-US" sz="3556" b="1" dirty="0">
                <a:solidFill>
                  <a:prstClr val="black"/>
                </a:solidFill>
                <a:latin typeface="Times New Roman" panose="02020603050405020304" pitchFamily="18" charset="0"/>
                <a:ea typeface="+mn-ea"/>
                <a:cs typeface="Arial"/>
                <a:sym typeface="Arial"/>
              </a:rPr>
              <a:t>1. </a:t>
            </a:r>
            <a:r>
              <a:rPr lang="en-US" altLang="en-US" sz="3556" b="1" dirty="0" err="1">
                <a:solidFill>
                  <a:prstClr val="black"/>
                </a:solidFill>
                <a:latin typeface="Times New Roman" panose="02020603050405020304" pitchFamily="18" charset="0"/>
                <a:ea typeface="+mn-ea"/>
                <a:cs typeface="Arial"/>
                <a:sym typeface="Arial"/>
              </a:rPr>
              <a:t>Xem</a:t>
            </a:r>
            <a:r>
              <a:rPr lang="en-US" altLang="en-US" sz="3556" b="1" dirty="0">
                <a:solidFill>
                  <a:prstClr val="black"/>
                </a:solidFill>
                <a:latin typeface="Times New Roman" panose="02020603050405020304" pitchFamily="18" charset="0"/>
                <a:ea typeface="+mn-ea"/>
                <a:cs typeface="Arial"/>
                <a:sym typeface="Arial"/>
              </a:rPr>
              <a:t> </a:t>
            </a:r>
            <a:r>
              <a:rPr lang="en-US" altLang="en-US" sz="3556" b="1" dirty="0" err="1">
                <a:solidFill>
                  <a:prstClr val="black"/>
                </a:solidFill>
                <a:latin typeface="Times New Roman" panose="02020603050405020304" pitchFamily="18" charset="0"/>
                <a:ea typeface="+mn-ea"/>
                <a:cs typeface="Arial"/>
                <a:sym typeface="Arial"/>
              </a:rPr>
              <a:t>lại</a:t>
            </a:r>
            <a:r>
              <a:rPr lang="en-US" altLang="en-US" sz="3556" b="1" dirty="0">
                <a:solidFill>
                  <a:prstClr val="black"/>
                </a:solidFill>
                <a:latin typeface="Times New Roman" panose="02020603050405020304" pitchFamily="18" charset="0"/>
                <a:ea typeface="+mn-ea"/>
                <a:cs typeface="Arial"/>
                <a:sym typeface="Arial"/>
              </a:rPr>
              <a:t> </a:t>
            </a:r>
            <a:r>
              <a:rPr lang="en-US" altLang="en-US" sz="3556" b="1" dirty="0" err="1">
                <a:solidFill>
                  <a:prstClr val="black"/>
                </a:solidFill>
                <a:latin typeface="Times New Roman" panose="02020603050405020304" pitchFamily="18" charset="0"/>
                <a:ea typeface="+mn-ea"/>
                <a:cs typeface="Arial"/>
                <a:sym typeface="Arial"/>
              </a:rPr>
              <a:t>nội</a:t>
            </a:r>
            <a:r>
              <a:rPr lang="en-US" altLang="en-US" sz="3556" b="1" dirty="0">
                <a:solidFill>
                  <a:prstClr val="black"/>
                </a:solidFill>
                <a:latin typeface="Times New Roman" panose="02020603050405020304" pitchFamily="18" charset="0"/>
                <a:ea typeface="+mn-ea"/>
                <a:cs typeface="Arial"/>
                <a:sym typeface="Arial"/>
              </a:rPr>
              <a:t> dung </a:t>
            </a:r>
            <a:r>
              <a:rPr lang="en-US" altLang="en-US" sz="3556" b="1" dirty="0" err="1">
                <a:solidFill>
                  <a:prstClr val="black"/>
                </a:solidFill>
                <a:latin typeface="Times New Roman" panose="02020603050405020304" pitchFamily="18" charset="0"/>
                <a:ea typeface="+mn-ea"/>
                <a:cs typeface="Arial"/>
                <a:sym typeface="Arial"/>
              </a:rPr>
              <a:t>bài</a:t>
            </a:r>
            <a:r>
              <a:rPr lang="en-US" altLang="en-US" sz="3556" b="1" dirty="0">
                <a:solidFill>
                  <a:prstClr val="black"/>
                </a:solidFill>
                <a:latin typeface="Times New Roman" panose="02020603050405020304" pitchFamily="18" charset="0"/>
                <a:ea typeface="+mn-ea"/>
                <a:cs typeface="Arial"/>
                <a:sym typeface="Arial"/>
              </a:rPr>
              <a:t>. </a:t>
            </a:r>
          </a:p>
        </p:txBody>
      </p:sp>
      <p:sp>
        <p:nvSpPr>
          <p:cNvPr id="13" name="Text Box 8">
            <a:extLst>
              <a:ext uri="{FF2B5EF4-FFF2-40B4-BE49-F238E27FC236}">
                <a16:creationId xmlns:a16="http://schemas.microsoft.com/office/drawing/2014/main" id="{A659364F-9847-422B-96AE-FC34FA975A5B}"/>
              </a:ext>
            </a:extLst>
          </p:cNvPr>
          <p:cNvSpPr txBox="1">
            <a:spLocks noChangeArrowheads="1"/>
          </p:cNvSpPr>
          <p:nvPr/>
        </p:nvSpPr>
        <p:spPr bwMode="auto">
          <a:xfrm>
            <a:off x="2499209" y="3576034"/>
            <a:ext cx="4191000" cy="913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defTabSz="903039">
              <a:lnSpc>
                <a:spcPct val="150000"/>
              </a:lnSpc>
              <a:spcBef>
                <a:spcPct val="0"/>
              </a:spcBef>
              <a:buFont typeface="Arial" panose="020B0604020202020204" pitchFamily="34" charset="0"/>
              <a:buNone/>
            </a:pPr>
            <a:r>
              <a:rPr lang="en-US" altLang="en-US" sz="3556" b="1" dirty="0">
                <a:solidFill>
                  <a:prstClr val="black"/>
                </a:solidFill>
                <a:latin typeface="Times New Roman" panose="02020603050405020304" pitchFamily="18" charset="0"/>
                <a:ea typeface="+mn-ea"/>
                <a:cs typeface="Arial"/>
                <a:sym typeface="Arial"/>
              </a:rPr>
              <a:t>2. </a:t>
            </a:r>
            <a:r>
              <a:rPr lang="en-US" altLang="en-US" sz="3556" b="1" dirty="0" err="1">
                <a:solidFill>
                  <a:prstClr val="black"/>
                </a:solidFill>
                <a:latin typeface="Times New Roman" panose="02020603050405020304" pitchFamily="18" charset="0"/>
                <a:ea typeface="+mn-ea"/>
                <a:cs typeface="Arial"/>
                <a:sym typeface="Arial"/>
              </a:rPr>
              <a:t>Học</a:t>
            </a:r>
            <a:r>
              <a:rPr lang="en-US" altLang="en-US" sz="3556" b="1" dirty="0">
                <a:solidFill>
                  <a:prstClr val="black"/>
                </a:solidFill>
                <a:latin typeface="Times New Roman" panose="02020603050405020304" pitchFamily="18" charset="0"/>
                <a:ea typeface="+mn-ea"/>
                <a:cs typeface="Arial"/>
                <a:sym typeface="Arial"/>
              </a:rPr>
              <a:t> </a:t>
            </a:r>
            <a:r>
              <a:rPr lang="en-US" altLang="en-US" sz="3556" b="1" dirty="0" err="1">
                <a:solidFill>
                  <a:prstClr val="black"/>
                </a:solidFill>
                <a:latin typeface="Times New Roman" panose="02020603050405020304" pitchFamily="18" charset="0"/>
                <a:ea typeface="+mn-ea"/>
                <a:cs typeface="Arial"/>
                <a:sym typeface="Arial"/>
              </a:rPr>
              <a:t>ghi</a:t>
            </a:r>
            <a:r>
              <a:rPr lang="en-US" altLang="en-US" sz="3556" b="1" dirty="0">
                <a:solidFill>
                  <a:prstClr val="black"/>
                </a:solidFill>
                <a:latin typeface="Times New Roman" panose="02020603050405020304" pitchFamily="18" charset="0"/>
                <a:ea typeface="+mn-ea"/>
                <a:cs typeface="Arial"/>
                <a:sym typeface="Arial"/>
              </a:rPr>
              <a:t> </a:t>
            </a:r>
            <a:r>
              <a:rPr lang="en-US" altLang="en-US" sz="3556" b="1" dirty="0" err="1">
                <a:solidFill>
                  <a:prstClr val="black"/>
                </a:solidFill>
                <a:latin typeface="Times New Roman" panose="02020603050405020304" pitchFamily="18" charset="0"/>
                <a:ea typeface="+mn-ea"/>
                <a:cs typeface="Arial"/>
                <a:sym typeface="Arial"/>
              </a:rPr>
              <a:t>nhớ</a:t>
            </a:r>
            <a:r>
              <a:rPr lang="en-US" altLang="en-US" sz="3556" b="1" dirty="0">
                <a:solidFill>
                  <a:prstClr val="black"/>
                </a:solidFill>
                <a:latin typeface="Times New Roman" panose="02020603050405020304" pitchFamily="18" charset="0"/>
                <a:ea typeface="+mn-ea"/>
                <a:cs typeface="Arial"/>
                <a:sym typeface="Arial"/>
              </a:rPr>
              <a:t> </a:t>
            </a:r>
            <a:r>
              <a:rPr lang="en-US" altLang="en-US" sz="3556" b="1" dirty="0" err="1">
                <a:solidFill>
                  <a:prstClr val="black"/>
                </a:solidFill>
                <a:latin typeface="Times New Roman" panose="02020603050405020304" pitchFamily="18" charset="0"/>
                <a:ea typeface="+mn-ea"/>
                <a:cs typeface="Arial"/>
                <a:sym typeface="Arial"/>
              </a:rPr>
              <a:t>bài</a:t>
            </a:r>
            <a:r>
              <a:rPr lang="en-US" altLang="en-US" sz="3556" b="1" dirty="0">
                <a:solidFill>
                  <a:prstClr val="black"/>
                </a:solidFill>
                <a:latin typeface="Times New Roman" panose="02020603050405020304" pitchFamily="18" charset="0"/>
                <a:ea typeface="+mn-ea"/>
                <a:cs typeface="Arial"/>
                <a:sym typeface="Arial"/>
              </a:rPr>
              <a:t>.</a:t>
            </a:r>
          </a:p>
        </p:txBody>
      </p:sp>
    </p:spTree>
    <p:extLst>
      <p:ext uri="{BB962C8B-B14F-4D97-AF65-F5344CB8AC3E}">
        <p14:creationId xmlns:p14="http://schemas.microsoft.com/office/powerpoint/2010/main" val="620089614"/>
      </p:ext>
    </p:extLst>
  </p:cSld>
  <p:clrMapOvr>
    <a:masterClrMapping/>
  </p:clrMapOvr>
  <p:transition spd="slow">
    <p:rand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15" descr="Fresh Nutritious Green Ecological Far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4925"/>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ounded Rectangular Callout 4"/>
          <p:cNvSpPr/>
          <p:nvPr/>
        </p:nvSpPr>
        <p:spPr>
          <a:xfrm>
            <a:off x="1066800" y="1333500"/>
            <a:ext cx="5584825" cy="2628900"/>
          </a:xfrm>
          <a:prstGeom prst="wedgeRoundRectCallout">
            <a:avLst>
              <a:gd name="adj1" fmla="val 21263"/>
              <a:gd name="adj2" fmla="val 62716"/>
              <a:gd name="adj3" fmla="val 16667"/>
            </a:avLst>
          </a:prstGeom>
          <a:solidFill>
            <a:srgbClr val="FFFF00"/>
          </a:solidFill>
          <a:ln>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vi-VN"/>
          </a:p>
        </p:txBody>
      </p:sp>
      <p:sp>
        <p:nvSpPr>
          <p:cNvPr id="4" name="Rectangle 5"/>
          <p:cNvSpPr>
            <a:spLocks noChangeArrowheads="1"/>
          </p:cNvSpPr>
          <p:nvPr/>
        </p:nvSpPr>
        <p:spPr bwMode="auto">
          <a:xfrm>
            <a:off x="1447800" y="1333500"/>
            <a:ext cx="5203825"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charset="0"/>
              </a:defRPr>
            </a:lvl1pPr>
            <a:lvl2pPr marL="742950" indent="-285750" eaLnBrk="0" hangingPunct="0">
              <a:spcBef>
                <a:spcPct val="20000"/>
              </a:spcBef>
              <a:buFont typeface="Arial" charset="0"/>
              <a:buChar char="–"/>
              <a:defRPr sz="2800">
                <a:solidFill>
                  <a:schemeClr val="tx1"/>
                </a:solidFill>
                <a:latin typeface="Calibri" charset="0"/>
              </a:defRPr>
            </a:lvl2pPr>
            <a:lvl3pPr marL="1143000" indent="-228600" eaLnBrk="0" hangingPunct="0">
              <a:spcBef>
                <a:spcPct val="20000"/>
              </a:spcBef>
              <a:buFont typeface="Arial" charset="0"/>
              <a:buChar char="•"/>
              <a:defRPr sz="2400">
                <a:solidFill>
                  <a:schemeClr val="tx1"/>
                </a:solidFill>
                <a:latin typeface="Calibri" charset="0"/>
              </a:defRPr>
            </a:lvl3pPr>
            <a:lvl4pPr marL="1600200" indent="-228600" eaLnBrk="0" hangingPunct="0">
              <a:spcBef>
                <a:spcPct val="20000"/>
              </a:spcBef>
              <a:buFont typeface="Arial" charset="0"/>
              <a:buChar char="–"/>
              <a:defRPr sz="2000">
                <a:solidFill>
                  <a:schemeClr val="tx1"/>
                </a:solidFill>
                <a:latin typeface="Calibri" charset="0"/>
              </a:defRPr>
            </a:lvl4pPr>
            <a:lvl5pPr marL="2057400" indent="-228600" eaLnBrk="0" hangingPunct="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just" eaLnBrk="1" hangingPunct="1">
              <a:spcBef>
                <a:spcPct val="0"/>
              </a:spcBef>
              <a:buFontTx/>
              <a:buNone/>
            </a:pPr>
            <a:r>
              <a:rPr lang="en-US" altLang="en-US" sz="4000" b="1">
                <a:solidFill>
                  <a:schemeClr val="hlink"/>
                </a:solidFill>
                <a:latin typeface="Times New Roman" charset="0"/>
                <a:ea typeface="Times New Roman" charset="0"/>
                <a:cs typeface="Times New Roman" charset="0"/>
              </a:rPr>
              <a:t>1. Vì sao cần phải phối hợp nhiều loại thức ăn và thường xuyên thay đổi món ăn?</a:t>
            </a:r>
            <a:endParaRPr lang="en-US" altLang="en-US" sz="4000" b="1" i="1" u="sng">
              <a:solidFill>
                <a:schemeClr val="hlink"/>
              </a:solidFill>
              <a:latin typeface="Times New Roman" charset="0"/>
              <a:ea typeface="Times New Roman" charset="0"/>
              <a:cs typeface="Times New Roman" charset="0"/>
            </a:endParaRPr>
          </a:p>
        </p:txBody>
      </p:sp>
      <p:pic>
        <p:nvPicPr>
          <p:cNvPr id="46082" name="Picture 2" descr="Lý thuyết luyện từ và câu: câu hỏi và dấu chấm hỏi tiếng việt 4"/>
          <p:cNvPicPr>
            <a:picLocks noChangeAspect="1" noChangeArrowheads="1"/>
          </p:cNvPicPr>
          <p:nvPr/>
        </p:nvPicPr>
        <p:blipFill>
          <a:blip r:embed="rId3">
            <a:extLst>
              <a:ext uri="{28A0092B-C50C-407E-A947-70E740481C1C}">
                <a14:useLocalDpi xmlns:a14="http://schemas.microsoft.com/office/drawing/2010/main" val="0"/>
              </a:ext>
            </a:extLst>
          </a:blip>
          <a:srcRect l="12007" t="13074" r="26923" b="19101"/>
          <a:stretch>
            <a:fillRect/>
          </a:stretch>
        </p:blipFill>
        <p:spPr bwMode="auto">
          <a:xfrm>
            <a:off x="4724400" y="3962400"/>
            <a:ext cx="2079625" cy="273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par>
                                <p:cTn id="11" presetID="26" presetClass="emph" presetSubtype="0" repeatCount="indefinite" fill="hold" nodeType="withEffect">
                                  <p:stCondLst>
                                    <p:cond delay="0"/>
                                  </p:stCondLst>
                                  <p:childTnLst>
                                    <p:animEffect transition="out" filter="fade">
                                      <p:cBhvr>
                                        <p:cTn id="12" dur="500" tmFilter="0, 0; .2, .5; .8, .5; 1, 0"/>
                                        <p:tgtEl>
                                          <p:spTgt spid="46082"/>
                                        </p:tgtEl>
                                      </p:cBhvr>
                                    </p:animEffect>
                                    <p:animScale>
                                      <p:cBhvr>
                                        <p:cTn id="13" dur="250" autoRev="1" fill="hold"/>
                                        <p:tgtEl>
                                          <p:spTgt spid="4608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4" descr="Eco Friendly Leaves Label"/>
          <p:cNvPicPr>
            <a:picLocks noChangeAspect="1" noChangeArrowheads="1"/>
          </p:cNvPicPr>
          <p:nvPr/>
        </p:nvPicPr>
        <p:blipFill>
          <a:blip r:embed="rId2">
            <a:extLst>
              <a:ext uri="{28A0092B-C50C-407E-A947-70E740481C1C}">
                <a14:useLocalDpi xmlns:a14="http://schemas.microsoft.com/office/drawing/2010/main" val="0"/>
              </a:ext>
            </a:extLst>
          </a:blip>
          <a:srcRect l="18481" t="10674" r="11580" b="8601"/>
          <a:stretch>
            <a:fillRect/>
          </a:stretch>
        </p:blipFill>
        <p:spPr bwMode="auto">
          <a:xfrm>
            <a:off x="228600" y="304800"/>
            <a:ext cx="4876800" cy="451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8"/>
          <p:cNvSpPr txBox="1">
            <a:spLocks noChangeArrowheads="1"/>
          </p:cNvSpPr>
          <p:nvPr/>
        </p:nvSpPr>
        <p:spPr bwMode="auto">
          <a:xfrm>
            <a:off x="228600" y="1752600"/>
            <a:ext cx="4222750"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charset="0"/>
              </a:defRPr>
            </a:lvl1pPr>
            <a:lvl2pPr marL="742950" indent="-285750" eaLnBrk="0" hangingPunct="0">
              <a:spcBef>
                <a:spcPct val="20000"/>
              </a:spcBef>
              <a:buFont typeface="Arial" charset="0"/>
              <a:buChar char="–"/>
              <a:defRPr sz="2800">
                <a:solidFill>
                  <a:schemeClr val="tx1"/>
                </a:solidFill>
                <a:latin typeface="Calibri" charset="0"/>
              </a:defRPr>
            </a:lvl2pPr>
            <a:lvl3pPr marL="1143000" indent="-228600" eaLnBrk="0" hangingPunct="0">
              <a:spcBef>
                <a:spcPct val="20000"/>
              </a:spcBef>
              <a:buFont typeface="Arial" charset="0"/>
              <a:buChar char="•"/>
              <a:defRPr sz="2400">
                <a:solidFill>
                  <a:schemeClr val="tx1"/>
                </a:solidFill>
                <a:latin typeface="Calibri" charset="0"/>
              </a:defRPr>
            </a:lvl3pPr>
            <a:lvl4pPr marL="1600200" indent="-228600" eaLnBrk="0" hangingPunct="0">
              <a:spcBef>
                <a:spcPct val="20000"/>
              </a:spcBef>
              <a:buFont typeface="Arial" charset="0"/>
              <a:buChar char="–"/>
              <a:defRPr sz="2000">
                <a:solidFill>
                  <a:schemeClr val="tx1"/>
                </a:solidFill>
                <a:latin typeface="Calibri" charset="0"/>
              </a:defRPr>
            </a:lvl4pPr>
            <a:lvl5pPr marL="2057400" indent="-228600" eaLnBrk="0" hangingPunct="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just" eaLnBrk="1" hangingPunct="1">
              <a:spcBef>
                <a:spcPct val="50000"/>
              </a:spcBef>
              <a:buFontTx/>
              <a:buNone/>
            </a:pPr>
            <a:r>
              <a:rPr lang="en-US" altLang="en-US" sz="2200" b="1">
                <a:solidFill>
                  <a:srgbClr val="990000"/>
                </a:solidFill>
                <a:latin typeface="Times New Roman" charset="0"/>
                <a:ea typeface="Times New Roman" charset="0"/>
                <a:cs typeface="Times New Roman" charset="0"/>
              </a:rPr>
              <a:t> </a:t>
            </a:r>
            <a:r>
              <a:rPr lang="en-US" altLang="en-US" sz="2200" b="1">
                <a:latin typeface="Times New Roman" charset="0"/>
                <a:ea typeface="Times New Roman" charset="0"/>
                <a:cs typeface="Times New Roman" charset="0"/>
              </a:rPr>
              <a:t>Nếu ngày nào cũng chỉ ăn</a:t>
            </a:r>
            <a:r>
              <a:rPr lang="en-US" altLang="en-US" sz="2200" b="1">
                <a:solidFill>
                  <a:srgbClr val="0000FF"/>
                </a:solidFill>
                <a:latin typeface="Times New Roman" charset="0"/>
                <a:ea typeface="Times New Roman" charset="0"/>
                <a:cs typeface="Times New Roman" charset="0"/>
              </a:rPr>
              <a:t> </a:t>
            </a:r>
            <a:r>
              <a:rPr lang="en-US" altLang="en-US" sz="2200" b="1">
                <a:solidFill>
                  <a:srgbClr val="FF0000"/>
                </a:solidFill>
                <a:latin typeface="Times New Roman" charset="0"/>
                <a:ea typeface="Times New Roman" charset="0"/>
                <a:cs typeface="Times New Roman" charset="0"/>
              </a:rPr>
              <a:t>một</a:t>
            </a:r>
            <a:r>
              <a:rPr lang="en-US" altLang="en-US" sz="2200" b="1">
                <a:solidFill>
                  <a:srgbClr val="990000"/>
                </a:solidFill>
                <a:latin typeface="Times New Roman" charset="0"/>
                <a:ea typeface="Times New Roman" charset="0"/>
                <a:cs typeface="Times New Roman" charset="0"/>
              </a:rPr>
              <a:t> </a:t>
            </a:r>
            <a:r>
              <a:rPr lang="en-US" altLang="en-US" sz="2200" b="1">
                <a:latin typeface="Times New Roman" charset="0"/>
                <a:ea typeface="Times New Roman" charset="0"/>
                <a:cs typeface="Times New Roman" charset="0"/>
              </a:rPr>
              <a:t>loại thức ăn và một loại rau thì có ảnh hưởng gì đến hoạt động sống không?</a:t>
            </a:r>
          </a:p>
        </p:txBody>
      </p:sp>
      <p:pic>
        <p:nvPicPr>
          <p:cNvPr id="7172" name="Picture 6" descr="10 thực phẩm tăng chất xám cho thai nhi từ trong bụng mẹ | VIAM"/>
          <p:cNvPicPr>
            <a:picLocks noChangeAspect="1" noChangeArrowheads="1"/>
          </p:cNvPicPr>
          <p:nvPr/>
        </p:nvPicPr>
        <p:blipFill>
          <a:blip r:embed="rId3">
            <a:extLst>
              <a:ext uri="{28A0092B-C50C-407E-A947-70E740481C1C}">
                <a14:useLocalDpi xmlns:a14="http://schemas.microsoft.com/office/drawing/2010/main" val="0"/>
              </a:ext>
            </a:extLst>
          </a:blip>
          <a:srcRect l="17308" r="16733" b="-4892"/>
          <a:stretch>
            <a:fillRect/>
          </a:stretch>
        </p:blipFill>
        <p:spPr bwMode="auto">
          <a:xfrm>
            <a:off x="6583363" y="347663"/>
            <a:ext cx="2592387" cy="2319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10" descr="Xử lý triệt để biếng ăn - chán ăn - ăn ngậm - chậm tăng cân - VietnamDS"/>
          <p:cNvPicPr>
            <a:picLocks noChangeAspect="1" noChangeArrowheads="1"/>
          </p:cNvPicPr>
          <p:nvPr/>
        </p:nvPicPr>
        <p:blipFill>
          <a:blip r:embed="rId4">
            <a:extLst>
              <a:ext uri="{28A0092B-C50C-407E-A947-70E740481C1C}">
                <a14:useLocalDpi xmlns:a14="http://schemas.microsoft.com/office/drawing/2010/main" val="0"/>
              </a:ext>
            </a:extLst>
          </a:blip>
          <a:srcRect l="13750" t="16978" r="18935" b="3218"/>
          <a:stretch>
            <a:fillRect/>
          </a:stretch>
        </p:blipFill>
        <p:spPr bwMode="auto">
          <a:xfrm>
            <a:off x="6667500" y="4532313"/>
            <a:ext cx="2438400" cy="216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Picture 12" descr="Ngày nào em cũng thấy mệt mỏi"/>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15200" y="2819400"/>
            <a:ext cx="1628775"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val 3"/>
          <p:cNvSpPr/>
          <p:nvPr/>
        </p:nvSpPr>
        <p:spPr>
          <a:xfrm>
            <a:off x="7210425" y="830263"/>
            <a:ext cx="1295400" cy="12954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vi-VN" sz="2000" dirty="0">
              <a:solidFill>
                <a:srgbClr val="0000FF"/>
              </a:solidFill>
              <a:latin typeface="Times New Roman" panose="02020603050405020304" pitchFamily="18" charset="0"/>
              <a:cs typeface="Times New Roman" panose="02020603050405020304" pitchFamily="18" charset="0"/>
            </a:endParaRPr>
          </a:p>
        </p:txBody>
      </p:sp>
      <p:sp>
        <p:nvSpPr>
          <p:cNvPr id="7176" name="TextBox 4"/>
          <p:cNvSpPr txBox="1">
            <a:spLocks noChangeArrowheads="1"/>
          </p:cNvSpPr>
          <p:nvPr/>
        </p:nvSpPr>
        <p:spPr bwMode="auto">
          <a:xfrm>
            <a:off x="5340350" y="808038"/>
            <a:ext cx="1243013" cy="831850"/>
          </a:xfrm>
          <a:prstGeom prst="rect">
            <a:avLst/>
          </a:prstGeom>
          <a:solidFill>
            <a:srgbClr val="CCFFCC"/>
          </a:solidFill>
          <a:ln w="9525">
            <a:solidFill>
              <a:srgbClr val="CCFFCC"/>
            </a:solidFill>
            <a:miter lim="800000"/>
            <a:headEnd/>
            <a:tailEnd/>
          </a:ln>
        </p:spPr>
        <p:txBody>
          <a:bodyPr>
            <a:spAutoFit/>
          </a:bodyPr>
          <a:lstStyle>
            <a:lvl1pPr eaLnBrk="0" hangingPunct="0">
              <a:spcBef>
                <a:spcPct val="20000"/>
              </a:spcBef>
              <a:buFont typeface="Arial" charset="0"/>
              <a:buChar char="•"/>
              <a:defRPr sz="3200">
                <a:solidFill>
                  <a:schemeClr val="tx1"/>
                </a:solidFill>
                <a:latin typeface="Calibri" charset="0"/>
              </a:defRPr>
            </a:lvl1pPr>
            <a:lvl2pPr marL="742950" indent="-285750" eaLnBrk="0" hangingPunct="0">
              <a:spcBef>
                <a:spcPct val="20000"/>
              </a:spcBef>
              <a:buFont typeface="Arial" charset="0"/>
              <a:buChar char="–"/>
              <a:defRPr sz="2800">
                <a:solidFill>
                  <a:schemeClr val="tx1"/>
                </a:solidFill>
                <a:latin typeface="Calibri" charset="0"/>
              </a:defRPr>
            </a:lvl2pPr>
            <a:lvl3pPr marL="1143000" indent="-228600" eaLnBrk="0" hangingPunct="0">
              <a:spcBef>
                <a:spcPct val="20000"/>
              </a:spcBef>
              <a:buFont typeface="Arial" charset="0"/>
              <a:buChar char="•"/>
              <a:defRPr sz="2400">
                <a:solidFill>
                  <a:schemeClr val="tx1"/>
                </a:solidFill>
                <a:latin typeface="Calibri" charset="0"/>
              </a:defRPr>
            </a:lvl3pPr>
            <a:lvl4pPr marL="1600200" indent="-228600" eaLnBrk="0" hangingPunct="0">
              <a:spcBef>
                <a:spcPct val="20000"/>
              </a:spcBef>
              <a:buFont typeface="Arial" charset="0"/>
              <a:buChar char="–"/>
              <a:defRPr sz="2000">
                <a:solidFill>
                  <a:schemeClr val="tx1"/>
                </a:solidFill>
                <a:latin typeface="Calibri" charset="0"/>
              </a:defRPr>
            </a:lvl4pPr>
            <a:lvl5pPr marL="2057400" indent="-228600" eaLnBrk="0" hangingPunct="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a:spcBef>
                <a:spcPct val="0"/>
              </a:spcBef>
              <a:buFontTx/>
              <a:buNone/>
            </a:pPr>
            <a:r>
              <a:rPr lang="en-US" altLang="vi-VN" sz="2400" b="1">
                <a:solidFill>
                  <a:srgbClr val="0000FF"/>
                </a:solidFill>
                <a:latin typeface="Times New Roman" charset="0"/>
                <a:ea typeface="Times New Roman" charset="0"/>
                <a:cs typeface="Times New Roman" charset="0"/>
              </a:rPr>
              <a:t>Không đủ chất</a:t>
            </a:r>
            <a:endParaRPr lang="vi-VN" altLang="vi-VN" sz="2400" b="1">
              <a:solidFill>
                <a:srgbClr val="0000FF"/>
              </a:solidFill>
              <a:latin typeface="Times New Roman" charset="0"/>
              <a:ea typeface="Times New Roman" charset="0"/>
              <a:cs typeface="Times New Roman" charset="0"/>
            </a:endParaRPr>
          </a:p>
        </p:txBody>
      </p:sp>
      <p:sp>
        <p:nvSpPr>
          <p:cNvPr id="7177" name="TextBox 13"/>
          <p:cNvSpPr txBox="1">
            <a:spLocks noChangeArrowheads="1"/>
          </p:cNvSpPr>
          <p:nvPr/>
        </p:nvSpPr>
        <p:spPr bwMode="auto">
          <a:xfrm>
            <a:off x="5619750" y="3405188"/>
            <a:ext cx="1589088" cy="461962"/>
          </a:xfrm>
          <a:prstGeom prst="rect">
            <a:avLst/>
          </a:prstGeom>
          <a:solidFill>
            <a:srgbClr val="CCFFCC"/>
          </a:solidFill>
          <a:ln w="9525">
            <a:solidFill>
              <a:srgbClr val="CCFFCC"/>
            </a:solidFill>
            <a:miter lim="800000"/>
            <a:headEnd/>
            <a:tailEnd/>
          </a:ln>
        </p:spPr>
        <p:txBody>
          <a:bodyPr>
            <a:spAutoFit/>
          </a:bodyPr>
          <a:lstStyle>
            <a:lvl1pPr eaLnBrk="0" hangingPunct="0">
              <a:spcBef>
                <a:spcPct val="20000"/>
              </a:spcBef>
              <a:buFont typeface="Arial" charset="0"/>
              <a:buChar char="•"/>
              <a:defRPr sz="3200">
                <a:solidFill>
                  <a:schemeClr val="tx1"/>
                </a:solidFill>
                <a:latin typeface="Calibri" charset="0"/>
              </a:defRPr>
            </a:lvl1pPr>
            <a:lvl2pPr marL="742950" indent="-285750" eaLnBrk="0" hangingPunct="0">
              <a:spcBef>
                <a:spcPct val="20000"/>
              </a:spcBef>
              <a:buFont typeface="Arial" charset="0"/>
              <a:buChar char="–"/>
              <a:defRPr sz="2800">
                <a:solidFill>
                  <a:schemeClr val="tx1"/>
                </a:solidFill>
                <a:latin typeface="Calibri" charset="0"/>
              </a:defRPr>
            </a:lvl2pPr>
            <a:lvl3pPr marL="1143000" indent="-228600" eaLnBrk="0" hangingPunct="0">
              <a:spcBef>
                <a:spcPct val="20000"/>
              </a:spcBef>
              <a:buFont typeface="Arial" charset="0"/>
              <a:buChar char="•"/>
              <a:defRPr sz="2400">
                <a:solidFill>
                  <a:schemeClr val="tx1"/>
                </a:solidFill>
                <a:latin typeface="Calibri" charset="0"/>
              </a:defRPr>
            </a:lvl3pPr>
            <a:lvl4pPr marL="1600200" indent="-228600" eaLnBrk="0" hangingPunct="0">
              <a:spcBef>
                <a:spcPct val="20000"/>
              </a:spcBef>
              <a:buFont typeface="Arial" charset="0"/>
              <a:buChar char="–"/>
              <a:defRPr sz="2000">
                <a:solidFill>
                  <a:schemeClr val="tx1"/>
                </a:solidFill>
                <a:latin typeface="Calibri" charset="0"/>
              </a:defRPr>
            </a:lvl4pPr>
            <a:lvl5pPr marL="2057400" indent="-228600" eaLnBrk="0" hangingPunct="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a:spcBef>
                <a:spcPct val="0"/>
              </a:spcBef>
              <a:buFontTx/>
              <a:buNone/>
            </a:pPr>
            <a:r>
              <a:rPr lang="en-US" altLang="vi-VN" sz="2400" b="1">
                <a:solidFill>
                  <a:srgbClr val="0000FF"/>
                </a:solidFill>
                <a:latin typeface="Times New Roman" charset="0"/>
                <a:ea typeface="Times New Roman" charset="0"/>
                <a:cs typeface="Times New Roman" charset="0"/>
              </a:rPr>
              <a:t>Mệt mỏi</a:t>
            </a:r>
            <a:endParaRPr lang="vi-VN" altLang="vi-VN" sz="2400" b="1">
              <a:solidFill>
                <a:srgbClr val="0000FF"/>
              </a:solidFill>
              <a:latin typeface="Times New Roman" charset="0"/>
              <a:ea typeface="Times New Roman" charset="0"/>
              <a:cs typeface="Times New Roman" charset="0"/>
            </a:endParaRPr>
          </a:p>
        </p:txBody>
      </p:sp>
      <p:sp>
        <p:nvSpPr>
          <p:cNvPr id="7178" name="TextBox 14"/>
          <p:cNvSpPr txBox="1">
            <a:spLocks noChangeArrowheads="1"/>
          </p:cNvSpPr>
          <p:nvPr/>
        </p:nvSpPr>
        <p:spPr bwMode="auto">
          <a:xfrm>
            <a:off x="5243513" y="5097463"/>
            <a:ext cx="1436687" cy="461962"/>
          </a:xfrm>
          <a:prstGeom prst="rect">
            <a:avLst/>
          </a:prstGeom>
          <a:solidFill>
            <a:srgbClr val="CCFFCC"/>
          </a:solidFill>
          <a:ln w="9525">
            <a:solidFill>
              <a:srgbClr val="CCFFCC"/>
            </a:solidFill>
            <a:miter lim="800000"/>
            <a:headEnd/>
            <a:tailEnd/>
          </a:ln>
        </p:spPr>
        <p:txBody>
          <a:bodyPr>
            <a:spAutoFit/>
          </a:bodyPr>
          <a:lstStyle>
            <a:lvl1pPr eaLnBrk="0" hangingPunct="0">
              <a:spcBef>
                <a:spcPct val="20000"/>
              </a:spcBef>
              <a:buFont typeface="Arial" charset="0"/>
              <a:buChar char="•"/>
              <a:defRPr sz="3200">
                <a:solidFill>
                  <a:schemeClr val="tx1"/>
                </a:solidFill>
                <a:latin typeface="Calibri" charset="0"/>
              </a:defRPr>
            </a:lvl1pPr>
            <a:lvl2pPr marL="742950" indent="-285750" eaLnBrk="0" hangingPunct="0">
              <a:spcBef>
                <a:spcPct val="20000"/>
              </a:spcBef>
              <a:buFont typeface="Arial" charset="0"/>
              <a:buChar char="–"/>
              <a:defRPr sz="2800">
                <a:solidFill>
                  <a:schemeClr val="tx1"/>
                </a:solidFill>
                <a:latin typeface="Calibri" charset="0"/>
              </a:defRPr>
            </a:lvl2pPr>
            <a:lvl3pPr marL="1143000" indent="-228600" eaLnBrk="0" hangingPunct="0">
              <a:spcBef>
                <a:spcPct val="20000"/>
              </a:spcBef>
              <a:buFont typeface="Arial" charset="0"/>
              <a:buChar char="•"/>
              <a:defRPr sz="2400">
                <a:solidFill>
                  <a:schemeClr val="tx1"/>
                </a:solidFill>
                <a:latin typeface="Calibri" charset="0"/>
              </a:defRPr>
            </a:lvl3pPr>
            <a:lvl4pPr marL="1600200" indent="-228600" eaLnBrk="0" hangingPunct="0">
              <a:spcBef>
                <a:spcPct val="20000"/>
              </a:spcBef>
              <a:buFont typeface="Arial" charset="0"/>
              <a:buChar char="–"/>
              <a:defRPr sz="2000">
                <a:solidFill>
                  <a:schemeClr val="tx1"/>
                </a:solidFill>
                <a:latin typeface="Calibri" charset="0"/>
              </a:defRPr>
            </a:lvl4pPr>
            <a:lvl5pPr marL="2057400" indent="-228600" eaLnBrk="0" hangingPunct="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a:spcBef>
                <a:spcPct val="0"/>
              </a:spcBef>
              <a:buFontTx/>
              <a:buNone/>
            </a:pPr>
            <a:r>
              <a:rPr lang="en-US" altLang="vi-VN" sz="2400" b="1">
                <a:solidFill>
                  <a:srgbClr val="0000FF"/>
                </a:solidFill>
                <a:latin typeface="Times New Roman" charset="0"/>
                <a:ea typeface="Times New Roman" charset="0"/>
                <a:cs typeface="Times New Roman" charset="0"/>
              </a:rPr>
              <a:t>Chán ăn</a:t>
            </a:r>
            <a:endParaRPr lang="vi-VN" altLang="vi-VN" sz="2400" b="1">
              <a:solidFill>
                <a:srgbClr val="0000FF"/>
              </a:solidFill>
              <a:latin typeface="Times New Roman" charset="0"/>
              <a:ea typeface="Times New Roman" charset="0"/>
              <a:cs typeface="Times New Roman" charset="0"/>
            </a:endParaRPr>
          </a:p>
        </p:txBody>
      </p:sp>
      <p:cxnSp>
        <p:nvCxnSpPr>
          <p:cNvPr id="9" name="Elbow Connector 8"/>
          <p:cNvCxnSpPr>
            <a:endCxn id="7176" idx="1"/>
          </p:cNvCxnSpPr>
          <p:nvPr/>
        </p:nvCxnSpPr>
        <p:spPr>
          <a:xfrm flipV="1">
            <a:off x="4481513" y="1223963"/>
            <a:ext cx="858837" cy="833437"/>
          </a:xfrm>
          <a:prstGeom prst="bentConnector3">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8" name="Elbow Connector 17"/>
          <p:cNvCxnSpPr>
            <a:stCxn id="6" idx="3"/>
            <a:endCxn id="7177" idx="0"/>
          </p:cNvCxnSpPr>
          <p:nvPr/>
        </p:nvCxnSpPr>
        <p:spPr>
          <a:xfrm>
            <a:off x="4451350" y="2476500"/>
            <a:ext cx="1962150" cy="928688"/>
          </a:xfrm>
          <a:prstGeom prst="bentConnector2">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1" name="Elbow Connector 20"/>
          <p:cNvCxnSpPr/>
          <p:nvPr/>
        </p:nvCxnSpPr>
        <p:spPr>
          <a:xfrm rot="16200000" flipH="1">
            <a:off x="3825081" y="3445669"/>
            <a:ext cx="2278063" cy="1025525"/>
          </a:xfrm>
          <a:prstGeom prst="bentConnector3">
            <a:avLst>
              <a:gd name="adj1" fmla="val 11059"/>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6"/>
                                        </p:tgtEl>
                                        <p:attrNameLst>
                                          <p:attrName>style.visibility</p:attrName>
                                        </p:attrNameLst>
                                      </p:cBhvr>
                                      <p:to>
                                        <p:strVal val="visible"/>
                                      </p:to>
                                    </p:set>
                                    <p:anim calcmode="discrete" valueType="clr">
                                      <p:cBhvr override="childStyle">
                                        <p:cTn id="7"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6"/>
                                        </p:tgtEl>
                                        <p:attrNameLst>
                                          <p:attrName>fillcolor</p:attrName>
                                        </p:attrNameLst>
                                      </p:cBhvr>
                                      <p:tavLst>
                                        <p:tav tm="0">
                                          <p:val>
                                            <p:clrVal>
                                              <a:schemeClr val="accent2"/>
                                            </p:clrVal>
                                          </p:val>
                                        </p:tav>
                                        <p:tav tm="50000">
                                          <p:val>
                                            <p:clrVal>
                                              <a:schemeClr val="hlink"/>
                                            </p:clrVal>
                                          </p:val>
                                        </p:tav>
                                      </p:tavLst>
                                    </p:anim>
                                    <p:set>
                                      <p:cBhvr>
                                        <p:cTn id="9" dur="80"/>
                                        <p:tgtEl>
                                          <p:spTgt spid="6"/>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2" presetClass="entr" presetSubtype="4" fill="hold" grpId="1" nodeType="clickEffect">
                                  <p:stCondLst>
                                    <p:cond delay="0"/>
                                  </p:stCondLst>
                                  <p:iterate type="lt">
                                    <p:tmPct val="0"/>
                                  </p:iterate>
                                  <p:childTnLst>
                                    <p:set>
                                      <p:cBhvr>
                                        <p:cTn id="13" dur="1" fill="hold">
                                          <p:stCondLst>
                                            <p:cond delay="0"/>
                                          </p:stCondLst>
                                        </p:cTn>
                                        <p:tgtEl>
                                          <p:spTgt spid="6"/>
                                        </p:tgtEl>
                                        <p:attrNameLst>
                                          <p:attrName>style.visibility</p:attrName>
                                        </p:attrNameLst>
                                      </p:cBhvr>
                                      <p:to>
                                        <p:strVal val="visible"/>
                                      </p:to>
                                    </p:set>
                                    <p:animEffect transition="in" filter="wipe(down)">
                                      <p:cBhvr>
                                        <p:cTn id="14" dur="500"/>
                                        <p:tgtEl>
                                          <p:spTgt spid="6"/>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6" presetClass="entr" presetSubtype="21" fill="hold" nodeType="clickEffect">
                                  <p:stCondLst>
                                    <p:cond delay="0"/>
                                  </p:stCondLst>
                                  <p:childTnLst>
                                    <p:set>
                                      <p:cBhvr>
                                        <p:cTn id="18" dur="1" fill="hold">
                                          <p:stCondLst>
                                            <p:cond delay="0"/>
                                          </p:stCondLst>
                                        </p:cTn>
                                        <p:tgtEl>
                                          <p:spTgt spid="7172"/>
                                        </p:tgtEl>
                                        <p:attrNameLst>
                                          <p:attrName>style.visibility</p:attrName>
                                        </p:attrNameLst>
                                      </p:cBhvr>
                                      <p:to>
                                        <p:strVal val="visible"/>
                                      </p:to>
                                    </p:set>
                                    <p:animEffect transition="in" filter="barn(inVertical)">
                                      <p:cBhvr>
                                        <p:cTn id="19" dur="500"/>
                                        <p:tgtEl>
                                          <p:spTgt spid="7172"/>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arn(inVertical)">
                                      <p:cBhvr>
                                        <p:cTn id="22" dur="500"/>
                                        <p:tgtEl>
                                          <p:spTgt spid="4"/>
                                        </p:tgtEl>
                                      </p:cBhvr>
                                    </p:animEffect>
                                  </p:childTnLst>
                                </p:cTn>
                              </p:par>
                              <p:par>
                                <p:cTn id="23" presetID="16" presetClass="entr" presetSubtype="21"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barn(inVertical)">
                                      <p:cBhvr>
                                        <p:cTn id="25" dur="500"/>
                                        <p:tgtEl>
                                          <p:spTgt spid="9"/>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7176"/>
                                        </p:tgtEl>
                                        <p:attrNameLst>
                                          <p:attrName>style.visibility</p:attrName>
                                        </p:attrNameLst>
                                      </p:cBhvr>
                                      <p:to>
                                        <p:strVal val="visible"/>
                                      </p:to>
                                    </p:set>
                                    <p:animEffect transition="in" filter="barn(inVertical)">
                                      <p:cBhvr>
                                        <p:cTn id="28" dur="500"/>
                                        <p:tgtEl>
                                          <p:spTgt spid="7176"/>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6" presetClass="entr" presetSubtype="21" fill="hold" nodeType="click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barn(inVertical)">
                                      <p:cBhvr>
                                        <p:cTn id="33" dur="500"/>
                                        <p:tgtEl>
                                          <p:spTgt spid="18"/>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7177"/>
                                        </p:tgtEl>
                                        <p:attrNameLst>
                                          <p:attrName>style.visibility</p:attrName>
                                        </p:attrNameLst>
                                      </p:cBhvr>
                                      <p:to>
                                        <p:strVal val="visible"/>
                                      </p:to>
                                    </p:set>
                                    <p:animEffect transition="in" filter="barn(inVertical)">
                                      <p:cBhvr>
                                        <p:cTn id="36" dur="500"/>
                                        <p:tgtEl>
                                          <p:spTgt spid="7177"/>
                                        </p:tgtEl>
                                      </p:cBhvr>
                                    </p:animEffect>
                                  </p:childTnLst>
                                </p:cTn>
                              </p:par>
                              <p:par>
                                <p:cTn id="37" presetID="16" presetClass="entr" presetSubtype="21" fill="hold" nodeType="withEffect">
                                  <p:stCondLst>
                                    <p:cond delay="0"/>
                                  </p:stCondLst>
                                  <p:childTnLst>
                                    <p:set>
                                      <p:cBhvr>
                                        <p:cTn id="38" dur="1" fill="hold">
                                          <p:stCondLst>
                                            <p:cond delay="0"/>
                                          </p:stCondLst>
                                        </p:cTn>
                                        <p:tgtEl>
                                          <p:spTgt spid="7174"/>
                                        </p:tgtEl>
                                        <p:attrNameLst>
                                          <p:attrName>style.visibility</p:attrName>
                                        </p:attrNameLst>
                                      </p:cBhvr>
                                      <p:to>
                                        <p:strVal val="visible"/>
                                      </p:to>
                                    </p:set>
                                    <p:animEffect transition="in" filter="barn(inVertical)">
                                      <p:cBhvr>
                                        <p:cTn id="39" dur="500"/>
                                        <p:tgtEl>
                                          <p:spTgt spid="7174"/>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16" presetClass="entr" presetSubtype="21" fill="hold" nodeType="click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barn(inVertical)">
                                      <p:cBhvr>
                                        <p:cTn id="44" dur="500"/>
                                        <p:tgtEl>
                                          <p:spTgt spid="21"/>
                                        </p:tgtEl>
                                      </p:cBhvr>
                                    </p:animEffect>
                                  </p:childTnLst>
                                </p:cTn>
                              </p:par>
                              <p:par>
                                <p:cTn id="45" presetID="16" presetClass="entr" presetSubtype="21" fill="hold" grpId="0" nodeType="withEffect">
                                  <p:stCondLst>
                                    <p:cond delay="0"/>
                                  </p:stCondLst>
                                  <p:childTnLst>
                                    <p:set>
                                      <p:cBhvr>
                                        <p:cTn id="46" dur="1" fill="hold">
                                          <p:stCondLst>
                                            <p:cond delay="0"/>
                                          </p:stCondLst>
                                        </p:cTn>
                                        <p:tgtEl>
                                          <p:spTgt spid="7178"/>
                                        </p:tgtEl>
                                        <p:attrNameLst>
                                          <p:attrName>style.visibility</p:attrName>
                                        </p:attrNameLst>
                                      </p:cBhvr>
                                      <p:to>
                                        <p:strVal val="visible"/>
                                      </p:to>
                                    </p:set>
                                    <p:animEffect transition="in" filter="barn(inVertical)">
                                      <p:cBhvr>
                                        <p:cTn id="47" dur="500"/>
                                        <p:tgtEl>
                                          <p:spTgt spid="7178"/>
                                        </p:tgtEl>
                                      </p:cBhvr>
                                    </p:animEffect>
                                  </p:childTnLst>
                                </p:cTn>
                              </p:par>
                              <p:par>
                                <p:cTn id="48" presetID="16" presetClass="entr" presetSubtype="21" fill="hold" nodeType="withEffect">
                                  <p:stCondLst>
                                    <p:cond delay="0"/>
                                  </p:stCondLst>
                                  <p:childTnLst>
                                    <p:set>
                                      <p:cBhvr>
                                        <p:cTn id="49" dur="1" fill="hold">
                                          <p:stCondLst>
                                            <p:cond delay="0"/>
                                          </p:stCondLst>
                                        </p:cTn>
                                        <p:tgtEl>
                                          <p:spTgt spid="7173"/>
                                        </p:tgtEl>
                                        <p:attrNameLst>
                                          <p:attrName>style.visibility</p:attrName>
                                        </p:attrNameLst>
                                      </p:cBhvr>
                                      <p:to>
                                        <p:strVal val="visible"/>
                                      </p:to>
                                    </p:set>
                                    <p:animEffect transition="in" filter="barn(inVertical)">
                                      <p:cBhvr>
                                        <p:cTn id="50" dur="500"/>
                                        <p:tgtEl>
                                          <p:spTgt spid="71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4" grpId="0" animBg="1"/>
      <p:bldP spid="7176" grpId="0" animBg="1"/>
      <p:bldP spid="7177" grpId="0" animBg="1"/>
      <p:bldP spid="717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71438" y="984250"/>
            <a:ext cx="4800600" cy="4800600"/>
          </a:xfrm>
          <a:prstGeom prst="ellipse">
            <a:avLst/>
          </a:prstGeom>
          <a:solidFill>
            <a:srgbClr val="00FFFF"/>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vi-VN"/>
          </a:p>
        </p:txBody>
      </p:sp>
      <p:pic>
        <p:nvPicPr>
          <p:cNvPr id="8195" name="Picture 2" descr="Muscle clipart muscular system, Picture #1702151 muscle clipart muscular  syste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14450" y="2127250"/>
            <a:ext cx="2595563" cy="323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9"/>
          <p:cNvSpPr txBox="1">
            <a:spLocks noChangeArrowheads="1"/>
          </p:cNvSpPr>
          <p:nvPr/>
        </p:nvSpPr>
        <p:spPr bwMode="auto">
          <a:xfrm rot="350384">
            <a:off x="205364" y="1200741"/>
            <a:ext cx="4463807" cy="4205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spcFirstLastPara="1">
            <a:prstTxWarp prst="textArchUp">
              <a:avLst>
                <a:gd name="adj" fmla="val 11170955"/>
              </a:avLst>
            </a:prstTxWarp>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50000"/>
              </a:spcBef>
              <a:buFontTx/>
              <a:buNone/>
              <a:defRPr/>
            </a:pPr>
            <a:r>
              <a:rPr lang="en-US" altLang="en-US" sz="3600" b="1" dirty="0">
                <a:solidFill>
                  <a:srgbClr val="FF0000"/>
                </a:solidFill>
                <a:latin typeface="Times New Roman" pitchFamily="18" charset="0"/>
                <a:ea typeface="+mn-ea"/>
                <a:cs typeface="Times New Roman" pitchFamily="18" charset="0"/>
              </a:rPr>
              <a:t> </a:t>
            </a:r>
            <a:r>
              <a:rPr lang="en-US" altLang="en-US" sz="3600" b="1" dirty="0" err="1">
                <a:solidFill>
                  <a:srgbClr val="FF0000"/>
                </a:solidFill>
                <a:latin typeface="Times New Roman" pitchFamily="18" charset="0"/>
                <a:ea typeface="+mn-ea"/>
                <a:cs typeface="Times New Roman" pitchFamily="18" charset="0"/>
              </a:rPr>
              <a:t>Để</a:t>
            </a:r>
            <a:r>
              <a:rPr lang="en-US" altLang="en-US" sz="3600" b="1" dirty="0">
                <a:solidFill>
                  <a:srgbClr val="FF0000"/>
                </a:solidFill>
                <a:latin typeface="Times New Roman" pitchFamily="18" charset="0"/>
                <a:ea typeface="+mn-ea"/>
                <a:cs typeface="Times New Roman" pitchFamily="18" charset="0"/>
              </a:rPr>
              <a:t> </a:t>
            </a:r>
            <a:r>
              <a:rPr lang="en-US" altLang="en-US" sz="3600" b="1" dirty="0" err="1">
                <a:solidFill>
                  <a:srgbClr val="FF0000"/>
                </a:solidFill>
                <a:latin typeface="Times New Roman" pitchFamily="18" charset="0"/>
                <a:ea typeface="+mn-ea"/>
                <a:cs typeface="Times New Roman" pitchFamily="18" charset="0"/>
              </a:rPr>
              <a:t>có</a:t>
            </a:r>
            <a:r>
              <a:rPr lang="en-US" altLang="en-US" sz="3600" b="1" dirty="0">
                <a:solidFill>
                  <a:srgbClr val="FF0000"/>
                </a:solidFill>
                <a:latin typeface="Times New Roman" pitchFamily="18" charset="0"/>
                <a:ea typeface="+mn-ea"/>
                <a:cs typeface="Times New Roman" pitchFamily="18" charset="0"/>
              </a:rPr>
              <a:t> </a:t>
            </a:r>
            <a:r>
              <a:rPr lang="en-US" altLang="en-US" sz="3600" b="1" dirty="0" err="1">
                <a:solidFill>
                  <a:srgbClr val="FF0000"/>
                </a:solidFill>
                <a:latin typeface="Times New Roman" pitchFamily="18" charset="0"/>
                <a:ea typeface="+mn-ea"/>
                <a:cs typeface="Times New Roman" pitchFamily="18" charset="0"/>
              </a:rPr>
              <a:t>sức</a:t>
            </a:r>
            <a:r>
              <a:rPr lang="en-US" altLang="en-US" sz="3600" b="1" dirty="0">
                <a:solidFill>
                  <a:srgbClr val="FF0000"/>
                </a:solidFill>
                <a:latin typeface="Times New Roman" pitchFamily="18" charset="0"/>
                <a:ea typeface="+mn-ea"/>
                <a:cs typeface="Times New Roman" pitchFamily="18" charset="0"/>
              </a:rPr>
              <a:t> </a:t>
            </a:r>
            <a:r>
              <a:rPr lang="en-US" altLang="en-US" sz="3600" b="1" dirty="0" err="1">
                <a:solidFill>
                  <a:srgbClr val="FF0000"/>
                </a:solidFill>
                <a:latin typeface="Times New Roman" pitchFamily="18" charset="0"/>
                <a:ea typeface="+mn-ea"/>
                <a:cs typeface="Times New Roman" pitchFamily="18" charset="0"/>
              </a:rPr>
              <a:t>khỏe</a:t>
            </a:r>
            <a:r>
              <a:rPr lang="en-US" altLang="en-US" sz="3600" b="1" dirty="0">
                <a:solidFill>
                  <a:srgbClr val="FF0000"/>
                </a:solidFill>
                <a:latin typeface="Times New Roman" pitchFamily="18" charset="0"/>
                <a:ea typeface="+mn-ea"/>
                <a:cs typeface="Times New Roman" pitchFamily="18" charset="0"/>
              </a:rPr>
              <a:t> </a:t>
            </a:r>
            <a:r>
              <a:rPr lang="en-US" altLang="en-US" sz="3600" b="1" dirty="0" err="1">
                <a:solidFill>
                  <a:srgbClr val="FF0000"/>
                </a:solidFill>
                <a:latin typeface="Times New Roman" pitchFamily="18" charset="0"/>
                <a:ea typeface="+mn-ea"/>
                <a:cs typeface="Times New Roman" pitchFamily="18" charset="0"/>
              </a:rPr>
              <a:t>tốt</a:t>
            </a:r>
            <a:r>
              <a:rPr lang="en-US" altLang="en-US" sz="3600" b="1" dirty="0">
                <a:solidFill>
                  <a:srgbClr val="FF0000"/>
                </a:solidFill>
                <a:latin typeface="Times New Roman" pitchFamily="18" charset="0"/>
                <a:ea typeface="+mn-ea"/>
                <a:cs typeface="Times New Roman" pitchFamily="18" charset="0"/>
              </a:rPr>
              <a:t> </a:t>
            </a:r>
            <a:r>
              <a:rPr lang="en-US" altLang="en-US" sz="3600" b="1" dirty="0" err="1">
                <a:solidFill>
                  <a:srgbClr val="FF0000"/>
                </a:solidFill>
                <a:latin typeface="Times New Roman" pitchFamily="18" charset="0"/>
                <a:ea typeface="+mn-ea"/>
                <a:cs typeface="Times New Roman" pitchFamily="18" charset="0"/>
              </a:rPr>
              <a:t>chúng</a:t>
            </a:r>
            <a:r>
              <a:rPr lang="en-US" altLang="en-US" sz="3600" b="1" dirty="0">
                <a:solidFill>
                  <a:srgbClr val="FF0000"/>
                </a:solidFill>
                <a:latin typeface="Times New Roman" pitchFamily="18" charset="0"/>
                <a:ea typeface="+mn-ea"/>
                <a:cs typeface="Times New Roman" pitchFamily="18" charset="0"/>
              </a:rPr>
              <a:t> ta </a:t>
            </a:r>
            <a:r>
              <a:rPr lang="en-US" altLang="en-US" sz="3600" b="1" dirty="0" err="1">
                <a:solidFill>
                  <a:srgbClr val="FF0000"/>
                </a:solidFill>
                <a:latin typeface="Times New Roman" pitchFamily="18" charset="0"/>
                <a:ea typeface="+mn-ea"/>
                <a:cs typeface="Times New Roman" pitchFamily="18" charset="0"/>
              </a:rPr>
              <a:t>cần</a:t>
            </a:r>
            <a:r>
              <a:rPr lang="en-US" altLang="en-US" sz="3600" b="1" dirty="0">
                <a:solidFill>
                  <a:srgbClr val="FF0000"/>
                </a:solidFill>
                <a:latin typeface="Times New Roman" pitchFamily="18" charset="0"/>
                <a:ea typeface="+mn-ea"/>
                <a:cs typeface="Times New Roman" pitchFamily="18" charset="0"/>
              </a:rPr>
              <a:t> </a:t>
            </a:r>
            <a:r>
              <a:rPr lang="en-US" altLang="en-US" sz="3600" b="1" dirty="0" err="1">
                <a:solidFill>
                  <a:srgbClr val="FF0000"/>
                </a:solidFill>
                <a:latin typeface="Times New Roman" pitchFamily="18" charset="0"/>
                <a:ea typeface="+mn-ea"/>
                <a:cs typeface="Times New Roman" pitchFamily="18" charset="0"/>
              </a:rPr>
              <a:t>ăn</a:t>
            </a:r>
            <a:r>
              <a:rPr lang="en-US" altLang="en-US" sz="3600" b="1" dirty="0">
                <a:solidFill>
                  <a:srgbClr val="FF0000"/>
                </a:solidFill>
                <a:latin typeface="Times New Roman" pitchFamily="18" charset="0"/>
                <a:ea typeface="+mn-ea"/>
                <a:cs typeface="Times New Roman" pitchFamily="18" charset="0"/>
              </a:rPr>
              <a:t> </a:t>
            </a:r>
            <a:r>
              <a:rPr lang="en-US" altLang="en-US" sz="3600" b="1" dirty="0" err="1">
                <a:solidFill>
                  <a:srgbClr val="FF0000"/>
                </a:solidFill>
                <a:latin typeface="Times New Roman" pitchFamily="18" charset="0"/>
                <a:ea typeface="+mn-ea"/>
                <a:cs typeface="Times New Roman" pitchFamily="18" charset="0"/>
              </a:rPr>
              <a:t>như</a:t>
            </a:r>
            <a:r>
              <a:rPr lang="en-US" altLang="en-US" sz="3600" b="1" dirty="0">
                <a:solidFill>
                  <a:srgbClr val="FF0000"/>
                </a:solidFill>
                <a:latin typeface="Times New Roman" pitchFamily="18" charset="0"/>
                <a:ea typeface="+mn-ea"/>
                <a:cs typeface="Times New Roman" pitchFamily="18" charset="0"/>
              </a:rPr>
              <a:t> </a:t>
            </a:r>
            <a:r>
              <a:rPr lang="en-US" altLang="en-US" sz="3600" b="1" dirty="0" err="1">
                <a:solidFill>
                  <a:srgbClr val="FF0000"/>
                </a:solidFill>
                <a:latin typeface="Times New Roman" pitchFamily="18" charset="0"/>
                <a:ea typeface="+mn-ea"/>
                <a:cs typeface="Times New Roman" pitchFamily="18" charset="0"/>
              </a:rPr>
              <a:t>thế</a:t>
            </a:r>
            <a:r>
              <a:rPr lang="en-US" altLang="en-US" sz="3600" b="1" dirty="0">
                <a:solidFill>
                  <a:srgbClr val="FF0000"/>
                </a:solidFill>
                <a:latin typeface="Times New Roman" pitchFamily="18" charset="0"/>
                <a:ea typeface="+mn-ea"/>
                <a:cs typeface="Times New Roman" pitchFamily="18" charset="0"/>
              </a:rPr>
              <a:t> </a:t>
            </a:r>
            <a:r>
              <a:rPr lang="en-US" altLang="en-US" sz="3600" b="1" dirty="0" err="1">
                <a:solidFill>
                  <a:srgbClr val="FF0000"/>
                </a:solidFill>
                <a:latin typeface="Times New Roman" pitchFamily="18" charset="0"/>
                <a:ea typeface="+mn-ea"/>
                <a:cs typeface="Times New Roman" pitchFamily="18" charset="0"/>
              </a:rPr>
              <a:t>nào</a:t>
            </a:r>
            <a:r>
              <a:rPr lang="en-US" altLang="en-US" sz="3600" b="1" dirty="0">
                <a:solidFill>
                  <a:srgbClr val="FF0000"/>
                </a:solidFill>
                <a:latin typeface="Times New Roman" pitchFamily="18" charset="0"/>
                <a:ea typeface="+mn-ea"/>
                <a:cs typeface="Times New Roman" pitchFamily="18" charset="0"/>
              </a:rPr>
              <a:t>?</a:t>
            </a:r>
          </a:p>
        </p:txBody>
      </p:sp>
      <p:pic>
        <p:nvPicPr>
          <p:cNvPr id="8197" name="Picture 8" descr="Healthy Diet Eating Food - Cartoon Healthy Food Transparent, HD Png  Download , Transparent Png Image - PNGite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91175" y="1800225"/>
            <a:ext cx="3752850" cy="292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Equal 4"/>
          <p:cNvSpPr/>
          <p:nvPr/>
        </p:nvSpPr>
        <p:spPr>
          <a:xfrm>
            <a:off x="4872038" y="2895600"/>
            <a:ext cx="919162" cy="850900"/>
          </a:xfrm>
          <a:prstGeom prst="mathEqual">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vi-VN">
              <a:solidFill>
                <a:schemeClr val="tx1"/>
              </a:solidFill>
            </a:endParaRPr>
          </a:p>
        </p:txBody>
      </p:sp>
      <p:sp>
        <p:nvSpPr>
          <p:cNvPr id="11" name="Text Box 22"/>
          <p:cNvSpPr txBox="1">
            <a:spLocks noChangeArrowheads="1"/>
          </p:cNvSpPr>
          <p:nvPr/>
        </p:nvSpPr>
        <p:spPr bwMode="auto">
          <a:xfrm>
            <a:off x="4754563" y="4581525"/>
            <a:ext cx="44196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charset="0"/>
              </a:defRPr>
            </a:lvl1pPr>
            <a:lvl2pPr marL="742950" indent="-285750" eaLnBrk="0" hangingPunct="0">
              <a:spcBef>
                <a:spcPct val="20000"/>
              </a:spcBef>
              <a:buFont typeface="Arial" charset="0"/>
              <a:buChar char="–"/>
              <a:defRPr sz="2800">
                <a:solidFill>
                  <a:schemeClr val="tx1"/>
                </a:solidFill>
                <a:latin typeface="Calibri" charset="0"/>
              </a:defRPr>
            </a:lvl2pPr>
            <a:lvl3pPr marL="1143000" indent="-228600" eaLnBrk="0" hangingPunct="0">
              <a:spcBef>
                <a:spcPct val="20000"/>
              </a:spcBef>
              <a:buFont typeface="Arial" charset="0"/>
              <a:buChar char="•"/>
              <a:defRPr sz="2400">
                <a:solidFill>
                  <a:schemeClr val="tx1"/>
                </a:solidFill>
                <a:latin typeface="Calibri" charset="0"/>
              </a:defRPr>
            </a:lvl3pPr>
            <a:lvl4pPr marL="1600200" indent="-228600" eaLnBrk="0" hangingPunct="0">
              <a:spcBef>
                <a:spcPct val="20000"/>
              </a:spcBef>
              <a:buFont typeface="Arial" charset="0"/>
              <a:buChar char="–"/>
              <a:defRPr sz="2000">
                <a:solidFill>
                  <a:schemeClr val="tx1"/>
                </a:solidFill>
                <a:latin typeface="Calibri" charset="0"/>
              </a:defRPr>
            </a:lvl4pPr>
            <a:lvl5pPr marL="2057400" indent="-228600" eaLnBrk="0" hangingPunct="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just" eaLnBrk="1" hangingPunct="1">
              <a:spcBef>
                <a:spcPct val="50000"/>
              </a:spcBef>
              <a:buFontTx/>
              <a:buNone/>
            </a:pPr>
            <a:r>
              <a:rPr lang="en-US" altLang="en-US" sz="2400" b="1">
                <a:solidFill>
                  <a:srgbClr val="0000FF"/>
                </a:solidFill>
                <a:latin typeface="Times New Roman" charset="0"/>
                <a:ea typeface="Times New Roman" charset="0"/>
                <a:cs typeface="Times New Roman" charset="0"/>
              </a:rPr>
              <a:t>Để có sức khỏe tốt chúng ta cần ăn phối hợp nhiều loại thức ăn và thường xuyên thay đổi món ăn.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500" fill="hold"/>
                                        <p:tgtEl>
                                          <p:spTgt spid="11"/>
                                        </p:tgtEl>
                                        <p:attrNameLst>
                                          <p:attrName>ppt_w</p:attrName>
                                        </p:attrNameLst>
                                      </p:cBhvr>
                                      <p:tavLst>
                                        <p:tav tm="0">
                                          <p:val>
                                            <p:fltVal val="0"/>
                                          </p:val>
                                        </p:tav>
                                        <p:tav tm="100000">
                                          <p:val>
                                            <p:strVal val="#ppt_w"/>
                                          </p:val>
                                        </p:tav>
                                      </p:tavLst>
                                    </p:anim>
                                    <p:anim calcmode="lin" valueType="num">
                                      <p:cBhvr>
                                        <p:cTn id="15" dur="500" fill="hold"/>
                                        <p:tgtEl>
                                          <p:spTgt spid="11"/>
                                        </p:tgtEl>
                                        <p:attrNameLst>
                                          <p:attrName>ppt_h</p:attrName>
                                        </p:attrNameLst>
                                      </p:cBhvr>
                                      <p:tavLst>
                                        <p:tav tm="0">
                                          <p:val>
                                            <p:fltVal val="0"/>
                                          </p:val>
                                        </p:tav>
                                        <p:tav tm="100000">
                                          <p:val>
                                            <p:strVal val="#ppt_h"/>
                                          </p:val>
                                        </p:tav>
                                      </p:tavLst>
                                    </p:anim>
                                    <p:animEffect transition="in" filter="fade">
                                      <p:cBhvr>
                                        <p:cTn id="16" dur="500"/>
                                        <p:tgtEl>
                                          <p:spTgt spid="11"/>
                                        </p:tgtEl>
                                      </p:cBhvr>
                                    </p:animEffect>
                                  </p:childTnLst>
                                </p:cTn>
                              </p:par>
                              <p:par>
                                <p:cTn id="17" presetID="53" presetClass="entr" presetSubtype="16" fill="hold" nodeType="withEffect">
                                  <p:stCondLst>
                                    <p:cond delay="0"/>
                                  </p:stCondLst>
                                  <p:childTnLst>
                                    <p:set>
                                      <p:cBhvr>
                                        <p:cTn id="18" dur="1" fill="hold">
                                          <p:stCondLst>
                                            <p:cond delay="0"/>
                                          </p:stCondLst>
                                        </p:cTn>
                                        <p:tgtEl>
                                          <p:spTgt spid="8197"/>
                                        </p:tgtEl>
                                        <p:attrNameLst>
                                          <p:attrName>style.visibility</p:attrName>
                                        </p:attrNameLst>
                                      </p:cBhvr>
                                      <p:to>
                                        <p:strVal val="visible"/>
                                      </p:to>
                                    </p:set>
                                    <p:anim calcmode="lin" valueType="num">
                                      <p:cBhvr>
                                        <p:cTn id="19" dur="500" fill="hold"/>
                                        <p:tgtEl>
                                          <p:spTgt spid="8197"/>
                                        </p:tgtEl>
                                        <p:attrNameLst>
                                          <p:attrName>ppt_w</p:attrName>
                                        </p:attrNameLst>
                                      </p:cBhvr>
                                      <p:tavLst>
                                        <p:tav tm="0">
                                          <p:val>
                                            <p:fltVal val="0"/>
                                          </p:val>
                                        </p:tav>
                                        <p:tav tm="100000">
                                          <p:val>
                                            <p:strVal val="#ppt_w"/>
                                          </p:val>
                                        </p:tav>
                                      </p:tavLst>
                                    </p:anim>
                                    <p:anim calcmode="lin" valueType="num">
                                      <p:cBhvr>
                                        <p:cTn id="20" dur="500" fill="hold"/>
                                        <p:tgtEl>
                                          <p:spTgt spid="8197"/>
                                        </p:tgtEl>
                                        <p:attrNameLst>
                                          <p:attrName>ppt_h</p:attrName>
                                        </p:attrNameLst>
                                      </p:cBhvr>
                                      <p:tavLst>
                                        <p:tav tm="0">
                                          <p:val>
                                            <p:fltVal val="0"/>
                                          </p:val>
                                        </p:tav>
                                        <p:tav tm="100000">
                                          <p:val>
                                            <p:strVal val="#ppt_h"/>
                                          </p:val>
                                        </p:tav>
                                      </p:tavLst>
                                    </p:anim>
                                    <p:animEffect transition="in" filter="fade">
                                      <p:cBhvr>
                                        <p:cTn id="21" dur="500"/>
                                        <p:tgtEl>
                                          <p:spTgt spid="8197"/>
                                        </p:tgtEl>
                                      </p:cBhvr>
                                    </p:animEffect>
                                  </p:childTnLst>
                                </p:cTn>
                              </p:par>
                              <p:par>
                                <p:cTn id="22" presetID="53" presetClass="entr" presetSubtype="16" fill="hold" nodeType="with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p:cTn id="24" dur="500" fill="hold"/>
                                        <p:tgtEl>
                                          <p:spTgt spid="5"/>
                                        </p:tgtEl>
                                        <p:attrNameLst>
                                          <p:attrName>ppt_w</p:attrName>
                                        </p:attrNameLst>
                                      </p:cBhvr>
                                      <p:tavLst>
                                        <p:tav tm="0">
                                          <p:val>
                                            <p:fltVal val="0"/>
                                          </p:val>
                                        </p:tav>
                                        <p:tav tm="100000">
                                          <p:val>
                                            <p:strVal val="#ppt_w"/>
                                          </p:val>
                                        </p:tav>
                                      </p:tavLst>
                                    </p:anim>
                                    <p:anim calcmode="lin" valueType="num">
                                      <p:cBhvr>
                                        <p:cTn id="25" dur="500" fill="hold"/>
                                        <p:tgtEl>
                                          <p:spTgt spid="5"/>
                                        </p:tgtEl>
                                        <p:attrNameLst>
                                          <p:attrName>ppt_h</p:attrName>
                                        </p:attrNameLst>
                                      </p:cBhvr>
                                      <p:tavLst>
                                        <p:tav tm="0">
                                          <p:val>
                                            <p:fltVal val="0"/>
                                          </p:val>
                                        </p:tav>
                                        <p:tav tm="100000">
                                          <p:val>
                                            <p:strVal val="#ppt_h"/>
                                          </p:val>
                                        </p:tav>
                                      </p:tavLst>
                                    </p:anim>
                                    <p:animEffect transition="in" filter="fade">
                                      <p:cBhvr>
                                        <p:cTn id="2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15" descr="Fresh Nutritious Green Ecological Far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4925"/>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ounded Rectangular Callout 4"/>
          <p:cNvSpPr/>
          <p:nvPr/>
        </p:nvSpPr>
        <p:spPr>
          <a:xfrm>
            <a:off x="1066800" y="1333500"/>
            <a:ext cx="5584825" cy="2628900"/>
          </a:xfrm>
          <a:prstGeom prst="wedgeRoundRectCallout">
            <a:avLst>
              <a:gd name="adj1" fmla="val 21263"/>
              <a:gd name="adj2" fmla="val 62716"/>
              <a:gd name="adj3" fmla="val 16667"/>
            </a:avLst>
          </a:prstGeom>
          <a:solidFill>
            <a:srgbClr val="FFFF00"/>
          </a:solidFill>
          <a:ln>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vi-VN"/>
          </a:p>
        </p:txBody>
      </p:sp>
      <p:sp>
        <p:nvSpPr>
          <p:cNvPr id="4" name="Rectangle 5"/>
          <p:cNvSpPr>
            <a:spLocks noChangeArrowheads="1"/>
          </p:cNvSpPr>
          <p:nvPr/>
        </p:nvSpPr>
        <p:spPr bwMode="auto">
          <a:xfrm>
            <a:off x="1447800" y="1333500"/>
            <a:ext cx="4876800"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charset="0"/>
              </a:defRPr>
            </a:lvl1pPr>
            <a:lvl2pPr marL="742950" indent="-285750" eaLnBrk="0" hangingPunct="0">
              <a:spcBef>
                <a:spcPct val="20000"/>
              </a:spcBef>
              <a:buFont typeface="Arial" charset="0"/>
              <a:buChar char="–"/>
              <a:defRPr sz="2800">
                <a:solidFill>
                  <a:schemeClr val="tx1"/>
                </a:solidFill>
                <a:latin typeface="Calibri" charset="0"/>
              </a:defRPr>
            </a:lvl2pPr>
            <a:lvl3pPr marL="1143000" indent="-228600" eaLnBrk="0" hangingPunct="0">
              <a:spcBef>
                <a:spcPct val="20000"/>
              </a:spcBef>
              <a:buFont typeface="Arial" charset="0"/>
              <a:buChar char="•"/>
              <a:defRPr sz="2400">
                <a:solidFill>
                  <a:schemeClr val="tx1"/>
                </a:solidFill>
                <a:latin typeface="Calibri" charset="0"/>
              </a:defRPr>
            </a:lvl3pPr>
            <a:lvl4pPr marL="1600200" indent="-228600" eaLnBrk="0" hangingPunct="0">
              <a:spcBef>
                <a:spcPct val="20000"/>
              </a:spcBef>
              <a:buFont typeface="Arial" charset="0"/>
              <a:buChar char="–"/>
              <a:defRPr sz="2000">
                <a:solidFill>
                  <a:schemeClr val="tx1"/>
                </a:solidFill>
                <a:latin typeface="Calibri" charset="0"/>
              </a:defRPr>
            </a:lvl4pPr>
            <a:lvl5pPr marL="2057400" indent="-228600" eaLnBrk="0" hangingPunct="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just" eaLnBrk="1" hangingPunct="1">
              <a:spcBef>
                <a:spcPct val="0"/>
              </a:spcBef>
              <a:buFontTx/>
              <a:buNone/>
            </a:pPr>
            <a:r>
              <a:rPr lang="en-US" altLang="en-US" sz="4000" b="1">
                <a:solidFill>
                  <a:schemeClr val="hlink"/>
                </a:solidFill>
                <a:latin typeface="Times New Roman" charset="0"/>
                <a:ea typeface="Times New Roman" charset="0"/>
                <a:cs typeface="Times New Roman" charset="0"/>
              </a:rPr>
              <a:t>Vì sao cần phải phối hợp nhiều loại thức ăn và thường xuyên thay đổi món ăn?</a:t>
            </a:r>
            <a:endParaRPr lang="en-US" altLang="en-US" sz="4000" b="1" i="1" u="sng">
              <a:solidFill>
                <a:schemeClr val="hlink"/>
              </a:solidFill>
              <a:latin typeface="Times New Roman" charset="0"/>
              <a:ea typeface="Times New Roman" charset="0"/>
              <a:cs typeface="Times New Roman" charset="0"/>
            </a:endParaRPr>
          </a:p>
        </p:txBody>
      </p:sp>
      <p:pic>
        <p:nvPicPr>
          <p:cNvPr id="46082" name="Picture 2" descr="Lý thuyết luyện từ và câu: câu hỏi và dấu chấm hỏi tiếng việt 4"/>
          <p:cNvPicPr>
            <a:picLocks noChangeAspect="1" noChangeArrowheads="1"/>
          </p:cNvPicPr>
          <p:nvPr/>
        </p:nvPicPr>
        <p:blipFill>
          <a:blip r:embed="rId3">
            <a:extLst>
              <a:ext uri="{28A0092B-C50C-407E-A947-70E740481C1C}">
                <a14:useLocalDpi xmlns:a14="http://schemas.microsoft.com/office/drawing/2010/main" val="0"/>
              </a:ext>
            </a:extLst>
          </a:blip>
          <a:srcRect l="12007" t="13074" r="26923" b="19101"/>
          <a:stretch>
            <a:fillRect/>
          </a:stretch>
        </p:blipFill>
        <p:spPr bwMode="auto">
          <a:xfrm>
            <a:off x="4724400" y="3962400"/>
            <a:ext cx="2079625" cy="273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23"/>
          <p:cNvSpPr txBox="1">
            <a:spLocks noChangeArrowheads="1"/>
          </p:cNvSpPr>
          <p:nvPr/>
        </p:nvSpPr>
        <p:spPr bwMode="auto">
          <a:xfrm>
            <a:off x="914400" y="2819400"/>
            <a:ext cx="643890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charset="0"/>
              </a:defRPr>
            </a:lvl1pPr>
            <a:lvl2pPr marL="742950" indent="-285750" eaLnBrk="0" hangingPunct="0">
              <a:spcBef>
                <a:spcPct val="20000"/>
              </a:spcBef>
              <a:buFont typeface="Arial" charset="0"/>
              <a:buChar char="–"/>
              <a:defRPr sz="2800">
                <a:solidFill>
                  <a:schemeClr val="tx1"/>
                </a:solidFill>
                <a:latin typeface="Calibri" charset="0"/>
              </a:defRPr>
            </a:lvl2pPr>
            <a:lvl3pPr marL="1143000" indent="-228600" eaLnBrk="0" hangingPunct="0">
              <a:spcBef>
                <a:spcPct val="20000"/>
              </a:spcBef>
              <a:buFont typeface="Arial" charset="0"/>
              <a:buChar char="•"/>
              <a:defRPr sz="2400">
                <a:solidFill>
                  <a:schemeClr val="tx1"/>
                </a:solidFill>
                <a:latin typeface="Calibri" charset="0"/>
              </a:defRPr>
            </a:lvl3pPr>
            <a:lvl4pPr marL="1600200" indent="-228600" eaLnBrk="0" hangingPunct="0">
              <a:spcBef>
                <a:spcPct val="20000"/>
              </a:spcBef>
              <a:buFont typeface="Arial" charset="0"/>
              <a:buChar char="–"/>
              <a:defRPr sz="2000">
                <a:solidFill>
                  <a:schemeClr val="tx1"/>
                </a:solidFill>
                <a:latin typeface="Calibri" charset="0"/>
              </a:defRPr>
            </a:lvl4pPr>
            <a:lvl5pPr marL="2057400" indent="-228600" eaLnBrk="0" hangingPunct="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just" eaLnBrk="1" hangingPunct="1">
              <a:spcBef>
                <a:spcPct val="50000"/>
              </a:spcBef>
              <a:buFontTx/>
              <a:buNone/>
            </a:pPr>
            <a:r>
              <a:rPr lang="en-US" altLang="en-US" sz="2800" b="1">
                <a:solidFill>
                  <a:srgbClr val="0D0D0D"/>
                </a:solidFill>
                <a:latin typeface="Times New Roman" charset="0"/>
                <a:ea typeface="Times New Roman" charset="0"/>
                <a:cs typeface="Times New Roman" charset="0"/>
              </a:rPr>
              <a:t>Vì không có một loại thức ăn nào có thể cung cấp đầy đủ các chất cần thiết cho hoạt động sống của cơ thể. Thay đổi món ăn để tạo cảm giác ngon miệng và cung cấp đầy đủ nhu cầu dinh dưỡng cần thiết cho cơ thể.</a:t>
            </a:r>
            <a:endParaRPr lang="en-US" altLang="en-US" sz="2800">
              <a:solidFill>
                <a:srgbClr val="0D0D0D"/>
              </a:solidFill>
              <a:latin typeface="Times New Roman" charset="0"/>
              <a:ea typeface="Times New Roman" charset="0"/>
              <a:cs typeface="Times New Roman"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par>
                                <p:cTn id="11" presetID="16" presetClass="entr" presetSubtype="21" fill="hold" nodeType="withEffect">
                                  <p:stCondLst>
                                    <p:cond delay="0"/>
                                  </p:stCondLst>
                                  <p:childTnLst>
                                    <p:set>
                                      <p:cBhvr>
                                        <p:cTn id="12" dur="1" fill="hold">
                                          <p:stCondLst>
                                            <p:cond delay="0"/>
                                          </p:stCondLst>
                                        </p:cTn>
                                        <p:tgtEl>
                                          <p:spTgt spid="46082"/>
                                        </p:tgtEl>
                                        <p:attrNameLst>
                                          <p:attrName>style.visibility</p:attrName>
                                        </p:attrNameLst>
                                      </p:cBhvr>
                                      <p:to>
                                        <p:strVal val="visible"/>
                                      </p:to>
                                    </p:set>
                                    <p:animEffect transition="in" filter="barn(inVertical)">
                                      <p:cBhvr>
                                        <p:cTn id="13" dur="500"/>
                                        <p:tgtEl>
                                          <p:spTgt spid="46082"/>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0" presetClass="exit" presetSubtype="0" fill="hold" grpId="1" nodeType="clickEffect">
                                  <p:stCondLst>
                                    <p:cond delay="0"/>
                                  </p:stCondLst>
                                  <p:childTnLst>
                                    <p:animEffect transition="out" filter="wedge">
                                      <p:cBhvr>
                                        <p:cTn id="17" dur="2000"/>
                                        <p:tgtEl>
                                          <p:spTgt spid="4"/>
                                        </p:tgtEl>
                                      </p:cBhvr>
                                    </p:animEffect>
                                    <p:set>
                                      <p:cBhvr>
                                        <p:cTn id="18" dur="1" fill="hold">
                                          <p:stCondLst>
                                            <p:cond delay="1999"/>
                                          </p:stCondLst>
                                        </p:cTn>
                                        <p:tgtEl>
                                          <p:spTgt spid="4"/>
                                        </p:tgtEl>
                                        <p:attrNameLst>
                                          <p:attrName>style.visibility</p:attrName>
                                        </p:attrNameLst>
                                      </p:cBhvr>
                                      <p:to>
                                        <p:strVal val="hidden"/>
                                      </p:to>
                                    </p:set>
                                  </p:childTnLst>
                                </p:cTn>
                              </p:par>
                              <p:par>
                                <p:cTn id="19" presetID="20" presetClass="exit" presetSubtype="0" fill="hold" grpId="1" nodeType="withEffect">
                                  <p:stCondLst>
                                    <p:cond delay="0"/>
                                  </p:stCondLst>
                                  <p:childTnLst>
                                    <p:animEffect transition="out" filter="wedge">
                                      <p:cBhvr>
                                        <p:cTn id="20" dur="2000"/>
                                        <p:tgtEl>
                                          <p:spTgt spid="5"/>
                                        </p:tgtEl>
                                      </p:cBhvr>
                                    </p:animEffect>
                                    <p:set>
                                      <p:cBhvr>
                                        <p:cTn id="21" dur="1" fill="hold">
                                          <p:stCondLst>
                                            <p:cond delay="1999"/>
                                          </p:stCondLst>
                                        </p:cTn>
                                        <p:tgtEl>
                                          <p:spTgt spid="5"/>
                                        </p:tgtEl>
                                        <p:attrNameLst>
                                          <p:attrName>style.visibility</p:attrName>
                                        </p:attrNameLst>
                                      </p:cBhvr>
                                      <p:to>
                                        <p:strVal val="hidden"/>
                                      </p:to>
                                    </p:set>
                                  </p:childTnLst>
                                </p:cTn>
                              </p:par>
                              <p:par>
                                <p:cTn id="22" presetID="20" presetClass="exit" presetSubtype="0" fill="hold" nodeType="withEffect">
                                  <p:stCondLst>
                                    <p:cond delay="0"/>
                                  </p:stCondLst>
                                  <p:childTnLst>
                                    <p:animEffect transition="out" filter="wedge">
                                      <p:cBhvr>
                                        <p:cTn id="23" dur="2000"/>
                                        <p:tgtEl>
                                          <p:spTgt spid="46082"/>
                                        </p:tgtEl>
                                      </p:cBhvr>
                                    </p:animEffect>
                                    <p:set>
                                      <p:cBhvr>
                                        <p:cTn id="24" dur="1" fill="hold">
                                          <p:stCondLst>
                                            <p:cond delay="1999"/>
                                          </p:stCondLst>
                                        </p:cTn>
                                        <p:tgtEl>
                                          <p:spTgt spid="46082"/>
                                        </p:tgtEl>
                                        <p:attrNameLst>
                                          <p:attrName>style.visibility</p:attrName>
                                        </p:attrNameLst>
                                      </p:cBhvr>
                                      <p:to>
                                        <p:strVal val="hidden"/>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27" presetClass="entr" presetSubtype="0" fill="hold" grpId="0" nodeType="clickEffect">
                                  <p:stCondLst>
                                    <p:cond delay="0"/>
                                  </p:stCondLst>
                                  <p:iterate type="lt">
                                    <p:tmPct val="50000"/>
                                  </p:iterate>
                                  <p:childTnLst>
                                    <p:set>
                                      <p:cBhvr>
                                        <p:cTn id="28" dur="1" fill="hold">
                                          <p:stCondLst>
                                            <p:cond delay="0"/>
                                          </p:stCondLst>
                                        </p:cTn>
                                        <p:tgtEl>
                                          <p:spTgt spid="7"/>
                                        </p:tgtEl>
                                        <p:attrNameLst>
                                          <p:attrName>style.visibility</p:attrName>
                                        </p:attrNameLst>
                                      </p:cBhvr>
                                      <p:to>
                                        <p:strVal val="visible"/>
                                      </p:to>
                                    </p:set>
                                    <p:anim calcmode="discrete" valueType="clr">
                                      <p:cBhvr override="childStyle">
                                        <p:cTn id="29" dur="80"/>
                                        <p:tgtEl>
                                          <p:spTgt spid="7"/>
                                        </p:tgtEl>
                                        <p:attrNameLst>
                                          <p:attrName>style.color</p:attrName>
                                        </p:attrNameLst>
                                      </p:cBhvr>
                                      <p:tavLst>
                                        <p:tav tm="0">
                                          <p:val>
                                            <p:clrVal>
                                              <a:schemeClr val="accent2"/>
                                            </p:clrVal>
                                          </p:val>
                                        </p:tav>
                                        <p:tav tm="50000">
                                          <p:val>
                                            <p:clrVal>
                                              <a:schemeClr val="hlink"/>
                                            </p:clrVal>
                                          </p:val>
                                        </p:tav>
                                      </p:tavLst>
                                    </p:anim>
                                    <p:anim calcmode="discrete" valueType="clr">
                                      <p:cBhvr>
                                        <p:cTn id="30" dur="80"/>
                                        <p:tgtEl>
                                          <p:spTgt spid="7"/>
                                        </p:tgtEl>
                                        <p:attrNameLst>
                                          <p:attrName>fillcolor</p:attrName>
                                        </p:attrNameLst>
                                      </p:cBhvr>
                                      <p:tavLst>
                                        <p:tav tm="0">
                                          <p:val>
                                            <p:clrVal>
                                              <a:schemeClr val="accent2"/>
                                            </p:clrVal>
                                          </p:val>
                                        </p:tav>
                                        <p:tav tm="50000">
                                          <p:val>
                                            <p:clrVal>
                                              <a:schemeClr val="hlink"/>
                                            </p:clrVal>
                                          </p:val>
                                        </p:tav>
                                      </p:tavLst>
                                    </p:anim>
                                    <p:set>
                                      <p:cBhvr>
                                        <p:cTn id="31" dur="80"/>
                                        <p:tgtEl>
                                          <p:spTgt spid="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4" grpId="0"/>
      <p:bldP spid="4" grpId="1"/>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15" descr="Fresh Nutritious Green Ecological Far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4925"/>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06" name="Text Box 18"/>
          <p:cNvSpPr txBox="1">
            <a:spLocks noChangeArrowheads="1"/>
          </p:cNvSpPr>
          <p:nvPr/>
        </p:nvSpPr>
        <p:spPr bwMode="auto">
          <a:xfrm>
            <a:off x="1447800" y="3976688"/>
            <a:ext cx="5865813"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charset="0"/>
              </a:defRPr>
            </a:lvl1pPr>
            <a:lvl2pPr marL="742950" indent="-285750" eaLnBrk="0" hangingPunct="0">
              <a:spcBef>
                <a:spcPct val="20000"/>
              </a:spcBef>
              <a:buFont typeface="Arial" charset="0"/>
              <a:buChar char="–"/>
              <a:defRPr sz="2800">
                <a:solidFill>
                  <a:schemeClr val="tx1"/>
                </a:solidFill>
                <a:latin typeface="Calibri" charset="0"/>
              </a:defRPr>
            </a:lvl2pPr>
            <a:lvl3pPr marL="1143000" indent="-228600" eaLnBrk="0" hangingPunct="0">
              <a:spcBef>
                <a:spcPct val="20000"/>
              </a:spcBef>
              <a:buFont typeface="Arial" charset="0"/>
              <a:buChar char="•"/>
              <a:defRPr sz="2400">
                <a:solidFill>
                  <a:schemeClr val="tx1"/>
                </a:solidFill>
                <a:latin typeface="Calibri" charset="0"/>
              </a:defRPr>
            </a:lvl3pPr>
            <a:lvl4pPr marL="1600200" indent="-228600" eaLnBrk="0" hangingPunct="0">
              <a:spcBef>
                <a:spcPct val="20000"/>
              </a:spcBef>
              <a:buFont typeface="Arial" charset="0"/>
              <a:buChar char="–"/>
              <a:defRPr sz="2000">
                <a:solidFill>
                  <a:schemeClr val="tx1"/>
                </a:solidFill>
                <a:latin typeface="Calibri" charset="0"/>
              </a:defRPr>
            </a:lvl4pPr>
            <a:lvl5pPr marL="2057400" indent="-228600" eaLnBrk="0" hangingPunct="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eaLnBrk="1" hangingPunct="1">
              <a:spcBef>
                <a:spcPct val="50000"/>
              </a:spcBef>
              <a:buFontTx/>
              <a:buNone/>
            </a:pPr>
            <a:r>
              <a:rPr lang="en-US" altLang="en-US" b="1">
                <a:solidFill>
                  <a:srgbClr val="990000"/>
                </a:solidFill>
                <a:latin typeface="Times New Roman" charset="0"/>
                <a:ea typeface="Times New Roman" charset="0"/>
                <a:cs typeface="Times New Roman" charset="0"/>
              </a:rPr>
              <a:t>* Tháp dinh dưỡng cân đối trung bình cho một người trong một tháng.</a:t>
            </a:r>
          </a:p>
        </p:txBody>
      </p:sp>
      <p:sp>
        <p:nvSpPr>
          <p:cNvPr id="3" name="Cloud 2"/>
          <p:cNvSpPr/>
          <p:nvPr/>
        </p:nvSpPr>
        <p:spPr>
          <a:xfrm>
            <a:off x="914400" y="838200"/>
            <a:ext cx="5257800" cy="3124200"/>
          </a:xfrm>
          <a:prstGeom prst="cloud">
            <a:avLst/>
          </a:prstGeom>
          <a:solidFill>
            <a:srgbClr val="FFFF00"/>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spcBef>
                <a:spcPct val="50000"/>
              </a:spcBef>
            </a:pPr>
            <a:r>
              <a:rPr lang="en-US" altLang="en-US" sz="3600" b="1">
                <a:solidFill>
                  <a:srgbClr val="FF0000"/>
                </a:solidFill>
                <a:latin typeface="Times New Roman" charset="0"/>
                <a:ea typeface="Times New Roman" charset="0"/>
                <a:cs typeface="Times New Roman" charset="0"/>
              </a:rPr>
              <a:t>2. Nhóm thức ăn có trong một bữa ăn cân đối.</a:t>
            </a:r>
          </a:p>
        </p:txBody>
      </p:sp>
      <p:sp>
        <p:nvSpPr>
          <p:cNvPr id="4" name="Down Arrow 3"/>
          <p:cNvSpPr/>
          <p:nvPr/>
        </p:nvSpPr>
        <p:spPr>
          <a:xfrm>
            <a:off x="4838700" y="5411788"/>
            <a:ext cx="457200" cy="679450"/>
          </a:xfrm>
          <a:prstGeom prst="downArrow">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vi-VN"/>
          </a:p>
        </p:txBody>
      </p:sp>
    </p:spTree>
  </p:cSld>
  <p:clrMapOvr>
    <a:masterClrMapping/>
  </p:clrMapOvr>
  <p:transition>
    <p:sndAc>
      <p:stSnd>
        <p:snd r:embed="rId2" name="chimes.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2306"/>
                                        </p:tgtEl>
                                        <p:attrNameLst>
                                          <p:attrName>style.visibility</p:attrName>
                                        </p:attrNameLst>
                                      </p:cBhvr>
                                      <p:to>
                                        <p:strVal val="visible"/>
                                      </p:to>
                                    </p:set>
                                    <p:anim calcmode="discrete" valueType="clr">
                                      <p:cBhvr override="childStyle">
                                        <p:cTn id="7" dur="80"/>
                                        <p:tgtEl>
                                          <p:spTgt spid="12306"/>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2306"/>
                                        </p:tgtEl>
                                        <p:attrNameLst>
                                          <p:attrName>fillcolor</p:attrName>
                                        </p:attrNameLst>
                                      </p:cBhvr>
                                      <p:tavLst>
                                        <p:tav tm="0">
                                          <p:val>
                                            <p:clrVal>
                                              <a:schemeClr val="accent2"/>
                                            </p:clrVal>
                                          </p:val>
                                        </p:tav>
                                        <p:tav tm="50000">
                                          <p:val>
                                            <p:clrVal>
                                              <a:schemeClr val="hlink"/>
                                            </p:clrVal>
                                          </p:val>
                                        </p:tav>
                                      </p:tavLst>
                                    </p:anim>
                                    <p:set>
                                      <p:cBhvr>
                                        <p:cTn id="9" dur="80"/>
                                        <p:tgtEl>
                                          <p:spTgt spid="1230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0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3"/>
          <p:cNvSpPr txBox="1">
            <a:spLocks noChangeArrowheads="1"/>
          </p:cNvSpPr>
          <p:nvPr/>
        </p:nvSpPr>
        <p:spPr bwMode="auto">
          <a:xfrm>
            <a:off x="609600" y="2819400"/>
            <a:ext cx="7543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charset="0"/>
              </a:defRPr>
            </a:lvl1pPr>
            <a:lvl2pPr marL="742950" indent="-285750" eaLnBrk="0" hangingPunct="0">
              <a:spcBef>
                <a:spcPct val="20000"/>
              </a:spcBef>
              <a:buFont typeface="Arial" charset="0"/>
              <a:buChar char="–"/>
              <a:defRPr sz="2800">
                <a:solidFill>
                  <a:schemeClr val="tx1"/>
                </a:solidFill>
                <a:latin typeface="Calibri" charset="0"/>
              </a:defRPr>
            </a:lvl2pPr>
            <a:lvl3pPr marL="1143000" indent="-228600" eaLnBrk="0" hangingPunct="0">
              <a:spcBef>
                <a:spcPct val="20000"/>
              </a:spcBef>
              <a:buFont typeface="Arial" charset="0"/>
              <a:buChar char="•"/>
              <a:defRPr sz="2400">
                <a:solidFill>
                  <a:schemeClr val="tx1"/>
                </a:solidFill>
                <a:latin typeface="Calibri" charset="0"/>
              </a:defRPr>
            </a:lvl3pPr>
            <a:lvl4pPr marL="1600200" indent="-228600" eaLnBrk="0" hangingPunct="0">
              <a:spcBef>
                <a:spcPct val="20000"/>
              </a:spcBef>
              <a:buFont typeface="Arial" charset="0"/>
              <a:buChar char="–"/>
              <a:defRPr sz="2000">
                <a:solidFill>
                  <a:schemeClr val="tx1"/>
                </a:solidFill>
                <a:latin typeface="Calibri" charset="0"/>
              </a:defRPr>
            </a:lvl4pPr>
            <a:lvl5pPr marL="2057400" indent="-228600" eaLnBrk="0" hangingPunct="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eaLnBrk="1" hangingPunct="1">
              <a:spcBef>
                <a:spcPct val="50000"/>
              </a:spcBef>
              <a:buFontTx/>
              <a:buNone/>
            </a:pPr>
            <a:endParaRPr lang="en-US" altLang="en-US" sz="1800">
              <a:latin typeface=".VnTime" charset="0"/>
            </a:endParaRPr>
          </a:p>
        </p:txBody>
      </p:sp>
      <p:sp>
        <p:nvSpPr>
          <p:cNvPr id="59400" name="Text Box 8"/>
          <p:cNvSpPr txBox="1">
            <a:spLocks noChangeArrowheads="1"/>
          </p:cNvSpPr>
          <p:nvPr/>
        </p:nvSpPr>
        <p:spPr bwMode="auto">
          <a:xfrm>
            <a:off x="5584825" y="50800"/>
            <a:ext cx="3505200" cy="923925"/>
          </a:xfrm>
          <a:prstGeom prst="rect">
            <a:avLst/>
          </a:prstGeom>
          <a:solidFill>
            <a:srgbClr val="FFFF99"/>
          </a:solidFill>
          <a:ln w="9525">
            <a:solidFill>
              <a:schemeClr val="hlink"/>
            </a:solidFill>
            <a:miter lim="800000"/>
            <a:headEnd/>
            <a:tailEnd/>
          </a:ln>
        </p:spPr>
        <p:txBody>
          <a:bodyPr>
            <a:spAutoFit/>
          </a:bodyPr>
          <a:lstStyle>
            <a:lvl1pPr eaLnBrk="0" hangingPunct="0">
              <a:spcBef>
                <a:spcPct val="20000"/>
              </a:spcBef>
              <a:buFont typeface="Arial" charset="0"/>
              <a:buChar char="•"/>
              <a:defRPr sz="3200">
                <a:solidFill>
                  <a:schemeClr val="tx1"/>
                </a:solidFill>
                <a:latin typeface="Calibri" charset="0"/>
              </a:defRPr>
            </a:lvl1pPr>
            <a:lvl2pPr marL="742950" indent="-285750" eaLnBrk="0" hangingPunct="0">
              <a:spcBef>
                <a:spcPct val="20000"/>
              </a:spcBef>
              <a:buFont typeface="Arial" charset="0"/>
              <a:buChar char="–"/>
              <a:defRPr sz="2800">
                <a:solidFill>
                  <a:schemeClr val="tx1"/>
                </a:solidFill>
                <a:latin typeface="Calibri" charset="0"/>
              </a:defRPr>
            </a:lvl2pPr>
            <a:lvl3pPr marL="1143000" indent="-228600" eaLnBrk="0" hangingPunct="0">
              <a:spcBef>
                <a:spcPct val="20000"/>
              </a:spcBef>
              <a:buFont typeface="Arial" charset="0"/>
              <a:buChar char="•"/>
              <a:defRPr sz="2400">
                <a:solidFill>
                  <a:schemeClr val="tx1"/>
                </a:solidFill>
                <a:latin typeface="Calibri" charset="0"/>
              </a:defRPr>
            </a:lvl3pPr>
            <a:lvl4pPr marL="1600200" indent="-228600" eaLnBrk="0" hangingPunct="0">
              <a:spcBef>
                <a:spcPct val="20000"/>
              </a:spcBef>
              <a:buFont typeface="Arial" charset="0"/>
              <a:buChar char="–"/>
              <a:defRPr sz="2000">
                <a:solidFill>
                  <a:schemeClr val="tx1"/>
                </a:solidFill>
                <a:latin typeface="Calibri" charset="0"/>
              </a:defRPr>
            </a:lvl4pPr>
            <a:lvl5pPr marL="2057400" indent="-228600" eaLnBrk="0" hangingPunct="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spcBef>
                <a:spcPct val="0"/>
              </a:spcBef>
              <a:buFontTx/>
              <a:buNone/>
            </a:pPr>
            <a:r>
              <a:rPr lang="vi-VN" altLang="en-US" sz="1800" b="1">
                <a:latin typeface="Arial" charset="0"/>
              </a:rPr>
              <a:t>THÁP DINH DƯỠNG CÂN ĐỐI TRUNG BÌNH CHO MỘT NGƯỜI TRONG MỘT THÁNG</a:t>
            </a:r>
          </a:p>
        </p:txBody>
      </p:sp>
      <p:sp>
        <p:nvSpPr>
          <p:cNvPr id="59444" name="Text Box 52"/>
          <p:cNvSpPr txBox="1">
            <a:spLocks noChangeArrowheads="1"/>
          </p:cNvSpPr>
          <p:nvPr/>
        </p:nvSpPr>
        <p:spPr bwMode="auto">
          <a:xfrm>
            <a:off x="5715000" y="1406525"/>
            <a:ext cx="3352800"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charset="0"/>
              </a:defRPr>
            </a:lvl1pPr>
            <a:lvl2pPr marL="742950" indent="-285750" eaLnBrk="0" hangingPunct="0">
              <a:spcBef>
                <a:spcPct val="20000"/>
              </a:spcBef>
              <a:buFont typeface="Arial" charset="0"/>
              <a:buChar char="–"/>
              <a:defRPr sz="2800">
                <a:solidFill>
                  <a:schemeClr val="tx1"/>
                </a:solidFill>
                <a:latin typeface="Calibri" charset="0"/>
              </a:defRPr>
            </a:lvl2pPr>
            <a:lvl3pPr marL="1143000" indent="-228600" eaLnBrk="0" hangingPunct="0">
              <a:spcBef>
                <a:spcPct val="20000"/>
              </a:spcBef>
              <a:buFont typeface="Arial" charset="0"/>
              <a:buChar char="•"/>
              <a:defRPr sz="2400">
                <a:solidFill>
                  <a:schemeClr val="tx1"/>
                </a:solidFill>
                <a:latin typeface="Calibri" charset="0"/>
              </a:defRPr>
            </a:lvl3pPr>
            <a:lvl4pPr marL="1600200" indent="-228600" eaLnBrk="0" hangingPunct="0">
              <a:spcBef>
                <a:spcPct val="20000"/>
              </a:spcBef>
              <a:buFont typeface="Arial" charset="0"/>
              <a:buChar char="–"/>
              <a:defRPr sz="2000">
                <a:solidFill>
                  <a:schemeClr val="tx1"/>
                </a:solidFill>
                <a:latin typeface="Calibri" charset="0"/>
              </a:defRPr>
            </a:lvl4pPr>
            <a:lvl5pPr marL="2057400" indent="-228600" eaLnBrk="0" hangingPunct="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eaLnBrk="1" hangingPunct="1">
              <a:spcBef>
                <a:spcPct val="50000"/>
              </a:spcBef>
              <a:buFontTx/>
              <a:buNone/>
            </a:pPr>
            <a:r>
              <a:rPr lang="en-US" altLang="en-US" sz="2400" b="1">
                <a:solidFill>
                  <a:schemeClr val="hlink"/>
                </a:solidFill>
                <a:latin typeface="Arial" charset="0"/>
              </a:rPr>
              <a:t>Dựa vào sách giáo khoa em hãy viết các từ : </a:t>
            </a:r>
            <a:r>
              <a:rPr lang="en-US" altLang="en-US" sz="2400" b="1">
                <a:solidFill>
                  <a:srgbClr val="FF0000"/>
                </a:solidFill>
                <a:latin typeface="Arial" charset="0"/>
              </a:rPr>
              <a:t>Ăn đủ, Ăn vừa phải, Ăn có mức độ, Ăn ít, Ăn hạn chế</a:t>
            </a:r>
            <a:r>
              <a:rPr lang="en-US" altLang="en-US" sz="2400" b="1">
                <a:solidFill>
                  <a:schemeClr val="hlink"/>
                </a:solidFill>
                <a:latin typeface="Arial" charset="0"/>
              </a:rPr>
              <a:t>. Vào ô trống theo tên nhóm thức ăn thích hợp:</a:t>
            </a:r>
          </a:p>
        </p:txBody>
      </p:sp>
      <p:pic>
        <p:nvPicPr>
          <p:cNvPr id="11270" name="Picture 3" descr="N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0800000" flipV="1">
            <a:off x="0" y="6781800"/>
            <a:ext cx="9144000"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1" name="Picture 7" descr="14"/>
          <p:cNvPicPr>
            <a:picLocks noChangeAspect="1" noChangeArrowheads="1"/>
          </p:cNvPicPr>
          <p:nvPr/>
        </p:nvPicPr>
        <p:blipFill>
          <a:blip r:embed="rId5">
            <a:lum bright="-18000" contrast="54000"/>
            <a:extLst>
              <a:ext uri="{28A0092B-C50C-407E-A947-70E740481C1C}">
                <a14:useLocalDpi xmlns:a14="http://schemas.microsoft.com/office/drawing/2010/main" val="0"/>
              </a:ext>
            </a:extLst>
          </a:blip>
          <a:srcRect/>
          <a:stretch>
            <a:fillRect/>
          </a:stretch>
        </p:blipFill>
        <p:spPr bwMode="auto">
          <a:xfrm>
            <a:off x="12700" y="0"/>
            <a:ext cx="5549900" cy="6858000"/>
          </a:xfrm>
          <a:prstGeom prst="rect">
            <a:avLst/>
          </a:prstGeom>
          <a:noFill/>
          <a:ln w="9525">
            <a:solidFill>
              <a:srgbClr val="FF3300"/>
            </a:solidFill>
            <a:miter lim="800000"/>
            <a:headEnd/>
            <a:tailEnd/>
          </a:ln>
          <a:extLst>
            <a:ext uri="{909E8E84-426E-40DD-AFC4-6F175D3DCCD1}">
              <a14:hiddenFill xmlns:a14="http://schemas.microsoft.com/office/drawing/2010/main">
                <a:solidFill>
                  <a:srgbClr val="FFFFFF"/>
                </a:solidFill>
              </a14:hiddenFill>
            </a:ext>
          </a:extLst>
        </p:spPr>
      </p:pic>
      <p:sp>
        <p:nvSpPr>
          <p:cNvPr id="11272" name="Line 17"/>
          <p:cNvSpPr>
            <a:spLocks noChangeShapeType="1"/>
          </p:cNvSpPr>
          <p:nvPr/>
        </p:nvSpPr>
        <p:spPr bwMode="auto">
          <a:xfrm>
            <a:off x="0" y="1100138"/>
            <a:ext cx="2393950" cy="0"/>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273" name="Line 18"/>
          <p:cNvSpPr>
            <a:spLocks noChangeShapeType="1"/>
          </p:cNvSpPr>
          <p:nvPr/>
        </p:nvSpPr>
        <p:spPr bwMode="auto">
          <a:xfrm>
            <a:off x="0" y="1947863"/>
            <a:ext cx="2112963" cy="0"/>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274" name="Line 19"/>
          <p:cNvSpPr>
            <a:spLocks noChangeShapeType="1"/>
          </p:cNvSpPr>
          <p:nvPr/>
        </p:nvSpPr>
        <p:spPr bwMode="auto">
          <a:xfrm>
            <a:off x="0" y="2709863"/>
            <a:ext cx="1900238" cy="0"/>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275" name="Line 20"/>
          <p:cNvSpPr>
            <a:spLocks noChangeShapeType="1"/>
          </p:cNvSpPr>
          <p:nvPr/>
        </p:nvSpPr>
        <p:spPr bwMode="auto">
          <a:xfrm>
            <a:off x="0" y="3556000"/>
            <a:ext cx="1690688" cy="1588"/>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276" name="Line 21"/>
          <p:cNvSpPr>
            <a:spLocks noChangeShapeType="1"/>
          </p:cNvSpPr>
          <p:nvPr/>
        </p:nvSpPr>
        <p:spPr bwMode="auto">
          <a:xfrm flipV="1">
            <a:off x="0" y="4457700"/>
            <a:ext cx="1408113" cy="30163"/>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277" name="Line 22"/>
          <p:cNvSpPr>
            <a:spLocks noChangeShapeType="1"/>
          </p:cNvSpPr>
          <p:nvPr/>
        </p:nvSpPr>
        <p:spPr bwMode="auto">
          <a:xfrm flipV="1">
            <a:off x="0" y="5300663"/>
            <a:ext cx="1143000" cy="33337"/>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278" name="Line 23"/>
          <p:cNvSpPr>
            <a:spLocks noChangeShapeType="1"/>
          </p:cNvSpPr>
          <p:nvPr/>
        </p:nvSpPr>
        <p:spPr bwMode="auto">
          <a:xfrm>
            <a:off x="0" y="6324600"/>
            <a:ext cx="844550" cy="19050"/>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279" name="Rectangle 34"/>
          <p:cNvSpPr>
            <a:spLocks noChangeArrowheads="1"/>
          </p:cNvSpPr>
          <p:nvPr/>
        </p:nvSpPr>
        <p:spPr bwMode="auto">
          <a:xfrm>
            <a:off x="0" y="5910263"/>
            <a:ext cx="844550" cy="338137"/>
          </a:xfrm>
          <a:prstGeom prst="rect">
            <a:avLst/>
          </a:prstGeom>
          <a:solidFill>
            <a:srgbClr val="00FFFF"/>
          </a:solidFill>
          <a:ln w="9525">
            <a:solidFill>
              <a:srgbClr val="000099"/>
            </a:solidFill>
            <a:miter lim="800000"/>
            <a:headEnd/>
            <a:tailEnd/>
          </a:ln>
        </p:spPr>
        <p:txBody>
          <a:bodyPr wrap="none" anchor="ctr"/>
          <a:lstStyle>
            <a:lvl1pPr eaLnBrk="0" hangingPunct="0">
              <a:spcBef>
                <a:spcPct val="20000"/>
              </a:spcBef>
              <a:buFont typeface="Arial" charset="0"/>
              <a:buChar char="•"/>
              <a:defRPr sz="3200">
                <a:solidFill>
                  <a:schemeClr val="tx1"/>
                </a:solidFill>
                <a:latin typeface="Calibri" charset="0"/>
              </a:defRPr>
            </a:lvl1pPr>
            <a:lvl2pPr marL="742950" indent="-285750" eaLnBrk="0" hangingPunct="0">
              <a:spcBef>
                <a:spcPct val="20000"/>
              </a:spcBef>
              <a:buFont typeface="Arial" charset="0"/>
              <a:buChar char="–"/>
              <a:defRPr sz="2800">
                <a:solidFill>
                  <a:schemeClr val="tx1"/>
                </a:solidFill>
                <a:latin typeface="Calibri" charset="0"/>
              </a:defRPr>
            </a:lvl2pPr>
            <a:lvl3pPr marL="1143000" indent="-228600" eaLnBrk="0" hangingPunct="0">
              <a:spcBef>
                <a:spcPct val="20000"/>
              </a:spcBef>
              <a:buFont typeface="Arial" charset="0"/>
              <a:buChar char="•"/>
              <a:defRPr sz="2400">
                <a:solidFill>
                  <a:schemeClr val="tx1"/>
                </a:solidFill>
                <a:latin typeface="Calibri" charset="0"/>
              </a:defRPr>
            </a:lvl3pPr>
            <a:lvl4pPr marL="1600200" indent="-228600" eaLnBrk="0" hangingPunct="0">
              <a:spcBef>
                <a:spcPct val="20000"/>
              </a:spcBef>
              <a:buFont typeface="Arial" charset="0"/>
              <a:buChar char="–"/>
              <a:defRPr sz="2000">
                <a:solidFill>
                  <a:schemeClr val="tx1"/>
                </a:solidFill>
                <a:latin typeface="Calibri" charset="0"/>
              </a:defRPr>
            </a:lvl4pPr>
            <a:lvl5pPr marL="2057400" indent="-228600" eaLnBrk="0" hangingPunct="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eaLnBrk="1" hangingPunct="1">
              <a:spcBef>
                <a:spcPct val="0"/>
              </a:spcBef>
              <a:buFontTx/>
              <a:buNone/>
            </a:pPr>
            <a:endParaRPr lang="en-US" altLang="en-US" sz="1800">
              <a:latin typeface="Arial" charset="0"/>
            </a:endParaRPr>
          </a:p>
        </p:txBody>
      </p:sp>
      <p:sp>
        <p:nvSpPr>
          <p:cNvPr id="11280" name="Rectangle 35"/>
          <p:cNvSpPr>
            <a:spLocks noChangeArrowheads="1"/>
          </p:cNvSpPr>
          <p:nvPr/>
        </p:nvSpPr>
        <p:spPr bwMode="auto">
          <a:xfrm>
            <a:off x="0" y="4919663"/>
            <a:ext cx="915988" cy="338137"/>
          </a:xfrm>
          <a:prstGeom prst="rect">
            <a:avLst/>
          </a:prstGeom>
          <a:solidFill>
            <a:srgbClr val="00FFFF"/>
          </a:solidFill>
          <a:ln w="9525">
            <a:solidFill>
              <a:srgbClr val="000099"/>
            </a:solidFill>
            <a:miter lim="800000"/>
            <a:headEnd/>
            <a:tailEnd/>
          </a:ln>
        </p:spPr>
        <p:txBody>
          <a:bodyPr wrap="none" anchor="ctr"/>
          <a:lstStyle>
            <a:lvl1pPr eaLnBrk="0" hangingPunct="0">
              <a:spcBef>
                <a:spcPct val="20000"/>
              </a:spcBef>
              <a:buFont typeface="Arial" charset="0"/>
              <a:buChar char="•"/>
              <a:defRPr sz="3200">
                <a:solidFill>
                  <a:schemeClr val="tx1"/>
                </a:solidFill>
                <a:latin typeface="Calibri" charset="0"/>
              </a:defRPr>
            </a:lvl1pPr>
            <a:lvl2pPr marL="742950" indent="-285750" eaLnBrk="0" hangingPunct="0">
              <a:spcBef>
                <a:spcPct val="20000"/>
              </a:spcBef>
              <a:buFont typeface="Arial" charset="0"/>
              <a:buChar char="–"/>
              <a:defRPr sz="2800">
                <a:solidFill>
                  <a:schemeClr val="tx1"/>
                </a:solidFill>
                <a:latin typeface="Calibri" charset="0"/>
              </a:defRPr>
            </a:lvl2pPr>
            <a:lvl3pPr marL="1143000" indent="-228600" eaLnBrk="0" hangingPunct="0">
              <a:spcBef>
                <a:spcPct val="20000"/>
              </a:spcBef>
              <a:buFont typeface="Arial" charset="0"/>
              <a:buChar char="•"/>
              <a:defRPr sz="2400">
                <a:solidFill>
                  <a:schemeClr val="tx1"/>
                </a:solidFill>
                <a:latin typeface="Calibri" charset="0"/>
              </a:defRPr>
            </a:lvl3pPr>
            <a:lvl4pPr marL="1600200" indent="-228600" eaLnBrk="0" hangingPunct="0">
              <a:spcBef>
                <a:spcPct val="20000"/>
              </a:spcBef>
              <a:buFont typeface="Arial" charset="0"/>
              <a:buChar char="–"/>
              <a:defRPr sz="2000">
                <a:solidFill>
                  <a:schemeClr val="tx1"/>
                </a:solidFill>
                <a:latin typeface="Calibri" charset="0"/>
              </a:defRPr>
            </a:lvl4pPr>
            <a:lvl5pPr marL="2057400" indent="-228600" eaLnBrk="0" hangingPunct="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eaLnBrk="1" hangingPunct="1">
              <a:spcBef>
                <a:spcPct val="0"/>
              </a:spcBef>
              <a:buFontTx/>
              <a:buNone/>
            </a:pPr>
            <a:endParaRPr lang="en-US" altLang="en-US" sz="1800">
              <a:latin typeface="Arial" charset="0"/>
            </a:endParaRPr>
          </a:p>
        </p:txBody>
      </p:sp>
      <p:sp>
        <p:nvSpPr>
          <p:cNvPr id="11281" name="Rectangle 36"/>
          <p:cNvSpPr>
            <a:spLocks noChangeArrowheads="1"/>
          </p:cNvSpPr>
          <p:nvPr/>
        </p:nvSpPr>
        <p:spPr bwMode="auto">
          <a:xfrm>
            <a:off x="0" y="4038600"/>
            <a:ext cx="1143000" cy="338138"/>
          </a:xfrm>
          <a:prstGeom prst="rect">
            <a:avLst/>
          </a:prstGeom>
          <a:solidFill>
            <a:srgbClr val="00FFFF"/>
          </a:solidFill>
          <a:ln w="9525">
            <a:solidFill>
              <a:srgbClr val="000099"/>
            </a:solidFill>
            <a:miter lim="800000"/>
            <a:headEnd/>
            <a:tailEnd/>
          </a:ln>
        </p:spPr>
        <p:txBody>
          <a:bodyPr wrap="none" anchor="ctr"/>
          <a:lstStyle>
            <a:lvl1pPr eaLnBrk="0" hangingPunct="0">
              <a:spcBef>
                <a:spcPct val="20000"/>
              </a:spcBef>
              <a:buFont typeface="Arial" charset="0"/>
              <a:buChar char="•"/>
              <a:defRPr sz="3200">
                <a:solidFill>
                  <a:schemeClr val="tx1"/>
                </a:solidFill>
                <a:latin typeface="Calibri" charset="0"/>
              </a:defRPr>
            </a:lvl1pPr>
            <a:lvl2pPr marL="742950" indent="-285750" eaLnBrk="0" hangingPunct="0">
              <a:spcBef>
                <a:spcPct val="20000"/>
              </a:spcBef>
              <a:buFont typeface="Arial" charset="0"/>
              <a:buChar char="–"/>
              <a:defRPr sz="2800">
                <a:solidFill>
                  <a:schemeClr val="tx1"/>
                </a:solidFill>
                <a:latin typeface="Calibri" charset="0"/>
              </a:defRPr>
            </a:lvl2pPr>
            <a:lvl3pPr marL="1143000" indent="-228600" eaLnBrk="0" hangingPunct="0">
              <a:spcBef>
                <a:spcPct val="20000"/>
              </a:spcBef>
              <a:buFont typeface="Arial" charset="0"/>
              <a:buChar char="•"/>
              <a:defRPr sz="2400">
                <a:solidFill>
                  <a:schemeClr val="tx1"/>
                </a:solidFill>
                <a:latin typeface="Calibri" charset="0"/>
              </a:defRPr>
            </a:lvl3pPr>
            <a:lvl4pPr marL="1600200" indent="-228600" eaLnBrk="0" hangingPunct="0">
              <a:spcBef>
                <a:spcPct val="20000"/>
              </a:spcBef>
              <a:buFont typeface="Arial" charset="0"/>
              <a:buChar char="–"/>
              <a:defRPr sz="2000">
                <a:solidFill>
                  <a:schemeClr val="tx1"/>
                </a:solidFill>
                <a:latin typeface="Calibri" charset="0"/>
              </a:defRPr>
            </a:lvl4pPr>
            <a:lvl5pPr marL="2057400" indent="-228600" eaLnBrk="0" hangingPunct="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eaLnBrk="1" hangingPunct="1">
              <a:spcBef>
                <a:spcPct val="0"/>
              </a:spcBef>
              <a:buFontTx/>
              <a:buNone/>
            </a:pPr>
            <a:endParaRPr lang="en-US" altLang="en-US" sz="1800">
              <a:latin typeface="Arial" charset="0"/>
            </a:endParaRPr>
          </a:p>
        </p:txBody>
      </p:sp>
      <p:sp>
        <p:nvSpPr>
          <p:cNvPr id="11282" name="Rectangle 37"/>
          <p:cNvSpPr>
            <a:spLocks noChangeArrowheads="1"/>
          </p:cNvSpPr>
          <p:nvPr/>
        </p:nvSpPr>
        <p:spPr bwMode="auto">
          <a:xfrm>
            <a:off x="0" y="3132138"/>
            <a:ext cx="1447800" cy="339725"/>
          </a:xfrm>
          <a:prstGeom prst="rect">
            <a:avLst/>
          </a:prstGeom>
          <a:solidFill>
            <a:srgbClr val="00FFFF"/>
          </a:solidFill>
          <a:ln w="9525">
            <a:solidFill>
              <a:srgbClr val="000099"/>
            </a:solidFill>
            <a:miter lim="800000"/>
            <a:headEnd/>
            <a:tailEnd/>
          </a:ln>
        </p:spPr>
        <p:txBody>
          <a:bodyPr wrap="none" anchor="ctr"/>
          <a:lstStyle>
            <a:lvl1pPr eaLnBrk="0" hangingPunct="0">
              <a:spcBef>
                <a:spcPct val="20000"/>
              </a:spcBef>
              <a:buFont typeface="Arial" charset="0"/>
              <a:buChar char="•"/>
              <a:defRPr sz="3200">
                <a:solidFill>
                  <a:schemeClr val="tx1"/>
                </a:solidFill>
                <a:latin typeface="Calibri" charset="0"/>
              </a:defRPr>
            </a:lvl1pPr>
            <a:lvl2pPr marL="742950" indent="-285750" eaLnBrk="0" hangingPunct="0">
              <a:spcBef>
                <a:spcPct val="20000"/>
              </a:spcBef>
              <a:buFont typeface="Arial" charset="0"/>
              <a:buChar char="–"/>
              <a:defRPr sz="2800">
                <a:solidFill>
                  <a:schemeClr val="tx1"/>
                </a:solidFill>
                <a:latin typeface="Calibri" charset="0"/>
              </a:defRPr>
            </a:lvl2pPr>
            <a:lvl3pPr marL="1143000" indent="-228600" eaLnBrk="0" hangingPunct="0">
              <a:spcBef>
                <a:spcPct val="20000"/>
              </a:spcBef>
              <a:buFont typeface="Arial" charset="0"/>
              <a:buChar char="•"/>
              <a:defRPr sz="2400">
                <a:solidFill>
                  <a:schemeClr val="tx1"/>
                </a:solidFill>
                <a:latin typeface="Calibri" charset="0"/>
              </a:defRPr>
            </a:lvl3pPr>
            <a:lvl4pPr marL="1600200" indent="-228600" eaLnBrk="0" hangingPunct="0">
              <a:spcBef>
                <a:spcPct val="20000"/>
              </a:spcBef>
              <a:buFont typeface="Arial" charset="0"/>
              <a:buChar char="–"/>
              <a:defRPr sz="2000">
                <a:solidFill>
                  <a:schemeClr val="tx1"/>
                </a:solidFill>
                <a:latin typeface="Calibri" charset="0"/>
              </a:defRPr>
            </a:lvl4pPr>
            <a:lvl5pPr marL="2057400" indent="-228600" eaLnBrk="0" hangingPunct="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eaLnBrk="1" hangingPunct="1">
              <a:spcBef>
                <a:spcPct val="0"/>
              </a:spcBef>
              <a:buFontTx/>
              <a:buNone/>
            </a:pPr>
            <a:endParaRPr lang="en-US" altLang="en-US" sz="1800">
              <a:latin typeface="Arial" charset="0"/>
            </a:endParaRPr>
          </a:p>
        </p:txBody>
      </p:sp>
      <p:sp>
        <p:nvSpPr>
          <p:cNvPr id="11283" name="Rectangle 38"/>
          <p:cNvSpPr>
            <a:spLocks noChangeArrowheads="1"/>
          </p:cNvSpPr>
          <p:nvPr/>
        </p:nvSpPr>
        <p:spPr bwMode="auto">
          <a:xfrm>
            <a:off x="0" y="2286000"/>
            <a:ext cx="1600200" cy="338138"/>
          </a:xfrm>
          <a:prstGeom prst="rect">
            <a:avLst/>
          </a:prstGeom>
          <a:solidFill>
            <a:srgbClr val="00FFFF"/>
          </a:solidFill>
          <a:ln w="9525">
            <a:solidFill>
              <a:srgbClr val="000099"/>
            </a:solidFill>
            <a:miter lim="800000"/>
            <a:headEnd/>
            <a:tailEnd/>
          </a:ln>
        </p:spPr>
        <p:txBody>
          <a:bodyPr wrap="none" anchor="ctr"/>
          <a:lstStyle>
            <a:lvl1pPr eaLnBrk="0" hangingPunct="0">
              <a:spcBef>
                <a:spcPct val="20000"/>
              </a:spcBef>
              <a:buFont typeface="Arial" charset="0"/>
              <a:buChar char="•"/>
              <a:defRPr sz="3200">
                <a:solidFill>
                  <a:schemeClr val="tx1"/>
                </a:solidFill>
                <a:latin typeface="Calibri" charset="0"/>
              </a:defRPr>
            </a:lvl1pPr>
            <a:lvl2pPr marL="742950" indent="-285750" eaLnBrk="0" hangingPunct="0">
              <a:spcBef>
                <a:spcPct val="20000"/>
              </a:spcBef>
              <a:buFont typeface="Arial" charset="0"/>
              <a:buChar char="–"/>
              <a:defRPr sz="2800">
                <a:solidFill>
                  <a:schemeClr val="tx1"/>
                </a:solidFill>
                <a:latin typeface="Calibri" charset="0"/>
              </a:defRPr>
            </a:lvl2pPr>
            <a:lvl3pPr marL="1143000" indent="-228600" eaLnBrk="0" hangingPunct="0">
              <a:spcBef>
                <a:spcPct val="20000"/>
              </a:spcBef>
              <a:buFont typeface="Arial" charset="0"/>
              <a:buChar char="•"/>
              <a:defRPr sz="2400">
                <a:solidFill>
                  <a:schemeClr val="tx1"/>
                </a:solidFill>
                <a:latin typeface="Calibri" charset="0"/>
              </a:defRPr>
            </a:lvl3pPr>
            <a:lvl4pPr marL="1600200" indent="-228600" eaLnBrk="0" hangingPunct="0">
              <a:spcBef>
                <a:spcPct val="20000"/>
              </a:spcBef>
              <a:buFont typeface="Arial" charset="0"/>
              <a:buChar char="–"/>
              <a:defRPr sz="2000">
                <a:solidFill>
                  <a:schemeClr val="tx1"/>
                </a:solidFill>
                <a:latin typeface="Calibri" charset="0"/>
              </a:defRPr>
            </a:lvl4pPr>
            <a:lvl5pPr marL="2057400" indent="-228600" eaLnBrk="0" hangingPunct="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eaLnBrk="1" hangingPunct="1">
              <a:spcBef>
                <a:spcPct val="0"/>
              </a:spcBef>
              <a:buFontTx/>
              <a:buNone/>
            </a:pPr>
            <a:endParaRPr lang="en-US" altLang="en-US" sz="1800">
              <a:latin typeface="Arial" charset="0"/>
            </a:endParaRPr>
          </a:p>
        </p:txBody>
      </p:sp>
      <p:sp>
        <p:nvSpPr>
          <p:cNvPr id="11284" name="Rectangle 39"/>
          <p:cNvSpPr>
            <a:spLocks noChangeArrowheads="1"/>
          </p:cNvSpPr>
          <p:nvPr/>
        </p:nvSpPr>
        <p:spPr bwMode="auto">
          <a:xfrm>
            <a:off x="0" y="1524000"/>
            <a:ext cx="1828800" cy="338138"/>
          </a:xfrm>
          <a:prstGeom prst="rect">
            <a:avLst/>
          </a:prstGeom>
          <a:solidFill>
            <a:srgbClr val="00FFFF"/>
          </a:solidFill>
          <a:ln w="9525">
            <a:solidFill>
              <a:srgbClr val="000099"/>
            </a:solidFill>
            <a:miter lim="800000"/>
            <a:headEnd/>
            <a:tailEnd/>
          </a:ln>
        </p:spPr>
        <p:txBody>
          <a:bodyPr wrap="none" anchor="ctr"/>
          <a:lstStyle>
            <a:lvl1pPr eaLnBrk="0" hangingPunct="0">
              <a:spcBef>
                <a:spcPct val="20000"/>
              </a:spcBef>
              <a:buFont typeface="Arial" charset="0"/>
              <a:buChar char="•"/>
              <a:defRPr sz="3200">
                <a:solidFill>
                  <a:schemeClr val="tx1"/>
                </a:solidFill>
                <a:latin typeface="Calibri" charset="0"/>
              </a:defRPr>
            </a:lvl1pPr>
            <a:lvl2pPr marL="742950" indent="-285750" eaLnBrk="0" hangingPunct="0">
              <a:spcBef>
                <a:spcPct val="20000"/>
              </a:spcBef>
              <a:buFont typeface="Arial" charset="0"/>
              <a:buChar char="–"/>
              <a:defRPr sz="2800">
                <a:solidFill>
                  <a:schemeClr val="tx1"/>
                </a:solidFill>
                <a:latin typeface="Calibri" charset="0"/>
              </a:defRPr>
            </a:lvl2pPr>
            <a:lvl3pPr marL="1143000" indent="-228600" eaLnBrk="0" hangingPunct="0">
              <a:spcBef>
                <a:spcPct val="20000"/>
              </a:spcBef>
              <a:buFont typeface="Arial" charset="0"/>
              <a:buChar char="•"/>
              <a:defRPr sz="2400">
                <a:solidFill>
                  <a:schemeClr val="tx1"/>
                </a:solidFill>
                <a:latin typeface="Calibri" charset="0"/>
              </a:defRPr>
            </a:lvl3pPr>
            <a:lvl4pPr marL="1600200" indent="-228600" eaLnBrk="0" hangingPunct="0">
              <a:spcBef>
                <a:spcPct val="20000"/>
              </a:spcBef>
              <a:buFont typeface="Arial" charset="0"/>
              <a:buChar char="–"/>
              <a:defRPr sz="2000">
                <a:solidFill>
                  <a:schemeClr val="tx1"/>
                </a:solidFill>
                <a:latin typeface="Calibri" charset="0"/>
              </a:defRPr>
            </a:lvl4pPr>
            <a:lvl5pPr marL="2057400" indent="-228600" eaLnBrk="0" hangingPunct="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eaLnBrk="1" hangingPunct="1">
              <a:spcBef>
                <a:spcPct val="0"/>
              </a:spcBef>
              <a:buFontTx/>
              <a:buNone/>
            </a:pPr>
            <a:endParaRPr lang="en-US" altLang="en-US" sz="1800">
              <a:latin typeface="Arial" charset="0"/>
            </a:endParaRPr>
          </a:p>
        </p:txBody>
      </p:sp>
      <p:sp>
        <p:nvSpPr>
          <p:cNvPr id="11285" name="Rectangle 40"/>
          <p:cNvSpPr>
            <a:spLocks noChangeArrowheads="1"/>
          </p:cNvSpPr>
          <p:nvPr/>
        </p:nvSpPr>
        <p:spPr bwMode="auto">
          <a:xfrm>
            <a:off x="0" y="677863"/>
            <a:ext cx="2057400" cy="338137"/>
          </a:xfrm>
          <a:prstGeom prst="rect">
            <a:avLst/>
          </a:prstGeom>
          <a:solidFill>
            <a:srgbClr val="00FFFF"/>
          </a:solidFill>
          <a:ln w="9525">
            <a:solidFill>
              <a:srgbClr val="000099"/>
            </a:solidFill>
            <a:miter lim="800000"/>
            <a:headEnd/>
            <a:tailEnd/>
          </a:ln>
        </p:spPr>
        <p:txBody>
          <a:bodyPr wrap="none" anchor="ctr"/>
          <a:lstStyle>
            <a:lvl1pPr eaLnBrk="0" hangingPunct="0">
              <a:spcBef>
                <a:spcPct val="20000"/>
              </a:spcBef>
              <a:buFont typeface="Arial" charset="0"/>
              <a:buChar char="•"/>
              <a:defRPr sz="3200">
                <a:solidFill>
                  <a:schemeClr val="tx1"/>
                </a:solidFill>
                <a:latin typeface="Calibri" charset="0"/>
              </a:defRPr>
            </a:lvl1pPr>
            <a:lvl2pPr marL="742950" indent="-285750" eaLnBrk="0" hangingPunct="0">
              <a:spcBef>
                <a:spcPct val="20000"/>
              </a:spcBef>
              <a:buFont typeface="Arial" charset="0"/>
              <a:buChar char="–"/>
              <a:defRPr sz="2800">
                <a:solidFill>
                  <a:schemeClr val="tx1"/>
                </a:solidFill>
                <a:latin typeface="Calibri" charset="0"/>
              </a:defRPr>
            </a:lvl2pPr>
            <a:lvl3pPr marL="1143000" indent="-228600" eaLnBrk="0" hangingPunct="0">
              <a:spcBef>
                <a:spcPct val="20000"/>
              </a:spcBef>
              <a:buFont typeface="Arial" charset="0"/>
              <a:buChar char="•"/>
              <a:defRPr sz="2400">
                <a:solidFill>
                  <a:schemeClr val="tx1"/>
                </a:solidFill>
                <a:latin typeface="Calibri" charset="0"/>
              </a:defRPr>
            </a:lvl3pPr>
            <a:lvl4pPr marL="1600200" indent="-228600" eaLnBrk="0" hangingPunct="0">
              <a:spcBef>
                <a:spcPct val="20000"/>
              </a:spcBef>
              <a:buFont typeface="Arial" charset="0"/>
              <a:buChar char="–"/>
              <a:defRPr sz="2000">
                <a:solidFill>
                  <a:schemeClr val="tx1"/>
                </a:solidFill>
                <a:latin typeface="Calibri" charset="0"/>
              </a:defRPr>
            </a:lvl4pPr>
            <a:lvl5pPr marL="2057400" indent="-228600" eaLnBrk="0" hangingPunct="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eaLnBrk="1" hangingPunct="1">
              <a:spcBef>
                <a:spcPct val="0"/>
              </a:spcBef>
              <a:buFontTx/>
              <a:buNone/>
            </a:pPr>
            <a:endParaRPr lang="en-US" altLang="en-US" sz="1800">
              <a:latin typeface="Arial" charset="0"/>
            </a:endParaRPr>
          </a:p>
        </p:txBody>
      </p:sp>
      <p:sp>
        <p:nvSpPr>
          <p:cNvPr id="6166" name="Text Box 5">
            <a:extLst/>
          </p:cNvPr>
          <p:cNvSpPr txBox="1">
            <a:spLocks noChangeArrowheads="1"/>
          </p:cNvSpPr>
          <p:nvPr/>
        </p:nvSpPr>
        <p:spPr bwMode="auto">
          <a:xfrm>
            <a:off x="533400" y="0"/>
            <a:ext cx="4730750" cy="461963"/>
          </a:xfrm>
          <a:prstGeom prst="rect">
            <a:avLst/>
          </a:prstGeom>
          <a:noFill/>
          <a:ln w="9525">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charset="0"/>
              <a:buChar char="•"/>
              <a:defRPr sz="3200">
                <a:solidFill>
                  <a:schemeClr val="tx1"/>
                </a:solidFill>
                <a:latin typeface="Calibri" charset="0"/>
              </a:defRPr>
            </a:lvl1pPr>
            <a:lvl2pPr marL="742950" indent="-285750" eaLnBrk="0" hangingPunct="0">
              <a:spcBef>
                <a:spcPct val="20000"/>
              </a:spcBef>
              <a:buFont typeface="Arial" charset="0"/>
              <a:buChar char="–"/>
              <a:defRPr sz="2800">
                <a:solidFill>
                  <a:schemeClr val="tx1"/>
                </a:solidFill>
                <a:latin typeface="Calibri" charset="0"/>
              </a:defRPr>
            </a:lvl2pPr>
            <a:lvl3pPr marL="1143000" indent="-228600" eaLnBrk="0" hangingPunct="0">
              <a:spcBef>
                <a:spcPct val="20000"/>
              </a:spcBef>
              <a:buFont typeface="Arial" charset="0"/>
              <a:buChar char="•"/>
              <a:defRPr sz="2400">
                <a:solidFill>
                  <a:schemeClr val="tx1"/>
                </a:solidFill>
                <a:latin typeface="Calibri" charset="0"/>
              </a:defRPr>
            </a:lvl3pPr>
            <a:lvl4pPr marL="1600200" indent="-228600" eaLnBrk="0" hangingPunct="0">
              <a:spcBef>
                <a:spcPct val="20000"/>
              </a:spcBef>
              <a:buFont typeface="Arial" charset="0"/>
              <a:buChar char="–"/>
              <a:defRPr sz="2000">
                <a:solidFill>
                  <a:schemeClr val="tx1"/>
                </a:solidFill>
                <a:latin typeface="Calibri" charset="0"/>
              </a:defRPr>
            </a:lvl4pPr>
            <a:lvl5pPr marL="2057400" indent="-228600" eaLnBrk="0" hangingPunct="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spcBef>
                <a:spcPct val="0"/>
              </a:spcBef>
              <a:buFontTx/>
              <a:buNone/>
            </a:pPr>
            <a:r>
              <a:rPr lang="vi-VN" altLang="en-US" sz="2400">
                <a:solidFill>
                  <a:srgbClr val="C00000"/>
                </a:solidFill>
                <a:latin typeface="Times New Roman" charset="0"/>
              </a:rPr>
              <a:t>Tìm  hiểu tháp dinh dưỡng cân đối:</a:t>
            </a:r>
          </a:p>
        </p:txBody>
      </p:sp>
      <p:sp>
        <p:nvSpPr>
          <p:cNvPr id="11287" name="Line 43"/>
          <p:cNvSpPr>
            <a:spLocks noChangeShapeType="1"/>
          </p:cNvSpPr>
          <p:nvPr/>
        </p:nvSpPr>
        <p:spPr bwMode="auto">
          <a:xfrm flipH="1" flipV="1">
            <a:off x="3082925" y="1022350"/>
            <a:ext cx="2359025" cy="44450"/>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288" name="Line 44"/>
          <p:cNvSpPr>
            <a:spLocks noChangeShapeType="1"/>
          </p:cNvSpPr>
          <p:nvPr/>
        </p:nvSpPr>
        <p:spPr bwMode="auto">
          <a:xfrm flipH="1" flipV="1">
            <a:off x="3325813" y="1938338"/>
            <a:ext cx="2176462" cy="44450"/>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289" name="Line 45"/>
          <p:cNvSpPr>
            <a:spLocks noChangeShapeType="1"/>
          </p:cNvSpPr>
          <p:nvPr/>
        </p:nvSpPr>
        <p:spPr bwMode="auto">
          <a:xfrm flipH="1" flipV="1">
            <a:off x="3687763" y="2667000"/>
            <a:ext cx="1874837" cy="44450"/>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290" name="Line 46"/>
          <p:cNvSpPr>
            <a:spLocks noChangeShapeType="1"/>
          </p:cNvSpPr>
          <p:nvPr/>
        </p:nvSpPr>
        <p:spPr bwMode="auto">
          <a:xfrm flipH="1" flipV="1">
            <a:off x="3808413" y="3592513"/>
            <a:ext cx="1752600" cy="44450"/>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291" name="Line 47"/>
          <p:cNvSpPr>
            <a:spLocks noChangeShapeType="1"/>
          </p:cNvSpPr>
          <p:nvPr/>
        </p:nvSpPr>
        <p:spPr bwMode="auto">
          <a:xfrm flipH="1" flipV="1">
            <a:off x="4051300" y="4495800"/>
            <a:ext cx="1511300" cy="0"/>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292" name="Line 48"/>
          <p:cNvSpPr>
            <a:spLocks noChangeShapeType="1"/>
          </p:cNvSpPr>
          <p:nvPr/>
        </p:nvSpPr>
        <p:spPr bwMode="auto">
          <a:xfrm flipH="1" flipV="1">
            <a:off x="4292600" y="5410200"/>
            <a:ext cx="1270000" cy="36513"/>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293" name="Line 49"/>
          <p:cNvSpPr>
            <a:spLocks noChangeShapeType="1"/>
          </p:cNvSpPr>
          <p:nvPr/>
        </p:nvSpPr>
        <p:spPr bwMode="auto">
          <a:xfrm flipH="1" flipV="1">
            <a:off x="4495800" y="6400800"/>
            <a:ext cx="1089025" cy="0"/>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ransition>
    <p:sndAc>
      <p:stSnd>
        <p:snd r:embed="rId2" name="chimes.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59400"/>
                                        </p:tgtEl>
                                        <p:attrNameLst>
                                          <p:attrName>style.visibility</p:attrName>
                                        </p:attrNameLst>
                                      </p:cBhvr>
                                      <p:to>
                                        <p:strVal val="visible"/>
                                      </p:to>
                                    </p:set>
                                    <p:animEffect transition="in" filter="diamond(in)">
                                      <p:cBhvr>
                                        <p:cTn id="7" dur="500"/>
                                        <p:tgtEl>
                                          <p:spTgt spid="5940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9444"/>
                                        </p:tgtEl>
                                        <p:attrNameLst>
                                          <p:attrName>style.visibility</p:attrName>
                                        </p:attrNameLst>
                                      </p:cBhvr>
                                      <p:to>
                                        <p:strVal val="visible"/>
                                      </p:to>
                                    </p:set>
                                    <p:anim calcmode="lin" valueType="num">
                                      <p:cBhvr additive="base">
                                        <p:cTn id="12" dur="500" fill="hold"/>
                                        <p:tgtEl>
                                          <p:spTgt spid="59444"/>
                                        </p:tgtEl>
                                        <p:attrNameLst>
                                          <p:attrName>ppt_x</p:attrName>
                                        </p:attrNameLst>
                                      </p:cBhvr>
                                      <p:tavLst>
                                        <p:tav tm="0">
                                          <p:val>
                                            <p:strVal val="#ppt_x"/>
                                          </p:val>
                                        </p:tav>
                                        <p:tav tm="100000">
                                          <p:val>
                                            <p:strVal val="#ppt_x"/>
                                          </p:val>
                                        </p:tav>
                                      </p:tavLst>
                                    </p:anim>
                                    <p:anim calcmode="lin" valueType="num">
                                      <p:cBhvr additive="base">
                                        <p:cTn id="13" dur="500" fill="hold"/>
                                        <p:tgtEl>
                                          <p:spTgt spid="5944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3"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400" grpId="0" animBg="1"/>
      <p:bldP spid="5944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4"/>
          <p:cNvSpPr txBox="1">
            <a:spLocks noChangeArrowheads="1"/>
          </p:cNvSpPr>
          <p:nvPr/>
        </p:nvSpPr>
        <p:spPr bwMode="auto">
          <a:xfrm>
            <a:off x="7924800" y="1447800"/>
            <a:ext cx="1143000" cy="3694113"/>
          </a:xfrm>
          <a:prstGeom prst="rect">
            <a:avLst/>
          </a:prstGeom>
          <a:solidFill>
            <a:srgbClr val="FFFF99"/>
          </a:solidFill>
          <a:ln w="9525">
            <a:solidFill>
              <a:schemeClr val="hlink"/>
            </a:solidFill>
            <a:miter lim="800000"/>
            <a:headEnd/>
            <a:tailEnd/>
          </a:ln>
        </p:spPr>
        <p:txBody>
          <a:bodyPr>
            <a:spAutoFit/>
          </a:bodyPr>
          <a:lstStyle>
            <a:lvl1pPr eaLnBrk="0" hangingPunct="0">
              <a:spcBef>
                <a:spcPct val="20000"/>
              </a:spcBef>
              <a:buFont typeface="Arial" charset="0"/>
              <a:buChar char="•"/>
              <a:defRPr sz="3200">
                <a:solidFill>
                  <a:schemeClr val="tx1"/>
                </a:solidFill>
                <a:latin typeface="Calibri" charset="0"/>
              </a:defRPr>
            </a:lvl1pPr>
            <a:lvl2pPr marL="742950" indent="-285750" eaLnBrk="0" hangingPunct="0">
              <a:spcBef>
                <a:spcPct val="20000"/>
              </a:spcBef>
              <a:buFont typeface="Arial" charset="0"/>
              <a:buChar char="–"/>
              <a:defRPr sz="2800">
                <a:solidFill>
                  <a:schemeClr val="tx1"/>
                </a:solidFill>
                <a:latin typeface="Calibri" charset="0"/>
              </a:defRPr>
            </a:lvl2pPr>
            <a:lvl3pPr marL="1143000" indent="-228600" eaLnBrk="0" hangingPunct="0">
              <a:spcBef>
                <a:spcPct val="20000"/>
              </a:spcBef>
              <a:buFont typeface="Arial" charset="0"/>
              <a:buChar char="•"/>
              <a:defRPr sz="2400">
                <a:solidFill>
                  <a:schemeClr val="tx1"/>
                </a:solidFill>
                <a:latin typeface="Calibri" charset="0"/>
              </a:defRPr>
            </a:lvl3pPr>
            <a:lvl4pPr marL="1600200" indent="-228600" eaLnBrk="0" hangingPunct="0">
              <a:spcBef>
                <a:spcPct val="20000"/>
              </a:spcBef>
              <a:buFont typeface="Arial" charset="0"/>
              <a:buChar char="–"/>
              <a:defRPr sz="2000">
                <a:solidFill>
                  <a:schemeClr val="tx1"/>
                </a:solidFill>
                <a:latin typeface="Calibri" charset="0"/>
              </a:defRPr>
            </a:lvl4pPr>
            <a:lvl5pPr marL="2057400" indent="-228600" eaLnBrk="0" hangingPunct="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a:spcBef>
                <a:spcPct val="0"/>
              </a:spcBef>
              <a:buFontTx/>
              <a:buNone/>
            </a:pPr>
            <a:r>
              <a:rPr lang="vi-VN" altLang="en-US" sz="1800" b="1">
                <a:latin typeface="Arial" charset="0"/>
              </a:rPr>
              <a:t>THÁP DINH DƯỠNG CÂN ĐỐI TRUNG BÌNH CHO MỘT NGƯỜI TRONG MỘT THÁNG</a:t>
            </a:r>
          </a:p>
        </p:txBody>
      </p:sp>
      <p:sp>
        <p:nvSpPr>
          <p:cNvPr id="12291" name="Text Box 3"/>
          <p:cNvSpPr txBox="1">
            <a:spLocks noChangeArrowheads="1"/>
          </p:cNvSpPr>
          <p:nvPr/>
        </p:nvSpPr>
        <p:spPr bwMode="auto">
          <a:xfrm>
            <a:off x="0" y="2819400"/>
            <a:ext cx="8153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charset="0"/>
              </a:defRPr>
            </a:lvl1pPr>
            <a:lvl2pPr marL="742950" indent="-285750" eaLnBrk="0" hangingPunct="0">
              <a:spcBef>
                <a:spcPct val="20000"/>
              </a:spcBef>
              <a:buFont typeface="Arial" charset="0"/>
              <a:buChar char="–"/>
              <a:defRPr sz="2800">
                <a:solidFill>
                  <a:schemeClr val="tx1"/>
                </a:solidFill>
                <a:latin typeface="Calibri" charset="0"/>
              </a:defRPr>
            </a:lvl2pPr>
            <a:lvl3pPr marL="1143000" indent="-228600" eaLnBrk="0" hangingPunct="0">
              <a:spcBef>
                <a:spcPct val="20000"/>
              </a:spcBef>
              <a:buFont typeface="Arial" charset="0"/>
              <a:buChar char="•"/>
              <a:defRPr sz="2400">
                <a:solidFill>
                  <a:schemeClr val="tx1"/>
                </a:solidFill>
                <a:latin typeface="Calibri" charset="0"/>
              </a:defRPr>
            </a:lvl3pPr>
            <a:lvl4pPr marL="1600200" indent="-228600" eaLnBrk="0" hangingPunct="0">
              <a:spcBef>
                <a:spcPct val="20000"/>
              </a:spcBef>
              <a:buFont typeface="Arial" charset="0"/>
              <a:buChar char="–"/>
              <a:defRPr sz="2000">
                <a:solidFill>
                  <a:schemeClr val="tx1"/>
                </a:solidFill>
                <a:latin typeface="Calibri" charset="0"/>
              </a:defRPr>
            </a:lvl4pPr>
            <a:lvl5pPr marL="2057400" indent="-228600" eaLnBrk="0" hangingPunct="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eaLnBrk="1" hangingPunct="1">
              <a:spcBef>
                <a:spcPct val="50000"/>
              </a:spcBef>
              <a:buFontTx/>
              <a:buNone/>
            </a:pPr>
            <a:endParaRPr lang="en-US" altLang="en-US" sz="1800">
              <a:latin typeface=".VnTime" charset="0"/>
            </a:endParaRPr>
          </a:p>
        </p:txBody>
      </p:sp>
      <p:pic>
        <p:nvPicPr>
          <p:cNvPr id="12292" name="Picture 6" descr="14"/>
          <p:cNvPicPr>
            <a:picLocks noChangeAspect="1" noChangeArrowheads="1"/>
          </p:cNvPicPr>
          <p:nvPr/>
        </p:nvPicPr>
        <p:blipFill>
          <a:blip r:embed="rId4">
            <a:lum bright="-18000" contrast="72000"/>
            <a:extLst>
              <a:ext uri="{28A0092B-C50C-407E-A947-70E740481C1C}">
                <a14:useLocalDpi xmlns:a14="http://schemas.microsoft.com/office/drawing/2010/main" val="0"/>
              </a:ext>
            </a:extLst>
          </a:blip>
          <a:srcRect/>
          <a:stretch>
            <a:fillRect/>
          </a:stretch>
        </p:blipFill>
        <p:spPr bwMode="auto">
          <a:xfrm>
            <a:off x="263525" y="0"/>
            <a:ext cx="75596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3" name="Line 7"/>
          <p:cNvSpPr>
            <a:spLocks noChangeShapeType="1"/>
          </p:cNvSpPr>
          <p:nvPr/>
        </p:nvSpPr>
        <p:spPr bwMode="auto">
          <a:xfrm>
            <a:off x="247650" y="1100138"/>
            <a:ext cx="3260725" cy="0"/>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294" name="Line 8"/>
          <p:cNvSpPr>
            <a:spLocks noChangeShapeType="1"/>
          </p:cNvSpPr>
          <p:nvPr/>
        </p:nvSpPr>
        <p:spPr bwMode="auto">
          <a:xfrm>
            <a:off x="247650" y="1947863"/>
            <a:ext cx="2876550" cy="0"/>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295" name="Line 9"/>
          <p:cNvSpPr>
            <a:spLocks noChangeShapeType="1"/>
          </p:cNvSpPr>
          <p:nvPr/>
        </p:nvSpPr>
        <p:spPr bwMode="auto">
          <a:xfrm>
            <a:off x="247650" y="2709863"/>
            <a:ext cx="2589213" cy="0"/>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296" name="Line 10"/>
          <p:cNvSpPr>
            <a:spLocks noChangeShapeType="1"/>
          </p:cNvSpPr>
          <p:nvPr/>
        </p:nvSpPr>
        <p:spPr bwMode="auto">
          <a:xfrm>
            <a:off x="247650" y="3556000"/>
            <a:ext cx="2301875" cy="1588"/>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297" name="Line 11"/>
          <p:cNvSpPr>
            <a:spLocks noChangeShapeType="1"/>
          </p:cNvSpPr>
          <p:nvPr/>
        </p:nvSpPr>
        <p:spPr bwMode="auto">
          <a:xfrm flipV="1">
            <a:off x="247650" y="4457700"/>
            <a:ext cx="1917700" cy="30163"/>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298" name="Line 12"/>
          <p:cNvSpPr>
            <a:spLocks noChangeShapeType="1"/>
          </p:cNvSpPr>
          <p:nvPr/>
        </p:nvSpPr>
        <p:spPr bwMode="auto">
          <a:xfrm flipV="1">
            <a:off x="247650" y="5303838"/>
            <a:ext cx="1436688" cy="30162"/>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299" name="Line 13"/>
          <p:cNvSpPr>
            <a:spLocks noChangeShapeType="1"/>
          </p:cNvSpPr>
          <p:nvPr/>
        </p:nvSpPr>
        <p:spPr bwMode="auto">
          <a:xfrm>
            <a:off x="247650" y="6334125"/>
            <a:ext cx="1150938" cy="19050"/>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2487" name="Rectangle 23"/>
          <p:cNvSpPr>
            <a:spLocks noChangeArrowheads="1"/>
          </p:cNvSpPr>
          <p:nvPr/>
        </p:nvSpPr>
        <p:spPr bwMode="auto">
          <a:xfrm>
            <a:off x="247650" y="5842000"/>
            <a:ext cx="1150938" cy="338138"/>
          </a:xfrm>
          <a:prstGeom prst="rect">
            <a:avLst/>
          </a:prstGeom>
          <a:solidFill>
            <a:srgbClr val="00FFFF"/>
          </a:solidFill>
          <a:ln w="9525">
            <a:solidFill>
              <a:srgbClr val="000099"/>
            </a:solidFill>
            <a:miter lim="800000"/>
            <a:headEnd/>
            <a:tailEnd/>
          </a:ln>
        </p:spPr>
        <p:txBody>
          <a:bodyPr wrap="none" anchor="ctr"/>
          <a:lstStyle>
            <a:lvl1pPr eaLnBrk="0" hangingPunct="0">
              <a:spcBef>
                <a:spcPct val="20000"/>
              </a:spcBef>
              <a:buFont typeface="Arial" charset="0"/>
              <a:buChar char="•"/>
              <a:defRPr sz="3200">
                <a:solidFill>
                  <a:schemeClr val="tx1"/>
                </a:solidFill>
                <a:latin typeface="Calibri" charset="0"/>
              </a:defRPr>
            </a:lvl1pPr>
            <a:lvl2pPr marL="742950" indent="-285750" eaLnBrk="0" hangingPunct="0">
              <a:spcBef>
                <a:spcPct val="20000"/>
              </a:spcBef>
              <a:buFont typeface="Arial" charset="0"/>
              <a:buChar char="–"/>
              <a:defRPr sz="2800">
                <a:solidFill>
                  <a:schemeClr val="tx1"/>
                </a:solidFill>
                <a:latin typeface="Calibri" charset="0"/>
              </a:defRPr>
            </a:lvl2pPr>
            <a:lvl3pPr marL="1143000" indent="-228600" eaLnBrk="0" hangingPunct="0">
              <a:spcBef>
                <a:spcPct val="20000"/>
              </a:spcBef>
              <a:buFont typeface="Arial" charset="0"/>
              <a:buChar char="•"/>
              <a:defRPr sz="2400">
                <a:solidFill>
                  <a:schemeClr val="tx1"/>
                </a:solidFill>
                <a:latin typeface="Calibri" charset="0"/>
              </a:defRPr>
            </a:lvl3pPr>
            <a:lvl4pPr marL="1600200" indent="-228600" eaLnBrk="0" hangingPunct="0">
              <a:spcBef>
                <a:spcPct val="20000"/>
              </a:spcBef>
              <a:buFont typeface="Arial" charset="0"/>
              <a:buChar char="–"/>
              <a:defRPr sz="2000">
                <a:solidFill>
                  <a:schemeClr val="tx1"/>
                </a:solidFill>
                <a:latin typeface="Calibri" charset="0"/>
              </a:defRPr>
            </a:lvl4pPr>
            <a:lvl5pPr marL="2057400" indent="-228600" eaLnBrk="0" hangingPunct="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eaLnBrk="1" hangingPunct="1">
              <a:spcBef>
                <a:spcPct val="0"/>
              </a:spcBef>
              <a:buFontTx/>
              <a:buNone/>
            </a:pPr>
            <a:r>
              <a:rPr lang="en-US" altLang="en-US" sz="1800" b="1" dirty="0">
                <a:solidFill>
                  <a:srgbClr val="FF0000"/>
                </a:solidFill>
                <a:latin typeface="Arial" charset="0"/>
              </a:rPr>
              <a:t>ĂN ĐỦ</a:t>
            </a:r>
          </a:p>
        </p:txBody>
      </p:sp>
      <p:sp>
        <p:nvSpPr>
          <p:cNvPr id="62488" name="Rectangle 24"/>
          <p:cNvSpPr>
            <a:spLocks noChangeArrowheads="1"/>
          </p:cNvSpPr>
          <p:nvPr/>
        </p:nvSpPr>
        <p:spPr bwMode="auto">
          <a:xfrm>
            <a:off x="247650" y="4826000"/>
            <a:ext cx="1246188" cy="338138"/>
          </a:xfrm>
          <a:prstGeom prst="rect">
            <a:avLst/>
          </a:prstGeom>
          <a:solidFill>
            <a:srgbClr val="00FFFF"/>
          </a:solidFill>
          <a:ln w="9525">
            <a:solidFill>
              <a:srgbClr val="000099"/>
            </a:solidFill>
            <a:miter lim="800000"/>
            <a:headEnd/>
            <a:tailEnd/>
          </a:ln>
        </p:spPr>
        <p:txBody>
          <a:bodyPr wrap="none" anchor="ctr"/>
          <a:lstStyle>
            <a:lvl1pPr eaLnBrk="0" hangingPunct="0">
              <a:spcBef>
                <a:spcPct val="20000"/>
              </a:spcBef>
              <a:buFont typeface="Arial" charset="0"/>
              <a:buChar char="•"/>
              <a:defRPr sz="3200">
                <a:solidFill>
                  <a:schemeClr val="tx1"/>
                </a:solidFill>
                <a:latin typeface="Calibri" charset="0"/>
              </a:defRPr>
            </a:lvl1pPr>
            <a:lvl2pPr marL="742950" indent="-285750" eaLnBrk="0" hangingPunct="0">
              <a:spcBef>
                <a:spcPct val="20000"/>
              </a:spcBef>
              <a:buFont typeface="Arial" charset="0"/>
              <a:buChar char="–"/>
              <a:defRPr sz="2800">
                <a:solidFill>
                  <a:schemeClr val="tx1"/>
                </a:solidFill>
                <a:latin typeface="Calibri" charset="0"/>
              </a:defRPr>
            </a:lvl2pPr>
            <a:lvl3pPr marL="1143000" indent="-228600" eaLnBrk="0" hangingPunct="0">
              <a:spcBef>
                <a:spcPct val="20000"/>
              </a:spcBef>
              <a:buFont typeface="Arial" charset="0"/>
              <a:buChar char="•"/>
              <a:defRPr sz="2400">
                <a:solidFill>
                  <a:schemeClr val="tx1"/>
                </a:solidFill>
                <a:latin typeface="Calibri" charset="0"/>
              </a:defRPr>
            </a:lvl3pPr>
            <a:lvl4pPr marL="1600200" indent="-228600" eaLnBrk="0" hangingPunct="0">
              <a:spcBef>
                <a:spcPct val="20000"/>
              </a:spcBef>
              <a:buFont typeface="Arial" charset="0"/>
              <a:buChar char="–"/>
              <a:defRPr sz="2000">
                <a:solidFill>
                  <a:schemeClr val="tx1"/>
                </a:solidFill>
                <a:latin typeface="Calibri" charset="0"/>
              </a:defRPr>
            </a:lvl4pPr>
            <a:lvl5pPr marL="2057400" indent="-228600" eaLnBrk="0" hangingPunct="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eaLnBrk="1" hangingPunct="1">
              <a:spcBef>
                <a:spcPct val="0"/>
              </a:spcBef>
              <a:buFontTx/>
              <a:buNone/>
            </a:pPr>
            <a:r>
              <a:rPr lang="en-US" altLang="en-US" sz="1800" b="1" dirty="0">
                <a:solidFill>
                  <a:srgbClr val="FF0000"/>
                </a:solidFill>
                <a:latin typeface="Arial" charset="0"/>
              </a:rPr>
              <a:t>ĂN ĐỦ</a:t>
            </a:r>
          </a:p>
        </p:txBody>
      </p:sp>
      <p:sp>
        <p:nvSpPr>
          <p:cNvPr id="62489" name="Rectangle 25"/>
          <p:cNvSpPr>
            <a:spLocks noChangeArrowheads="1"/>
          </p:cNvSpPr>
          <p:nvPr/>
        </p:nvSpPr>
        <p:spPr bwMode="auto">
          <a:xfrm>
            <a:off x="247650" y="3979863"/>
            <a:ext cx="1436688" cy="338137"/>
          </a:xfrm>
          <a:prstGeom prst="rect">
            <a:avLst/>
          </a:prstGeom>
          <a:solidFill>
            <a:srgbClr val="00FFFF"/>
          </a:solidFill>
          <a:ln w="9525">
            <a:solidFill>
              <a:srgbClr val="000099"/>
            </a:solidFill>
            <a:miter lim="800000"/>
            <a:headEnd/>
            <a:tailEnd/>
          </a:ln>
        </p:spPr>
        <p:txBody>
          <a:bodyPr wrap="none" anchor="ctr"/>
          <a:lstStyle>
            <a:lvl1pPr eaLnBrk="0" hangingPunct="0">
              <a:spcBef>
                <a:spcPct val="20000"/>
              </a:spcBef>
              <a:buFont typeface="Arial" charset="0"/>
              <a:buChar char="•"/>
              <a:defRPr sz="3200">
                <a:solidFill>
                  <a:schemeClr val="tx1"/>
                </a:solidFill>
                <a:latin typeface="Calibri" charset="0"/>
              </a:defRPr>
            </a:lvl1pPr>
            <a:lvl2pPr marL="742950" indent="-285750" eaLnBrk="0" hangingPunct="0">
              <a:spcBef>
                <a:spcPct val="20000"/>
              </a:spcBef>
              <a:buFont typeface="Arial" charset="0"/>
              <a:buChar char="–"/>
              <a:defRPr sz="2800">
                <a:solidFill>
                  <a:schemeClr val="tx1"/>
                </a:solidFill>
                <a:latin typeface="Calibri" charset="0"/>
              </a:defRPr>
            </a:lvl2pPr>
            <a:lvl3pPr marL="1143000" indent="-228600" eaLnBrk="0" hangingPunct="0">
              <a:spcBef>
                <a:spcPct val="20000"/>
              </a:spcBef>
              <a:buFont typeface="Arial" charset="0"/>
              <a:buChar char="•"/>
              <a:defRPr sz="2400">
                <a:solidFill>
                  <a:schemeClr val="tx1"/>
                </a:solidFill>
                <a:latin typeface="Calibri" charset="0"/>
              </a:defRPr>
            </a:lvl3pPr>
            <a:lvl4pPr marL="1600200" indent="-228600" eaLnBrk="0" hangingPunct="0">
              <a:spcBef>
                <a:spcPct val="20000"/>
              </a:spcBef>
              <a:buFont typeface="Arial" charset="0"/>
              <a:buChar char="–"/>
              <a:defRPr sz="2000">
                <a:solidFill>
                  <a:schemeClr val="tx1"/>
                </a:solidFill>
                <a:latin typeface="Calibri" charset="0"/>
              </a:defRPr>
            </a:lvl4pPr>
            <a:lvl5pPr marL="2057400" indent="-228600" eaLnBrk="0" hangingPunct="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eaLnBrk="1" hangingPunct="1">
              <a:spcBef>
                <a:spcPct val="0"/>
              </a:spcBef>
              <a:buFontTx/>
              <a:buNone/>
            </a:pPr>
            <a:r>
              <a:rPr lang="en-US" altLang="en-US" sz="1800" b="1" dirty="0">
                <a:solidFill>
                  <a:srgbClr val="FF0000"/>
                </a:solidFill>
                <a:latin typeface="Arial" charset="0"/>
              </a:rPr>
              <a:t>ĂN ĐỦ</a:t>
            </a:r>
          </a:p>
        </p:txBody>
      </p:sp>
      <p:sp>
        <p:nvSpPr>
          <p:cNvPr id="62490" name="Rectangle 26"/>
          <p:cNvSpPr>
            <a:spLocks noChangeArrowheads="1"/>
          </p:cNvSpPr>
          <p:nvPr/>
        </p:nvSpPr>
        <p:spPr bwMode="auto">
          <a:xfrm>
            <a:off x="247650" y="3132138"/>
            <a:ext cx="1820863" cy="339725"/>
          </a:xfrm>
          <a:prstGeom prst="rect">
            <a:avLst/>
          </a:prstGeom>
          <a:solidFill>
            <a:srgbClr val="00FFFF"/>
          </a:solidFill>
          <a:ln w="9525">
            <a:solidFill>
              <a:srgbClr val="000099"/>
            </a:solidFill>
            <a:miter lim="800000"/>
            <a:headEnd/>
            <a:tailEnd/>
          </a:ln>
        </p:spPr>
        <p:txBody>
          <a:bodyPr wrap="none" anchor="ctr"/>
          <a:lstStyle>
            <a:lvl1pPr eaLnBrk="0" hangingPunct="0">
              <a:spcBef>
                <a:spcPct val="20000"/>
              </a:spcBef>
              <a:buFont typeface="Arial" charset="0"/>
              <a:buChar char="•"/>
              <a:defRPr sz="3200">
                <a:solidFill>
                  <a:schemeClr val="tx1"/>
                </a:solidFill>
                <a:latin typeface="Calibri" charset="0"/>
              </a:defRPr>
            </a:lvl1pPr>
            <a:lvl2pPr marL="742950" indent="-285750" eaLnBrk="0" hangingPunct="0">
              <a:spcBef>
                <a:spcPct val="20000"/>
              </a:spcBef>
              <a:buFont typeface="Arial" charset="0"/>
              <a:buChar char="–"/>
              <a:defRPr sz="2800">
                <a:solidFill>
                  <a:schemeClr val="tx1"/>
                </a:solidFill>
                <a:latin typeface="Calibri" charset="0"/>
              </a:defRPr>
            </a:lvl2pPr>
            <a:lvl3pPr marL="1143000" indent="-228600" eaLnBrk="0" hangingPunct="0">
              <a:spcBef>
                <a:spcPct val="20000"/>
              </a:spcBef>
              <a:buFont typeface="Arial" charset="0"/>
              <a:buChar char="•"/>
              <a:defRPr sz="2400">
                <a:solidFill>
                  <a:schemeClr val="tx1"/>
                </a:solidFill>
                <a:latin typeface="Calibri" charset="0"/>
              </a:defRPr>
            </a:lvl3pPr>
            <a:lvl4pPr marL="1600200" indent="-228600" eaLnBrk="0" hangingPunct="0">
              <a:spcBef>
                <a:spcPct val="20000"/>
              </a:spcBef>
              <a:buFont typeface="Arial" charset="0"/>
              <a:buChar char="–"/>
              <a:defRPr sz="2000">
                <a:solidFill>
                  <a:schemeClr val="tx1"/>
                </a:solidFill>
                <a:latin typeface="Calibri" charset="0"/>
              </a:defRPr>
            </a:lvl4pPr>
            <a:lvl5pPr marL="2057400" indent="-228600" eaLnBrk="0" hangingPunct="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eaLnBrk="1" hangingPunct="1">
              <a:spcBef>
                <a:spcPct val="0"/>
              </a:spcBef>
              <a:buFontTx/>
              <a:buNone/>
            </a:pPr>
            <a:r>
              <a:rPr lang="en-US" altLang="en-US" sz="1800" b="1" dirty="0">
                <a:solidFill>
                  <a:srgbClr val="FF0000"/>
                </a:solidFill>
                <a:latin typeface="Arial" charset="0"/>
              </a:rPr>
              <a:t>ĂN VỪA PHẢI</a:t>
            </a:r>
          </a:p>
        </p:txBody>
      </p:sp>
      <p:sp>
        <p:nvSpPr>
          <p:cNvPr id="62491" name="Rectangle 27"/>
          <p:cNvSpPr>
            <a:spLocks noChangeArrowheads="1"/>
          </p:cNvSpPr>
          <p:nvPr/>
        </p:nvSpPr>
        <p:spPr bwMode="auto">
          <a:xfrm>
            <a:off x="247650" y="2286000"/>
            <a:ext cx="2222500" cy="338138"/>
          </a:xfrm>
          <a:prstGeom prst="rect">
            <a:avLst/>
          </a:prstGeom>
          <a:solidFill>
            <a:srgbClr val="00FFFF"/>
          </a:solidFill>
          <a:ln w="9525">
            <a:solidFill>
              <a:srgbClr val="000099"/>
            </a:solidFill>
            <a:miter lim="800000"/>
            <a:headEnd/>
            <a:tailEnd/>
          </a:ln>
        </p:spPr>
        <p:txBody>
          <a:bodyPr wrap="none" anchor="ctr"/>
          <a:lstStyle>
            <a:lvl1pPr eaLnBrk="0" hangingPunct="0">
              <a:spcBef>
                <a:spcPct val="20000"/>
              </a:spcBef>
              <a:buFont typeface="Arial" charset="0"/>
              <a:buChar char="•"/>
              <a:defRPr sz="3200">
                <a:solidFill>
                  <a:schemeClr val="tx1"/>
                </a:solidFill>
                <a:latin typeface="Calibri" charset="0"/>
              </a:defRPr>
            </a:lvl1pPr>
            <a:lvl2pPr marL="742950" indent="-285750" eaLnBrk="0" hangingPunct="0">
              <a:spcBef>
                <a:spcPct val="20000"/>
              </a:spcBef>
              <a:buFont typeface="Arial" charset="0"/>
              <a:buChar char="–"/>
              <a:defRPr sz="2800">
                <a:solidFill>
                  <a:schemeClr val="tx1"/>
                </a:solidFill>
                <a:latin typeface="Calibri" charset="0"/>
              </a:defRPr>
            </a:lvl2pPr>
            <a:lvl3pPr marL="1143000" indent="-228600" eaLnBrk="0" hangingPunct="0">
              <a:spcBef>
                <a:spcPct val="20000"/>
              </a:spcBef>
              <a:buFont typeface="Arial" charset="0"/>
              <a:buChar char="•"/>
              <a:defRPr sz="2400">
                <a:solidFill>
                  <a:schemeClr val="tx1"/>
                </a:solidFill>
                <a:latin typeface="Calibri" charset="0"/>
              </a:defRPr>
            </a:lvl3pPr>
            <a:lvl4pPr marL="1600200" indent="-228600" eaLnBrk="0" hangingPunct="0">
              <a:spcBef>
                <a:spcPct val="20000"/>
              </a:spcBef>
              <a:buFont typeface="Arial" charset="0"/>
              <a:buChar char="–"/>
              <a:defRPr sz="2000">
                <a:solidFill>
                  <a:schemeClr val="tx1"/>
                </a:solidFill>
                <a:latin typeface="Calibri" charset="0"/>
              </a:defRPr>
            </a:lvl4pPr>
            <a:lvl5pPr marL="2057400" indent="-228600" eaLnBrk="0" hangingPunct="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eaLnBrk="1" hangingPunct="1">
              <a:spcBef>
                <a:spcPct val="0"/>
              </a:spcBef>
              <a:buFontTx/>
              <a:buNone/>
            </a:pPr>
            <a:r>
              <a:rPr lang="en-US" altLang="en-US" sz="1800" b="1">
                <a:solidFill>
                  <a:srgbClr val="FF0000"/>
                </a:solidFill>
                <a:latin typeface="Arial" charset="0"/>
              </a:rPr>
              <a:t>ĂN CÓ MỨC ĐỘ</a:t>
            </a:r>
          </a:p>
        </p:txBody>
      </p:sp>
      <p:sp>
        <p:nvSpPr>
          <p:cNvPr id="62492" name="Rectangle 28"/>
          <p:cNvSpPr>
            <a:spLocks noChangeArrowheads="1"/>
          </p:cNvSpPr>
          <p:nvPr/>
        </p:nvSpPr>
        <p:spPr bwMode="auto">
          <a:xfrm>
            <a:off x="247650" y="1524000"/>
            <a:ext cx="2206625" cy="338138"/>
          </a:xfrm>
          <a:prstGeom prst="rect">
            <a:avLst/>
          </a:prstGeom>
          <a:solidFill>
            <a:srgbClr val="00FFFF"/>
          </a:solidFill>
          <a:ln w="9525">
            <a:solidFill>
              <a:srgbClr val="000099"/>
            </a:solidFill>
            <a:miter lim="800000"/>
            <a:headEnd/>
            <a:tailEnd/>
          </a:ln>
        </p:spPr>
        <p:txBody>
          <a:bodyPr wrap="none" anchor="ctr"/>
          <a:lstStyle>
            <a:lvl1pPr eaLnBrk="0" hangingPunct="0">
              <a:spcBef>
                <a:spcPct val="20000"/>
              </a:spcBef>
              <a:buFont typeface="Arial" charset="0"/>
              <a:buChar char="•"/>
              <a:defRPr sz="3200">
                <a:solidFill>
                  <a:schemeClr val="tx1"/>
                </a:solidFill>
                <a:latin typeface="Calibri" charset="0"/>
              </a:defRPr>
            </a:lvl1pPr>
            <a:lvl2pPr marL="742950" indent="-285750" eaLnBrk="0" hangingPunct="0">
              <a:spcBef>
                <a:spcPct val="20000"/>
              </a:spcBef>
              <a:buFont typeface="Arial" charset="0"/>
              <a:buChar char="–"/>
              <a:defRPr sz="2800">
                <a:solidFill>
                  <a:schemeClr val="tx1"/>
                </a:solidFill>
                <a:latin typeface="Calibri" charset="0"/>
              </a:defRPr>
            </a:lvl2pPr>
            <a:lvl3pPr marL="1143000" indent="-228600" eaLnBrk="0" hangingPunct="0">
              <a:spcBef>
                <a:spcPct val="20000"/>
              </a:spcBef>
              <a:buFont typeface="Arial" charset="0"/>
              <a:buChar char="•"/>
              <a:defRPr sz="2400">
                <a:solidFill>
                  <a:schemeClr val="tx1"/>
                </a:solidFill>
                <a:latin typeface="Calibri" charset="0"/>
              </a:defRPr>
            </a:lvl3pPr>
            <a:lvl4pPr marL="1600200" indent="-228600" eaLnBrk="0" hangingPunct="0">
              <a:spcBef>
                <a:spcPct val="20000"/>
              </a:spcBef>
              <a:buFont typeface="Arial" charset="0"/>
              <a:buChar char="–"/>
              <a:defRPr sz="2000">
                <a:solidFill>
                  <a:schemeClr val="tx1"/>
                </a:solidFill>
                <a:latin typeface="Calibri" charset="0"/>
              </a:defRPr>
            </a:lvl4pPr>
            <a:lvl5pPr marL="2057400" indent="-228600" eaLnBrk="0" hangingPunct="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eaLnBrk="1" hangingPunct="1">
              <a:spcBef>
                <a:spcPct val="0"/>
              </a:spcBef>
              <a:buFontTx/>
              <a:buNone/>
            </a:pPr>
            <a:r>
              <a:rPr lang="en-US" altLang="en-US" sz="1800" b="1">
                <a:solidFill>
                  <a:srgbClr val="FF0000"/>
                </a:solidFill>
                <a:latin typeface="Arial" charset="0"/>
              </a:rPr>
              <a:t>ĂN ÍT</a:t>
            </a:r>
          </a:p>
        </p:txBody>
      </p:sp>
      <p:sp>
        <p:nvSpPr>
          <p:cNvPr id="62493" name="Rectangle 29"/>
          <p:cNvSpPr>
            <a:spLocks noChangeArrowheads="1"/>
          </p:cNvSpPr>
          <p:nvPr/>
        </p:nvSpPr>
        <p:spPr bwMode="auto">
          <a:xfrm>
            <a:off x="247650" y="677863"/>
            <a:ext cx="2301875" cy="338137"/>
          </a:xfrm>
          <a:prstGeom prst="rect">
            <a:avLst/>
          </a:prstGeom>
          <a:solidFill>
            <a:srgbClr val="00FFFF"/>
          </a:solidFill>
          <a:ln w="9525">
            <a:solidFill>
              <a:srgbClr val="000099"/>
            </a:solidFill>
            <a:miter lim="800000"/>
            <a:headEnd/>
            <a:tailEnd/>
          </a:ln>
        </p:spPr>
        <p:txBody>
          <a:bodyPr wrap="none" anchor="ctr"/>
          <a:lstStyle>
            <a:lvl1pPr eaLnBrk="0" hangingPunct="0">
              <a:spcBef>
                <a:spcPct val="20000"/>
              </a:spcBef>
              <a:buFont typeface="Arial" charset="0"/>
              <a:buChar char="•"/>
              <a:defRPr sz="3200">
                <a:solidFill>
                  <a:schemeClr val="tx1"/>
                </a:solidFill>
                <a:latin typeface="Calibri" charset="0"/>
              </a:defRPr>
            </a:lvl1pPr>
            <a:lvl2pPr marL="742950" indent="-285750" eaLnBrk="0" hangingPunct="0">
              <a:spcBef>
                <a:spcPct val="20000"/>
              </a:spcBef>
              <a:buFont typeface="Arial" charset="0"/>
              <a:buChar char="–"/>
              <a:defRPr sz="2800">
                <a:solidFill>
                  <a:schemeClr val="tx1"/>
                </a:solidFill>
                <a:latin typeface="Calibri" charset="0"/>
              </a:defRPr>
            </a:lvl2pPr>
            <a:lvl3pPr marL="1143000" indent="-228600" eaLnBrk="0" hangingPunct="0">
              <a:spcBef>
                <a:spcPct val="20000"/>
              </a:spcBef>
              <a:buFont typeface="Arial" charset="0"/>
              <a:buChar char="•"/>
              <a:defRPr sz="2400">
                <a:solidFill>
                  <a:schemeClr val="tx1"/>
                </a:solidFill>
                <a:latin typeface="Calibri" charset="0"/>
              </a:defRPr>
            </a:lvl3pPr>
            <a:lvl4pPr marL="1600200" indent="-228600" eaLnBrk="0" hangingPunct="0">
              <a:spcBef>
                <a:spcPct val="20000"/>
              </a:spcBef>
              <a:buFont typeface="Arial" charset="0"/>
              <a:buChar char="–"/>
              <a:defRPr sz="2000">
                <a:solidFill>
                  <a:schemeClr val="tx1"/>
                </a:solidFill>
                <a:latin typeface="Calibri" charset="0"/>
              </a:defRPr>
            </a:lvl4pPr>
            <a:lvl5pPr marL="2057400" indent="-228600" eaLnBrk="0" hangingPunct="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eaLnBrk="1" hangingPunct="1">
              <a:spcBef>
                <a:spcPct val="0"/>
              </a:spcBef>
              <a:buFontTx/>
              <a:buNone/>
            </a:pPr>
            <a:r>
              <a:rPr lang="en-US" altLang="en-US" sz="1800" b="1">
                <a:solidFill>
                  <a:srgbClr val="FF0000"/>
                </a:solidFill>
                <a:latin typeface="Arial" charset="0"/>
              </a:rPr>
              <a:t>ĂN HẠN CHẾ</a:t>
            </a:r>
          </a:p>
        </p:txBody>
      </p:sp>
      <p:grpSp>
        <p:nvGrpSpPr>
          <p:cNvPr id="12307" name="Group 39"/>
          <p:cNvGrpSpPr>
            <a:grpSpLocks/>
          </p:cNvGrpSpPr>
          <p:nvPr/>
        </p:nvGrpSpPr>
        <p:grpSpPr bwMode="auto">
          <a:xfrm>
            <a:off x="1069975" y="0"/>
            <a:ext cx="5518150" cy="6678613"/>
            <a:chOff x="674" y="0"/>
            <a:chExt cx="3476" cy="4207"/>
          </a:xfrm>
        </p:grpSpPr>
        <p:sp>
          <p:nvSpPr>
            <p:cNvPr id="12320" name="Line 14"/>
            <p:cNvSpPr>
              <a:spLocks noChangeShapeType="1"/>
            </p:cNvSpPr>
            <p:nvPr/>
          </p:nvSpPr>
          <p:spPr bwMode="auto">
            <a:xfrm flipH="1">
              <a:off x="829" y="176"/>
              <a:ext cx="1691" cy="4000"/>
            </a:xfrm>
            <a:prstGeom prst="line">
              <a:avLst/>
            </a:prstGeom>
            <a:noFill/>
            <a:ln w="190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21" name="Line 15"/>
            <p:cNvSpPr>
              <a:spLocks noChangeShapeType="1"/>
            </p:cNvSpPr>
            <p:nvPr/>
          </p:nvSpPr>
          <p:spPr bwMode="auto">
            <a:xfrm>
              <a:off x="820" y="4207"/>
              <a:ext cx="3262" cy="0"/>
            </a:xfrm>
            <a:prstGeom prst="line">
              <a:avLst/>
            </a:prstGeom>
            <a:noFill/>
            <a:ln w="190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22" name="Line 16"/>
            <p:cNvSpPr>
              <a:spLocks noChangeShapeType="1"/>
            </p:cNvSpPr>
            <p:nvPr/>
          </p:nvSpPr>
          <p:spPr bwMode="auto">
            <a:xfrm flipH="1" flipV="1">
              <a:off x="2545" y="176"/>
              <a:ext cx="1511" cy="4000"/>
            </a:xfrm>
            <a:prstGeom prst="line">
              <a:avLst/>
            </a:prstGeom>
            <a:noFill/>
            <a:ln w="190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23" name="Line 17"/>
            <p:cNvSpPr>
              <a:spLocks noChangeShapeType="1"/>
            </p:cNvSpPr>
            <p:nvPr/>
          </p:nvSpPr>
          <p:spPr bwMode="auto">
            <a:xfrm>
              <a:off x="2183" y="1013"/>
              <a:ext cx="665" cy="0"/>
            </a:xfrm>
            <a:prstGeom prst="line">
              <a:avLst/>
            </a:prstGeom>
            <a:noFill/>
            <a:ln w="190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24" name="Line 18"/>
            <p:cNvSpPr>
              <a:spLocks noChangeShapeType="1"/>
            </p:cNvSpPr>
            <p:nvPr/>
          </p:nvSpPr>
          <p:spPr bwMode="auto">
            <a:xfrm>
              <a:off x="1968" y="1493"/>
              <a:ext cx="1087" cy="0"/>
            </a:xfrm>
            <a:prstGeom prst="line">
              <a:avLst/>
            </a:prstGeom>
            <a:noFill/>
            <a:ln w="190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25" name="Line 19"/>
            <p:cNvSpPr>
              <a:spLocks noChangeShapeType="1"/>
            </p:cNvSpPr>
            <p:nvPr/>
          </p:nvSpPr>
          <p:spPr bwMode="auto">
            <a:xfrm>
              <a:off x="1787" y="1973"/>
              <a:ext cx="1450" cy="0"/>
            </a:xfrm>
            <a:prstGeom prst="line">
              <a:avLst/>
            </a:prstGeom>
            <a:noFill/>
            <a:ln w="190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26" name="Line 20"/>
            <p:cNvSpPr>
              <a:spLocks noChangeShapeType="1"/>
            </p:cNvSpPr>
            <p:nvPr/>
          </p:nvSpPr>
          <p:spPr bwMode="auto">
            <a:xfrm>
              <a:off x="1546" y="2453"/>
              <a:ext cx="1873" cy="0"/>
            </a:xfrm>
            <a:prstGeom prst="line">
              <a:avLst/>
            </a:prstGeom>
            <a:noFill/>
            <a:ln w="190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27" name="Line 21"/>
            <p:cNvSpPr>
              <a:spLocks noChangeShapeType="1"/>
            </p:cNvSpPr>
            <p:nvPr/>
          </p:nvSpPr>
          <p:spPr bwMode="auto">
            <a:xfrm>
              <a:off x="1295" y="3040"/>
              <a:ext cx="2356" cy="0"/>
            </a:xfrm>
            <a:prstGeom prst="line">
              <a:avLst/>
            </a:prstGeom>
            <a:noFill/>
            <a:ln w="190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28" name="Line 22"/>
            <p:cNvSpPr>
              <a:spLocks noChangeShapeType="1"/>
            </p:cNvSpPr>
            <p:nvPr/>
          </p:nvSpPr>
          <p:spPr bwMode="auto">
            <a:xfrm>
              <a:off x="1088" y="3573"/>
              <a:ext cx="2719" cy="0"/>
            </a:xfrm>
            <a:prstGeom prst="line">
              <a:avLst/>
            </a:prstGeom>
            <a:noFill/>
            <a:ln w="190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29" name="Text Box 30"/>
            <p:cNvSpPr txBox="1">
              <a:spLocks noChangeArrowheads="1"/>
            </p:cNvSpPr>
            <p:nvPr/>
          </p:nvSpPr>
          <p:spPr bwMode="auto">
            <a:xfrm>
              <a:off x="674" y="0"/>
              <a:ext cx="3476" cy="291"/>
            </a:xfrm>
            <a:prstGeom prst="rect">
              <a:avLst/>
            </a:prstGeom>
            <a:noFill/>
            <a:ln w="9525">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charset="0"/>
                <a:buChar char="•"/>
                <a:defRPr sz="3200">
                  <a:solidFill>
                    <a:schemeClr val="tx1"/>
                  </a:solidFill>
                  <a:latin typeface="Calibri" charset="0"/>
                </a:defRPr>
              </a:lvl1pPr>
              <a:lvl2pPr marL="742950" indent="-285750" eaLnBrk="0" hangingPunct="0">
                <a:spcBef>
                  <a:spcPct val="20000"/>
                </a:spcBef>
                <a:buFont typeface="Arial" charset="0"/>
                <a:buChar char="–"/>
                <a:defRPr sz="2800">
                  <a:solidFill>
                    <a:schemeClr val="tx1"/>
                  </a:solidFill>
                  <a:latin typeface="Calibri" charset="0"/>
                </a:defRPr>
              </a:lvl2pPr>
              <a:lvl3pPr marL="1143000" indent="-228600" eaLnBrk="0" hangingPunct="0">
                <a:spcBef>
                  <a:spcPct val="20000"/>
                </a:spcBef>
                <a:buFont typeface="Arial" charset="0"/>
                <a:buChar char="•"/>
                <a:defRPr sz="2400">
                  <a:solidFill>
                    <a:schemeClr val="tx1"/>
                  </a:solidFill>
                  <a:latin typeface="Calibri" charset="0"/>
                </a:defRPr>
              </a:lvl3pPr>
              <a:lvl4pPr marL="1600200" indent="-228600" eaLnBrk="0" hangingPunct="0">
                <a:spcBef>
                  <a:spcPct val="20000"/>
                </a:spcBef>
                <a:buFont typeface="Arial" charset="0"/>
                <a:buChar char="–"/>
                <a:defRPr sz="2000">
                  <a:solidFill>
                    <a:schemeClr val="tx1"/>
                  </a:solidFill>
                  <a:latin typeface="Calibri" charset="0"/>
                </a:defRPr>
              </a:lvl4pPr>
              <a:lvl5pPr marL="2057400" indent="-228600" eaLnBrk="0" hangingPunct="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spcBef>
                  <a:spcPct val="0"/>
                </a:spcBef>
                <a:buFontTx/>
                <a:buNone/>
              </a:pPr>
              <a:r>
                <a:rPr lang="vi-VN" altLang="en-US" sz="2400" b="1">
                  <a:latin typeface="Arial" charset="0"/>
                </a:rPr>
                <a:t>Tìm  hiểu tháp dinh dưỡng cân đối:</a:t>
              </a:r>
            </a:p>
          </p:txBody>
        </p:sp>
      </p:grpSp>
      <p:grpSp>
        <p:nvGrpSpPr>
          <p:cNvPr id="12308" name="Group 40"/>
          <p:cNvGrpSpPr>
            <a:grpSpLocks/>
          </p:cNvGrpSpPr>
          <p:nvPr/>
        </p:nvGrpSpPr>
        <p:grpSpPr bwMode="auto">
          <a:xfrm>
            <a:off x="4446588" y="1022350"/>
            <a:ext cx="3376612" cy="5378450"/>
            <a:chOff x="2801" y="644"/>
            <a:chExt cx="2127" cy="3388"/>
          </a:xfrm>
        </p:grpSpPr>
        <p:sp>
          <p:nvSpPr>
            <p:cNvPr id="12313" name="Line 31"/>
            <p:cNvSpPr>
              <a:spLocks noChangeShapeType="1"/>
            </p:cNvSpPr>
            <p:nvPr/>
          </p:nvSpPr>
          <p:spPr bwMode="auto">
            <a:xfrm flipH="1" flipV="1">
              <a:off x="2801" y="644"/>
              <a:ext cx="2024" cy="28"/>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314" name="Line 32"/>
            <p:cNvSpPr>
              <a:spLocks noChangeShapeType="1"/>
            </p:cNvSpPr>
            <p:nvPr/>
          </p:nvSpPr>
          <p:spPr bwMode="auto">
            <a:xfrm flipH="1" flipV="1">
              <a:off x="3009" y="1221"/>
              <a:ext cx="1868" cy="28"/>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315" name="Line 33"/>
            <p:cNvSpPr>
              <a:spLocks noChangeShapeType="1"/>
            </p:cNvSpPr>
            <p:nvPr/>
          </p:nvSpPr>
          <p:spPr bwMode="auto">
            <a:xfrm flipH="1" flipV="1">
              <a:off x="3320" y="1680"/>
              <a:ext cx="1608" cy="28"/>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316" name="Line 34"/>
            <p:cNvSpPr>
              <a:spLocks noChangeShapeType="1"/>
            </p:cNvSpPr>
            <p:nvPr/>
          </p:nvSpPr>
          <p:spPr bwMode="auto">
            <a:xfrm flipH="1" flipV="1">
              <a:off x="3423" y="2263"/>
              <a:ext cx="1504" cy="28"/>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317" name="Line 35"/>
            <p:cNvSpPr>
              <a:spLocks noChangeShapeType="1"/>
            </p:cNvSpPr>
            <p:nvPr/>
          </p:nvSpPr>
          <p:spPr bwMode="auto">
            <a:xfrm flipH="1" flipV="1">
              <a:off x="3632" y="2832"/>
              <a:ext cx="1296" cy="0"/>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318" name="Line 36"/>
            <p:cNvSpPr>
              <a:spLocks noChangeShapeType="1"/>
            </p:cNvSpPr>
            <p:nvPr/>
          </p:nvSpPr>
          <p:spPr bwMode="auto">
            <a:xfrm flipH="1" flipV="1">
              <a:off x="3839" y="3408"/>
              <a:ext cx="1089" cy="23"/>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319" name="Line 37"/>
            <p:cNvSpPr>
              <a:spLocks noChangeShapeType="1"/>
            </p:cNvSpPr>
            <p:nvPr/>
          </p:nvSpPr>
          <p:spPr bwMode="auto">
            <a:xfrm flipH="1" flipV="1">
              <a:off x="3995" y="4032"/>
              <a:ext cx="933" cy="0"/>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pic>
        <p:nvPicPr>
          <p:cNvPr id="12309" name="Picture 2" descr="N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0800000" flipV="1">
            <a:off x="0" y="-9525"/>
            <a:ext cx="9144000"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10" name="Picture 3" descr="N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0800000" flipV="1">
            <a:off x="0" y="6781800"/>
            <a:ext cx="9144000"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11" name="Picture 4" descr="N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6200000" flipV="1">
            <a:off x="-3390900" y="3390900"/>
            <a:ext cx="68580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12" name="Picture 5" descr="N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6200000" flipV="1">
            <a:off x="5676900" y="3390900"/>
            <a:ext cx="68580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ndAc>
      <p:stSnd>
        <p:snd r:embed="rId2" name="chimes.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2487"/>
                                        </p:tgtEl>
                                        <p:attrNameLst>
                                          <p:attrName>style.visibility</p:attrName>
                                        </p:attrNameLst>
                                      </p:cBhvr>
                                      <p:to>
                                        <p:strVal val="visible"/>
                                      </p:to>
                                    </p:set>
                                    <p:anim calcmode="lin" valueType="num">
                                      <p:cBhvr additive="base">
                                        <p:cTn id="7" dur="500" fill="hold"/>
                                        <p:tgtEl>
                                          <p:spTgt spid="62487"/>
                                        </p:tgtEl>
                                        <p:attrNameLst>
                                          <p:attrName>ppt_x</p:attrName>
                                        </p:attrNameLst>
                                      </p:cBhvr>
                                      <p:tavLst>
                                        <p:tav tm="0">
                                          <p:val>
                                            <p:strVal val="#ppt_x"/>
                                          </p:val>
                                        </p:tav>
                                        <p:tav tm="100000">
                                          <p:val>
                                            <p:strVal val="#ppt_x"/>
                                          </p:val>
                                        </p:tav>
                                      </p:tavLst>
                                    </p:anim>
                                    <p:anim calcmode="lin" valueType="num">
                                      <p:cBhvr additive="base">
                                        <p:cTn id="8" dur="500" fill="hold"/>
                                        <p:tgtEl>
                                          <p:spTgt spid="6248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amera.wav"/>
                                        </p:tgtEl>
                                      </p:cMediaNode>
                                    </p:audio>
                                  </p:subTnLst>
                                </p:cTn>
                              </p:par>
                              <p:par>
                                <p:cTn id="9" presetID="2" presetClass="entr" presetSubtype="4" fill="hold" grpId="0" nodeType="withEffect">
                                  <p:stCondLst>
                                    <p:cond delay="0"/>
                                  </p:stCondLst>
                                  <p:childTnLst>
                                    <p:set>
                                      <p:cBhvr>
                                        <p:cTn id="10" dur="1" fill="hold">
                                          <p:stCondLst>
                                            <p:cond delay="0"/>
                                          </p:stCondLst>
                                        </p:cTn>
                                        <p:tgtEl>
                                          <p:spTgt spid="62488"/>
                                        </p:tgtEl>
                                        <p:attrNameLst>
                                          <p:attrName>style.visibility</p:attrName>
                                        </p:attrNameLst>
                                      </p:cBhvr>
                                      <p:to>
                                        <p:strVal val="visible"/>
                                      </p:to>
                                    </p:set>
                                    <p:anim calcmode="lin" valueType="num">
                                      <p:cBhvr additive="base">
                                        <p:cTn id="11" dur="500" fill="hold"/>
                                        <p:tgtEl>
                                          <p:spTgt spid="62488"/>
                                        </p:tgtEl>
                                        <p:attrNameLst>
                                          <p:attrName>ppt_x</p:attrName>
                                        </p:attrNameLst>
                                      </p:cBhvr>
                                      <p:tavLst>
                                        <p:tav tm="0">
                                          <p:val>
                                            <p:strVal val="#ppt_x"/>
                                          </p:val>
                                        </p:tav>
                                        <p:tav tm="100000">
                                          <p:val>
                                            <p:strVal val="#ppt_x"/>
                                          </p:val>
                                        </p:tav>
                                      </p:tavLst>
                                    </p:anim>
                                    <p:anim calcmode="lin" valueType="num">
                                      <p:cBhvr additive="base">
                                        <p:cTn id="12" dur="500" fill="hold"/>
                                        <p:tgtEl>
                                          <p:spTgt spid="6248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3" name="camera.wav"/>
                                        </p:tgtEl>
                                      </p:cMediaNode>
                                    </p:audio>
                                  </p:subTnLst>
                                </p:cTn>
                              </p:par>
                              <p:par>
                                <p:cTn id="13" presetID="2" presetClass="entr" presetSubtype="4" fill="hold" grpId="0" nodeType="withEffect">
                                  <p:stCondLst>
                                    <p:cond delay="0"/>
                                  </p:stCondLst>
                                  <p:childTnLst>
                                    <p:set>
                                      <p:cBhvr>
                                        <p:cTn id="14" dur="1" fill="hold">
                                          <p:stCondLst>
                                            <p:cond delay="0"/>
                                          </p:stCondLst>
                                        </p:cTn>
                                        <p:tgtEl>
                                          <p:spTgt spid="62489"/>
                                        </p:tgtEl>
                                        <p:attrNameLst>
                                          <p:attrName>style.visibility</p:attrName>
                                        </p:attrNameLst>
                                      </p:cBhvr>
                                      <p:to>
                                        <p:strVal val="visible"/>
                                      </p:to>
                                    </p:set>
                                    <p:anim calcmode="lin" valueType="num">
                                      <p:cBhvr additive="base">
                                        <p:cTn id="15" dur="500" fill="hold"/>
                                        <p:tgtEl>
                                          <p:spTgt spid="62489"/>
                                        </p:tgtEl>
                                        <p:attrNameLst>
                                          <p:attrName>ppt_x</p:attrName>
                                        </p:attrNameLst>
                                      </p:cBhvr>
                                      <p:tavLst>
                                        <p:tav tm="0">
                                          <p:val>
                                            <p:strVal val="#ppt_x"/>
                                          </p:val>
                                        </p:tav>
                                        <p:tav tm="100000">
                                          <p:val>
                                            <p:strVal val="#ppt_x"/>
                                          </p:val>
                                        </p:tav>
                                      </p:tavLst>
                                    </p:anim>
                                    <p:anim calcmode="lin" valueType="num">
                                      <p:cBhvr additive="base">
                                        <p:cTn id="16" dur="500" fill="hold"/>
                                        <p:tgtEl>
                                          <p:spTgt spid="62489"/>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3" name="camera.wav"/>
                                        </p:tgtEl>
                                      </p:cMediaNode>
                                    </p:audio>
                                  </p:sub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62490"/>
                                        </p:tgtEl>
                                        <p:attrNameLst>
                                          <p:attrName>style.visibility</p:attrName>
                                        </p:attrNameLst>
                                      </p:cBhvr>
                                      <p:to>
                                        <p:strVal val="visible"/>
                                      </p:to>
                                    </p:set>
                                    <p:anim calcmode="lin" valueType="num">
                                      <p:cBhvr additive="base">
                                        <p:cTn id="21" dur="500" fill="hold"/>
                                        <p:tgtEl>
                                          <p:spTgt spid="62490"/>
                                        </p:tgtEl>
                                        <p:attrNameLst>
                                          <p:attrName>ppt_x</p:attrName>
                                        </p:attrNameLst>
                                      </p:cBhvr>
                                      <p:tavLst>
                                        <p:tav tm="0">
                                          <p:val>
                                            <p:strVal val="#ppt_x"/>
                                          </p:val>
                                        </p:tav>
                                        <p:tav tm="100000">
                                          <p:val>
                                            <p:strVal val="#ppt_x"/>
                                          </p:val>
                                        </p:tav>
                                      </p:tavLst>
                                    </p:anim>
                                    <p:anim calcmode="lin" valueType="num">
                                      <p:cBhvr additive="base">
                                        <p:cTn id="22" dur="500" fill="hold"/>
                                        <p:tgtEl>
                                          <p:spTgt spid="62490"/>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9"/>
                                            </p:cond>
                                          </p:stCondLst>
                                          <p:endCondLst>
                                            <p:cond evt="onStopAudio" delay="0">
                                              <p:tgtEl>
                                                <p:sldTgt/>
                                              </p:tgtEl>
                                            </p:cond>
                                          </p:endCondLst>
                                        </p:cTn>
                                        <p:tgtEl>
                                          <p:sndTgt r:embed="rId3" name="camera.wav"/>
                                        </p:tgtEl>
                                      </p:cMediaNode>
                                    </p:audio>
                                  </p:sub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62491"/>
                                        </p:tgtEl>
                                        <p:attrNameLst>
                                          <p:attrName>style.visibility</p:attrName>
                                        </p:attrNameLst>
                                      </p:cBhvr>
                                      <p:to>
                                        <p:strVal val="visible"/>
                                      </p:to>
                                    </p:set>
                                    <p:anim calcmode="lin" valueType="num">
                                      <p:cBhvr additive="base">
                                        <p:cTn id="27" dur="500" fill="hold"/>
                                        <p:tgtEl>
                                          <p:spTgt spid="62491"/>
                                        </p:tgtEl>
                                        <p:attrNameLst>
                                          <p:attrName>ppt_x</p:attrName>
                                        </p:attrNameLst>
                                      </p:cBhvr>
                                      <p:tavLst>
                                        <p:tav tm="0">
                                          <p:val>
                                            <p:strVal val="#ppt_x"/>
                                          </p:val>
                                        </p:tav>
                                        <p:tav tm="100000">
                                          <p:val>
                                            <p:strVal val="#ppt_x"/>
                                          </p:val>
                                        </p:tav>
                                      </p:tavLst>
                                    </p:anim>
                                    <p:anim calcmode="lin" valueType="num">
                                      <p:cBhvr additive="base">
                                        <p:cTn id="28" dur="500" fill="hold"/>
                                        <p:tgtEl>
                                          <p:spTgt spid="6249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5"/>
                                            </p:cond>
                                          </p:stCondLst>
                                          <p:endCondLst>
                                            <p:cond evt="onStopAudio" delay="0">
                                              <p:tgtEl>
                                                <p:sldTgt/>
                                              </p:tgtEl>
                                            </p:cond>
                                          </p:endCondLst>
                                        </p:cTn>
                                        <p:tgtEl>
                                          <p:sndTgt r:embed="rId3" name="camera.wav"/>
                                        </p:tgtEl>
                                      </p:cMediaNode>
                                    </p:audio>
                                  </p:sub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62492"/>
                                        </p:tgtEl>
                                        <p:attrNameLst>
                                          <p:attrName>style.visibility</p:attrName>
                                        </p:attrNameLst>
                                      </p:cBhvr>
                                      <p:to>
                                        <p:strVal val="visible"/>
                                      </p:to>
                                    </p:set>
                                    <p:anim calcmode="lin" valueType="num">
                                      <p:cBhvr additive="base">
                                        <p:cTn id="33" dur="500" fill="hold"/>
                                        <p:tgtEl>
                                          <p:spTgt spid="62492"/>
                                        </p:tgtEl>
                                        <p:attrNameLst>
                                          <p:attrName>ppt_x</p:attrName>
                                        </p:attrNameLst>
                                      </p:cBhvr>
                                      <p:tavLst>
                                        <p:tav tm="0">
                                          <p:val>
                                            <p:strVal val="#ppt_x"/>
                                          </p:val>
                                        </p:tav>
                                        <p:tav tm="100000">
                                          <p:val>
                                            <p:strVal val="#ppt_x"/>
                                          </p:val>
                                        </p:tav>
                                      </p:tavLst>
                                    </p:anim>
                                    <p:anim calcmode="lin" valueType="num">
                                      <p:cBhvr additive="base">
                                        <p:cTn id="34" dur="500" fill="hold"/>
                                        <p:tgtEl>
                                          <p:spTgt spid="6249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1"/>
                                            </p:cond>
                                          </p:stCondLst>
                                          <p:endCondLst>
                                            <p:cond evt="onStopAudio" delay="0">
                                              <p:tgtEl>
                                                <p:sldTgt/>
                                              </p:tgtEl>
                                            </p:cond>
                                          </p:endCondLst>
                                        </p:cTn>
                                        <p:tgtEl>
                                          <p:sndTgt r:embed="rId3" name="camera.wav"/>
                                        </p:tgtEl>
                                      </p:cMediaNode>
                                    </p:audio>
                                  </p:sub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62493"/>
                                        </p:tgtEl>
                                        <p:attrNameLst>
                                          <p:attrName>style.visibility</p:attrName>
                                        </p:attrNameLst>
                                      </p:cBhvr>
                                      <p:to>
                                        <p:strVal val="visible"/>
                                      </p:to>
                                    </p:set>
                                    <p:anim calcmode="lin" valueType="num">
                                      <p:cBhvr additive="base">
                                        <p:cTn id="39" dur="500" fill="hold"/>
                                        <p:tgtEl>
                                          <p:spTgt spid="62493"/>
                                        </p:tgtEl>
                                        <p:attrNameLst>
                                          <p:attrName>ppt_x</p:attrName>
                                        </p:attrNameLst>
                                      </p:cBhvr>
                                      <p:tavLst>
                                        <p:tav tm="0">
                                          <p:val>
                                            <p:strVal val="#ppt_x"/>
                                          </p:val>
                                        </p:tav>
                                        <p:tav tm="100000">
                                          <p:val>
                                            <p:strVal val="#ppt_x"/>
                                          </p:val>
                                        </p:tav>
                                      </p:tavLst>
                                    </p:anim>
                                    <p:anim calcmode="lin" valueType="num">
                                      <p:cBhvr additive="base">
                                        <p:cTn id="40" dur="500" fill="hold"/>
                                        <p:tgtEl>
                                          <p:spTgt spid="6249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7"/>
                                            </p:cond>
                                          </p:stCondLst>
                                          <p:endCondLst>
                                            <p:cond evt="onStopAudio" delay="0">
                                              <p:tgtEl>
                                                <p:sldTgt/>
                                              </p:tgtEl>
                                            </p:cond>
                                          </p:endCondLst>
                                        </p:cTn>
                                        <p:tgtEl>
                                          <p:sndTgt r:embed="rId3"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87" grpId="0" animBg="1"/>
      <p:bldP spid="62488" grpId="0" animBg="1"/>
      <p:bldP spid="62489" grpId="0" animBg="1"/>
      <p:bldP spid="62490" grpId="0" animBg="1"/>
      <p:bldP spid="62491" grpId="0" animBg="1"/>
      <p:bldP spid="62492" grpId="0" animBg="1"/>
      <p:bldP spid="62493" grpId="0" animBg="1"/>
    </p:bldLst>
  </p:timing>
</p:sld>
</file>

<file path=ppt/theme/theme1.xml><?xml version="1.0" encoding="utf-8"?>
<a:theme xmlns:a="http://schemas.openxmlformats.org/drawingml/2006/main" name="Chủ đề của Office">
  <a:themeElements>
    <a:clrScheme name="Văn phòng">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Văn phòng">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Văn phòng">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284</TotalTime>
  <Words>885</Words>
  <Application>Microsoft Office PowerPoint</Application>
  <PresentationFormat>On-screen Show (4:3)</PresentationFormat>
  <Paragraphs>79</Paragraphs>
  <Slides>22</Slides>
  <Notes>1</Notes>
  <HiddenSlides>0</HiddenSlides>
  <MMClips>2</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22</vt:i4>
      </vt:variant>
    </vt:vector>
  </HeadingPairs>
  <TitlesOfParts>
    <vt:vector size="31" baseType="lpstr">
      <vt:lpstr>.VnTime</vt:lpstr>
      <vt:lpstr>Arial</vt:lpstr>
      <vt:lpstr>Arial Unicode MS</vt:lpstr>
      <vt:lpstr>Calibri</vt:lpstr>
      <vt:lpstr>Times New Roman</vt:lpstr>
      <vt:lpstr>VNI-Cooper</vt:lpstr>
      <vt:lpstr>Chủ đề của Office</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NHUNG</cp:lastModifiedBy>
  <cp:revision>8</cp:revision>
  <dcterms:created xsi:type="dcterms:W3CDTF">2021-08-14T03:53:30Z</dcterms:created>
  <dcterms:modified xsi:type="dcterms:W3CDTF">2021-09-26T01:37:20Z</dcterms:modified>
</cp:coreProperties>
</file>